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3A29-A00B-4ABF-8EB2-F5D3DF8EBA0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09D5-EFDE-42F3-9154-8B2A30CB5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7722065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54553" y="1236649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87041" y="1236650"/>
            <a:ext cx="3145871" cy="3111839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6886" y="1749422"/>
            <a:ext cx="208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6">
                    <a:lumMod val="50000"/>
                  </a:schemeClr>
                </a:solidFill>
              </a:rPr>
              <a:t>Analyze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682" y="2316229"/>
            <a:ext cx="284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thoroughly </a:t>
            </a:r>
            <a:r>
              <a:rPr lang="en-US" b="1" dirty="0"/>
              <a:t>and collect facts </a:t>
            </a:r>
            <a:r>
              <a:rPr lang="en-US" b="1" dirty="0" smtClean="0"/>
              <a:t>exhaustively. </a:t>
            </a:r>
            <a:r>
              <a:rPr lang="en-US" b="1" dirty="0"/>
              <a:t>Problems are immune to the power of fact-based </a:t>
            </a:r>
            <a:r>
              <a:rPr lang="en-US" b="1" dirty="0" smtClean="0"/>
              <a:t>analysis.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54398" y="1759331"/>
            <a:ext cx="208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1">
                    <a:lumMod val="50000"/>
                  </a:schemeClr>
                </a:solidFill>
              </a:rPr>
              <a:t>Structure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6194" y="2326138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 your information thoroughly and make sure your data mutually exclusive each other.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1910" y="1677945"/>
            <a:ext cx="208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solidFill>
                  <a:schemeClr val="accent2">
                    <a:lumMod val="50000"/>
                  </a:schemeClr>
                </a:solidFill>
              </a:rPr>
              <a:t>Hypotheses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3706" y="2244752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Come up with a hypotheses; otherwise you waste too much time looking for ideas.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891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 smtClean="0"/>
              <a:t>MECE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3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Mutually Exclusive (ME) and Collectively Exhaustive (CE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3076" y="4973315"/>
            <a:ext cx="628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good business message has three attributes; brevity, thoroughness and structure.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your message or data with charts if possible, but not too many.</a:t>
            </a:r>
          </a:p>
          <a:p>
            <a:r>
              <a:rPr lang="en-US" sz="1400" dirty="0" smtClean="0"/>
              <a:t>Let </a:t>
            </a:r>
            <a:r>
              <a:rPr lang="en-US" sz="1400" dirty="0"/>
              <a:t>the participants know that you are active listening. Take notes, always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0924" y="4603983"/>
            <a:ext cx="60749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communicate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1916" y="4603983"/>
            <a:ext cx="50071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Expectations of </a:t>
            </a:r>
            <a:r>
              <a:rPr lang="en-US" dirty="0" smtClean="0"/>
              <a:t>you.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74069" y="5011791"/>
            <a:ext cx="5139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Know </a:t>
            </a:r>
            <a:r>
              <a:rPr lang="en-US" sz="1400" dirty="0"/>
              <a:t>your solution thoroughly that you can explain it in 30 seconds.</a:t>
            </a:r>
          </a:p>
          <a:p>
            <a:r>
              <a:rPr lang="en-US" sz="1400" dirty="0" smtClean="0"/>
              <a:t>Businesspeople </a:t>
            </a:r>
            <a:r>
              <a:rPr lang="en-US" sz="1400" dirty="0"/>
              <a:t>and organizations accept only perfection.</a:t>
            </a:r>
          </a:p>
          <a:p>
            <a:r>
              <a:rPr lang="en-US" sz="1400" dirty="0" smtClean="0"/>
              <a:t>It's </a:t>
            </a:r>
            <a:r>
              <a:rPr lang="en-US" sz="1400" dirty="0"/>
              <a:t>said that you are only as good as your last study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923" y="5750455"/>
            <a:ext cx="112881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Other things.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076" y="6129364"/>
            <a:ext cx="99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Ask yourself at the end of the day, what are the three most important things I learned today. Put them down in a chart or two.</a:t>
            </a:r>
          </a:p>
          <a:p>
            <a:r>
              <a:rPr lang="en-US" sz="1400" dirty="0"/>
              <a:t>Look for best practice.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87574" y="6344807"/>
            <a:ext cx="1168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solidFill>
                  <a:schemeClr val="bg2">
                    <a:lumMod val="75000"/>
                  </a:schemeClr>
                </a:solidFill>
              </a:rPr>
              <a:t>Sven Malvik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fom the book - The McKinsey Way</dc:title>
  <dc:creator>MALVIK Sven</dc:creator>
  <cp:lastModifiedBy>MALVIK Sven</cp:lastModifiedBy>
  <cp:revision>22</cp:revision>
  <dcterms:created xsi:type="dcterms:W3CDTF">2018-06-07T17:36:34Z</dcterms:created>
  <dcterms:modified xsi:type="dcterms:W3CDTF">2018-06-07T18:31:24Z</dcterms:modified>
</cp:coreProperties>
</file>