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3295543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2209902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2209902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2209902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687352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763919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678278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678278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5155728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678278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5155728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68735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77208" y="5917634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4590" y="704028"/>
            <a:ext cx="1018903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600" b="1" dirty="0" err="1"/>
              <a:t>Git</a:t>
            </a:r>
            <a:r>
              <a:rPr lang="en-US" sz="3600" b="1" dirty="0"/>
              <a:t> blame won’t tell you what’s deleted.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It’s </a:t>
            </a:r>
            <a:r>
              <a:rPr lang="en-US" sz="3600" b="1" dirty="0" err="1"/>
              <a:t>git</a:t>
            </a:r>
            <a:r>
              <a:rPr lang="en-US" sz="3600" b="1" dirty="0"/>
              <a:t> log that knows about the past.</a:t>
            </a: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1731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4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8564032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Ambassador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err="1" smtClean="0"/>
              <a:t>Hide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complexity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connection</a:t>
            </a:r>
            <a:r>
              <a:rPr lang="nb-NO" sz="3600" b="1" dirty="0" smtClean="0"/>
              <a:t> management </a:t>
            </a:r>
            <a:br>
              <a:rPr lang="nb-NO" sz="3600" b="1" dirty="0" smtClean="0"/>
            </a:br>
            <a:r>
              <a:rPr lang="nb-NO" sz="3600" b="1" dirty="0" smtClean="0"/>
              <a:t>in </a:t>
            </a:r>
            <a:r>
              <a:rPr lang="nb-NO" sz="3600" b="1" dirty="0" err="1" smtClean="0"/>
              <a:t>its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own</a:t>
            </a:r>
            <a:r>
              <a:rPr lang="nb-NO" sz="3600" b="1" dirty="0" smtClean="0"/>
              <a:t> container.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10378764" y="5398583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72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4602604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>
                <a:solidFill>
                  <a:schemeClr val="bg1"/>
                </a:solidFill>
              </a:rPr>
              <a:t>s</a:t>
            </a:r>
            <a:r>
              <a:rPr lang="nb-NO" sz="2800" b="1" dirty="0" err="1" smtClean="0">
                <a:solidFill>
                  <a:schemeClr val="bg1"/>
                </a:solidFill>
              </a:rPr>
              <a:t>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outside</a:t>
            </a:r>
            <a:r>
              <a:rPr lang="nb-NO" sz="2800" b="1" dirty="0" smtClean="0">
                <a:solidFill>
                  <a:schemeClr val="bg1"/>
                </a:solidFill>
              </a:rPr>
              <a:t> 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813859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01" y="3200879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092" y="320087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Amassador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72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40433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4439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607347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Adapter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Ensure </a:t>
            </a:r>
            <a:r>
              <a:rPr lang="nb-NO" sz="3600" b="1" dirty="0" err="1" smtClean="0"/>
              <a:t>that</a:t>
            </a:r>
            <a:r>
              <a:rPr lang="nb-NO" sz="3600" b="1" dirty="0" smtClean="0"/>
              <a:t> all containers in a system have </a:t>
            </a:r>
            <a:br>
              <a:rPr lang="nb-NO" sz="3600" b="1" dirty="0" smtClean="0"/>
            </a:br>
            <a:r>
              <a:rPr lang="nb-NO" sz="3600" b="1" dirty="0" err="1" smtClean="0"/>
              <a:t>the</a:t>
            </a:r>
            <a:r>
              <a:rPr lang="nb-NO" sz="3600" b="1" dirty="0" smtClean="0"/>
              <a:t> same </a:t>
            </a:r>
            <a:r>
              <a:rPr lang="nb-NO" sz="3600" b="1" dirty="0" err="1" smtClean="0"/>
              <a:t>monitoring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399853" y="5177149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3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3871075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 smtClean="0">
                <a:solidFill>
                  <a:schemeClr val="bg1"/>
                </a:solidFill>
              </a:rPr>
              <a:t>simplifies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inside</a:t>
            </a:r>
            <a:r>
              <a:rPr lang="nb-NO" sz="2800" b="1" dirty="0">
                <a:solidFill>
                  <a:schemeClr val="bg1"/>
                </a:solidFill>
              </a:rPr>
              <a:t> </a:t>
            </a:r>
            <a:r>
              <a:rPr lang="nb-NO" sz="2800" b="1" dirty="0" smtClean="0">
                <a:solidFill>
                  <a:schemeClr val="bg1"/>
                </a:solidFill>
              </a:rPr>
              <a:t>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7850398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smtClean="0">
                <a:solidFill>
                  <a:schemeClr val="tx1"/>
                </a:solidFill>
              </a:rPr>
              <a:t>Application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563" y="3200879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>
                <a:solidFill>
                  <a:srgbClr val="D9D9D9"/>
                </a:solidFill>
              </a:rPr>
              <a:t>Adapter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4774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141</cp:revision>
  <dcterms:created xsi:type="dcterms:W3CDTF">2018-06-15T06:49:06Z</dcterms:created>
  <dcterms:modified xsi:type="dcterms:W3CDTF">2018-07-12T08:58:11Z</dcterms:modified>
</cp:coreProperties>
</file>