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1.266906628951997E-3"/>
                  <c:y val="-0.15199425070005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24363730601228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1" smtClean="0"/>
                      <a:pPr>
                        <a:defRPr sz="2000" b="1"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Small changes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2800556" y="979044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660143" y="828758"/>
            <a:ext cx="52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a clear “What” and “How” commit message. 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 on changes to guide the reviewer.</a:t>
            </a:r>
          </a:p>
          <a:p>
            <a:pPr>
              <a:lnSpc>
                <a:spcPct val="150000"/>
              </a:lnSpc>
            </a:pPr>
            <a:r>
              <a:rPr lang="en-US" dirty="0"/>
              <a:t>Name its type/state i.e. WIP, Fix, RFC.</a:t>
            </a:r>
          </a:p>
          <a:p>
            <a:pPr>
              <a:lnSpc>
                <a:spcPct val="150000"/>
              </a:lnSpc>
            </a:pPr>
            <a:r>
              <a:rPr lang="en-US" dirty="0"/>
              <a:t>Give useful titles and descriptions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Welcome feedback and be polite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the purpose of the PR.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3347013" y="5379065"/>
            <a:ext cx="495701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Squash all commits.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461000" y="1839411"/>
            <a:ext cx="34112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Reviewing a PR is hard.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Speeds up review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0286550" y="595165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607" y="1255571"/>
            <a:ext cx="781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Single-Container-Management </a:t>
            </a:r>
            <a:r>
              <a:rPr lang="nb-NO" sz="2000" dirty="0" err="1" smtClean="0"/>
              <a:t>Pattern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0228" y="760916"/>
            <a:ext cx="10189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300" dirty="0" smtClean="0"/>
              <a:t>A </a:t>
            </a:r>
            <a:r>
              <a:rPr lang="nb-NO" sz="3300" dirty="0" err="1" smtClean="0"/>
              <a:t>rich</a:t>
            </a:r>
            <a:r>
              <a:rPr lang="nb-NO" sz="3300" dirty="0" smtClean="0"/>
              <a:t> management </a:t>
            </a:r>
            <a:r>
              <a:rPr lang="nb-NO" sz="3300" dirty="0" err="1" smtClean="0"/>
              <a:t>interface</a:t>
            </a:r>
            <a:r>
              <a:rPr lang="nb-NO" sz="3300" dirty="0" smtClean="0"/>
              <a:t> </a:t>
            </a:r>
            <a:r>
              <a:rPr lang="nb-NO" sz="3300" dirty="0" err="1" smtClean="0"/>
              <a:t>will</a:t>
            </a:r>
            <a:r>
              <a:rPr lang="nb-NO" sz="3300" dirty="0" smtClean="0"/>
              <a:t> </a:t>
            </a:r>
            <a:r>
              <a:rPr lang="nb-NO" sz="3300" dirty="0" err="1" smtClean="0"/>
              <a:t>give</a:t>
            </a:r>
            <a:r>
              <a:rPr lang="nb-NO" sz="3300" dirty="0" smtClean="0"/>
              <a:t> </a:t>
            </a:r>
            <a:r>
              <a:rPr lang="nb-NO" sz="3300" dirty="0" err="1" smtClean="0"/>
              <a:t>you</a:t>
            </a:r>
            <a:r>
              <a:rPr lang="nb-NO" sz="3300" dirty="0" smtClean="0"/>
              <a:t> </a:t>
            </a:r>
            <a:r>
              <a:rPr lang="nb-NO" sz="3300" dirty="0" err="1" smtClean="0"/>
              <a:t>better</a:t>
            </a:r>
            <a:r>
              <a:rPr lang="nb-NO" sz="3300" dirty="0" smtClean="0"/>
              <a:t> </a:t>
            </a:r>
            <a:r>
              <a:rPr lang="nb-NO" sz="3300" dirty="0" err="1" smtClean="0"/>
              <a:t>control</a:t>
            </a:r>
            <a:r>
              <a:rPr lang="nb-NO" sz="3300" dirty="0" smtClean="0"/>
              <a:t>.</a:t>
            </a:r>
            <a:endParaRPr lang="en-US" sz="3300" dirty="0"/>
          </a:p>
        </p:txBody>
      </p:sp>
      <p:sp>
        <p:nvSpPr>
          <p:cNvPr id="11" name="TextBox 8"/>
          <p:cNvSpPr txBox="1"/>
          <p:nvPr/>
        </p:nvSpPr>
        <p:spPr>
          <a:xfrm>
            <a:off x="9418903" y="5484717"/>
            <a:ext cx="1062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044" y="2962528"/>
            <a:ext cx="162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 err="1" smtClean="0">
                <a:solidFill>
                  <a:srgbClr val="44811B"/>
                </a:solidFill>
              </a:rPr>
              <a:t>Monitoring</a:t>
            </a:r>
            <a:r>
              <a:rPr lang="nb-NO" sz="2400" b="1" dirty="0" smtClean="0">
                <a:solidFill>
                  <a:srgbClr val="44811B"/>
                </a:solidFill>
              </a:rPr>
              <a:t/>
            </a:r>
            <a:br>
              <a:rPr lang="nb-NO" sz="2400" b="1" dirty="0" smtClean="0">
                <a:solidFill>
                  <a:srgbClr val="44811B"/>
                </a:solidFill>
              </a:rPr>
            </a:br>
            <a:r>
              <a:rPr lang="nb-NO" sz="2400" b="1" dirty="0" err="1" smtClean="0">
                <a:solidFill>
                  <a:srgbClr val="44811B"/>
                </a:solidFill>
              </a:rPr>
              <a:t>Metrics</a:t>
            </a:r>
            <a:endParaRPr lang="en-US" sz="2400" b="1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4370" y="2962527"/>
            <a:ext cx="1896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 err="1" smtClean="0">
                <a:solidFill>
                  <a:srgbClr val="44811B"/>
                </a:solidFill>
              </a:rPr>
              <a:t>Lifecycle</a:t>
            </a:r>
            <a:r>
              <a:rPr lang="en-US" sz="2400" b="1" dirty="0" smtClean="0">
                <a:solidFill>
                  <a:srgbClr val="44811B"/>
                </a:solidFill>
              </a:rPr>
              <a:t/>
            </a:r>
            <a:br>
              <a:rPr lang="en-US" sz="2400" b="1" dirty="0" smtClean="0">
                <a:solidFill>
                  <a:srgbClr val="44811B"/>
                </a:solidFill>
              </a:rPr>
            </a:br>
            <a:r>
              <a:rPr lang="en-US" sz="2400" b="1" dirty="0" smtClean="0">
                <a:solidFill>
                  <a:srgbClr val="44811B"/>
                </a:solidFill>
              </a:rPr>
              <a:t>Management</a:t>
            </a:r>
            <a:endParaRPr lang="nb-NO" sz="2400" b="1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328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109</cp:revision>
  <dcterms:created xsi:type="dcterms:W3CDTF">2018-06-15T06:49:06Z</dcterms:created>
  <dcterms:modified xsi:type="dcterms:W3CDTF">2018-07-05T19:42:46Z</dcterms:modified>
</cp:coreProperties>
</file>