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27.06.2018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Malvik, Sven</cp:lastModifiedBy>
  <cp:revision>93</cp:revision>
  <dcterms:created xsi:type="dcterms:W3CDTF">2018-06-15T06:49:06Z</dcterms:created>
  <dcterms:modified xsi:type="dcterms:W3CDTF">2018-06-27T08:28:51Z</dcterms:modified>
</cp:coreProperties>
</file>