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242EA98-0E64-464B-BCCD-D43BCBAB9BEF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0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B999-831F-4F00-B9E6-C30DAD249FE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A86D-14ED-4E28-A9F8-17252B06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8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B999-831F-4F00-B9E6-C30DAD249FE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A86D-14ED-4E28-A9F8-17252B06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8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B999-831F-4F00-B9E6-C30DAD249FE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A86D-14ED-4E28-A9F8-17252B06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8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B999-831F-4F00-B9E6-C30DAD249FE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A86D-14ED-4E28-A9F8-17252B06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1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B999-831F-4F00-B9E6-C30DAD249FE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A86D-14ED-4E28-A9F8-17252B06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B999-831F-4F00-B9E6-C30DAD249FE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A86D-14ED-4E28-A9F8-17252B06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6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B999-831F-4F00-B9E6-C30DAD249FE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A86D-14ED-4E28-A9F8-17252B06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6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B999-831F-4F00-B9E6-C30DAD249FE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A86D-14ED-4E28-A9F8-17252B06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6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B999-831F-4F00-B9E6-C30DAD249FE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A86D-14ED-4E28-A9F8-17252B06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3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B999-831F-4F00-B9E6-C30DAD249FE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A86D-14ED-4E28-A9F8-17252B06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B999-831F-4F00-B9E6-C30DAD249FE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A86D-14ED-4E28-A9F8-17252B06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0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CB999-831F-4F00-B9E6-C30DAD249FE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0A86D-14ED-4E28-A9F8-17252B06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4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298455" y="2720771"/>
            <a:ext cx="80305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675" y="1635130"/>
            <a:ext cx="1031001" cy="139324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232358" y="2112580"/>
            <a:ext cx="772086" cy="756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127" y="1635130"/>
            <a:ext cx="1031001" cy="1393245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5941810" y="2112580"/>
            <a:ext cx="772086" cy="756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579" y="1635130"/>
            <a:ext cx="1031001" cy="1393245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8651262" y="2112580"/>
            <a:ext cx="772086" cy="756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359002" y="5189147"/>
            <a:ext cx="80305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222" y="4103506"/>
            <a:ext cx="1031001" cy="1393245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4641405" y="4580956"/>
            <a:ext cx="772086" cy="756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674" y="4103506"/>
            <a:ext cx="1031001" cy="1393245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7350857" y="4580956"/>
            <a:ext cx="772086" cy="7567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126" y="4103506"/>
            <a:ext cx="1031001" cy="139324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304510" y="4580956"/>
            <a:ext cx="1099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b="1" dirty="0" err="1" smtClean="0"/>
              <a:t>git</a:t>
            </a:r>
            <a:r>
              <a:rPr lang="nb-NO" sz="2800" b="1" dirty="0" smtClean="0"/>
              <a:t> log</a:t>
            </a:r>
            <a:endParaRPr 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304510" y="2112580"/>
            <a:ext cx="158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b="1" dirty="0" err="1" smtClean="0"/>
              <a:t>git</a:t>
            </a:r>
            <a:r>
              <a:rPr lang="nb-NO" sz="2800" b="1" dirty="0" smtClean="0"/>
              <a:t> </a:t>
            </a:r>
            <a:r>
              <a:rPr lang="nb-NO" sz="2800" b="1" dirty="0" err="1" smtClean="0"/>
              <a:t>blame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546580" y="5951053"/>
            <a:ext cx="1168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050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SopraSteria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MALVIK Sven</dc:creator>
  <cp:lastModifiedBy>MALVIK Sven</cp:lastModifiedBy>
  <cp:revision>10</cp:revision>
  <dcterms:created xsi:type="dcterms:W3CDTF">2018-06-10T18:43:17Z</dcterms:created>
  <dcterms:modified xsi:type="dcterms:W3CDTF">2018-06-10T19:12:05Z</dcterms:modified>
</cp:coreProperties>
</file>