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1.266906628951997E-3"/>
                  <c:y val="-0.15199425070005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24363730601228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0" smtClean="0"/>
                      <a:pPr>
                        <a:defRPr sz="2000"/>
                      </a:pPr>
                      <a:t>[KATEGORINAVN]</a:t>
                    </a:fld>
                    <a:endParaRPr lang="nb-NO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Small changes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6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7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0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85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4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58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4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2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5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B440-35B7-4DC3-AEFD-2C305FA970CA}" type="datetimeFigureOut">
              <a:rPr lang="nb-NO" smtClean="0"/>
              <a:t>08.06.2018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73983585"/>
              </p:ext>
            </p:extLst>
          </p:nvPr>
        </p:nvGraphicFramePr>
        <p:xfrm>
          <a:off x="2800556" y="979044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660143" y="828758"/>
            <a:ext cx="52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a clear </a:t>
            </a:r>
            <a:r>
              <a:rPr lang="en-US" dirty="0" smtClean="0"/>
              <a:t>“What” </a:t>
            </a:r>
            <a:r>
              <a:rPr lang="en-US" dirty="0" smtClean="0"/>
              <a:t>and </a:t>
            </a:r>
            <a:r>
              <a:rPr lang="en-US" dirty="0" smtClean="0"/>
              <a:t>“How” </a:t>
            </a:r>
            <a:r>
              <a:rPr lang="en-US" dirty="0" smtClean="0"/>
              <a:t>commit message. 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 on changes to guide the reviewer.</a:t>
            </a:r>
          </a:p>
          <a:p>
            <a:pPr>
              <a:lnSpc>
                <a:spcPct val="150000"/>
              </a:lnSpc>
            </a:pPr>
            <a:r>
              <a:rPr lang="en-US" dirty="0"/>
              <a:t>Name its type/state i.e. WIP, Fix, RFC.</a:t>
            </a:r>
          </a:p>
          <a:p>
            <a:pPr>
              <a:lnSpc>
                <a:spcPct val="150000"/>
              </a:lnSpc>
            </a:pPr>
            <a:r>
              <a:rPr lang="en-US" dirty="0"/>
              <a:t>Give useful titles and descriptions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Welcome feedback and be polite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</a:t>
            </a:r>
            <a:r>
              <a:rPr lang="en-US" dirty="0" smtClean="0"/>
              <a:t>the purpose of the </a:t>
            </a:r>
            <a:r>
              <a:rPr lang="en-US" dirty="0" smtClean="0"/>
              <a:t>PR.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3347013" y="5379065"/>
            <a:ext cx="495701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Squash all commits.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461000" y="1839411"/>
            <a:ext cx="34112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Reviewing a PR is hard.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Speeds up review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0286550" y="595165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1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28</cp:revision>
  <dcterms:created xsi:type="dcterms:W3CDTF">2018-06-05T07:29:01Z</dcterms:created>
  <dcterms:modified xsi:type="dcterms:W3CDTF">2018-06-08T06:43:44Z</dcterms:modified>
</cp:coreProperties>
</file>