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595959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66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49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1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06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6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44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0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9EC-C9BD-435F-9C4D-5DFB0F0F8F19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5B2B-8251-4170-BF76-FB4E37627D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5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tt pilkobling 5"/>
          <p:cNvCxnSpPr>
            <a:stCxn id="42" idx="6"/>
            <a:endCxn id="32" idx="2"/>
          </p:cNvCxnSpPr>
          <p:nvPr/>
        </p:nvCxnSpPr>
        <p:spPr>
          <a:xfrm>
            <a:off x="3305647" y="4753885"/>
            <a:ext cx="5565352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/>
          <p:cNvCxnSpPr>
            <a:stCxn id="77" idx="6"/>
            <a:endCxn id="29" idx="2"/>
          </p:cNvCxnSpPr>
          <p:nvPr/>
        </p:nvCxnSpPr>
        <p:spPr>
          <a:xfrm flipV="1">
            <a:off x="3509745" y="3466087"/>
            <a:ext cx="5084869" cy="1082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/>
          <p:cNvCxnSpPr>
            <a:stCxn id="29" idx="4"/>
            <a:endCxn id="32" idx="0"/>
          </p:cNvCxnSpPr>
          <p:nvPr/>
        </p:nvCxnSpPr>
        <p:spPr>
          <a:xfrm>
            <a:off x="8705825" y="3564941"/>
            <a:ext cx="276385" cy="1090090"/>
          </a:xfrm>
          <a:prstGeom prst="straightConnector1">
            <a:avLst/>
          </a:prstGeom>
          <a:ln>
            <a:solidFill>
              <a:srgbClr val="59595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8594614" y="3367233"/>
            <a:ext cx="222421" cy="197708"/>
          </a:xfrm>
          <a:prstGeom prst="ellipse">
            <a:avLst/>
          </a:prstGeom>
          <a:solidFill>
            <a:srgbClr val="E7E6E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/>
          <p:cNvSpPr/>
          <p:nvPr/>
        </p:nvSpPr>
        <p:spPr>
          <a:xfrm>
            <a:off x="8870999" y="4655031"/>
            <a:ext cx="222421" cy="197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/>
          <p:cNvSpPr/>
          <p:nvPr/>
        </p:nvSpPr>
        <p:spPr>
          <a:xfrm>
            <a:off x="3083226" y="4655031"/>
            <a:ext cx="222421" cy="197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4" name="Rett pilkobling 43"/>
          <p:cNvCxnSpPr>
            <a:endCxn id="42" idx="2"/>
          </p:cNvCxnSpPr>
          <p:nvPr/>
        </p:nvCxnSpPr>
        <p:spPr>
          <a:xfrm>
            <a:off x="2158316" y="4753885"/>
            <a:ext cx="924910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46"/>
          <p:cNvCxnSpPr>
            <a:stCxn id="42" idx="0"/>
            <a:endCxn id="77" idx="4"/>
          </p:cNvCxnSpPr>
          <p:nvPr/>
        </p:nvCxnSpPr>
        <p:spPr>
          <a:xfrm flipV="1">
            <a:off x="3194437" y="3551054"/>
            <a:ext cx="231900" cy="1103977"/>
          </a:xfrm>
          <a:prstGeom prst="straightConnector1">
            <a:avLst/>
          </a:prstGeom>
          <a:ln>
            <a:solidFill>
              <a:srgbClr val="59595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Sylinder 53"/>
          <p:cNvSpPr txBox="1"/>
          <p:nvPr/>
        </p:nvSpPr>
        <p:spPr>
          <a:xfrm>
            <a:off x="3705720" y="3006531"/>
            <a:ext cx="9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bg2">
                    <a:lumMod val="25000"/>
                  </a:schemeClr>
                </a:solidFill>
              </a:rPr>
              <a:t>Feature</a:t>
            </a:r>
            <a:endParaRPr lang="nb-NO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2093692" y="4315119"/>
            <a:ext cx="7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Trunk</a:t>
            </a:r>
            <a:endParaRPr lang="nb-NO" dirty="0"/>
          </a:p>
        </p:txBody>
      </p:sp>
      <p:sp>
        <p:nvSpPr>
          <p:cNvPr id="60" name="Ellipse 59"/>
          <p:cNvSpPr/>
          <p:nvPr/>
        </p:nvSpPr>
        <p:spPr>
          <a:xfrm>
            <a:off x="4945006" y="3372004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Ellipse 61"/>
          <p:cNvSpPr/>
          <p:nvPr/>
        </p:nvSpPr>
        <p:spPr>
          <a:xfrm>
            <a:off x="5799291" y="3375559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Ellipse 69"/>
          <p:cNvSpPr/>
          <p:nvPr/>
        </p:nvSpPr>
        <p:spPr>
          <a:xfrm>
            <a:off x="8050700" y="3375863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Ellipse 70"/>
          <p:cNvSpPr/>
          <p:nvPr/>
        </p:nvSpPr>
        <p:spPr>
          <a:xfrm>
            <a:off x="7116921" y="3375559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Ellipse 71"/>
          <p:cNvSpPr/>
          <p:nvPr/>
        </p:nvSpPr>
        <p:spPr>
          <a:xfrm>
            <a:off x="6400995" y="3375805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/>
          <p:cNvSpPr/>
          <p:nvPr/>
        </p:nvSpPr>
        <p:spPr>
          <a:xfrm>
            <a:off x="7482244" y="3375559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Ellipse 76"/>
          <p:cNvSpPr/>
          <p:nvPr/>
        </p:nvSpPr>
        <p:spPr>
          <a:xfrm>
            <a:off x="3342929" y="3402773"/>
            <a:ext cx="166816" cy="1482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TekstSylinder 83"/>
          <p:cNvSpPr txBox="1"/>
          <p:nvPr/>
        </p:nvSpPr>
        <p:spPr>
          <a:xfrm>
            <a:off x="1403879" y="1217441"/>
            <a:ext cx="719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smtClean="0"/>
              <a:t>Squash all </a:t>
            </a:r>
            <a:r>
              <a:rPr lang="nb-NO" sz="2800" dirty="0" err="1" smtClean="0"/>
              <a:t>commits</a:t>
            </a:r>
            <a:r>
              <a:rPr lang="nb-NO" sz="2800" dirty="0" smtClean="0"/>
              <a:t> </a:t>
            </a:r>
            <a:r>
              <a:rPr lang="nb-NO" sz="2800" dirty="0" err="1" smtClean="0"/>
              <a:t>into</a:t>
            </a:r>
            <a:r>
              <a:rPr lang="nb-NO" sz="2800" dirty="0" smtClean="0"/>
              <a:t> </a:t>
            </a:r>
            <a:r>
              <a:rPr lang="nb-NO" sz="2800" dirty="0" err="1" smtClean="0"/>
              <a:t>one</a:t>
            </a:r>
            <a:r>
              <a:rPr lang="nb-NO" sz="2800" dirty="0" smtClean="0"/>
              <a:t>. </a:t>
            </a:r>
            <a:r>
              <a:rPr lang="nb-NO" sz="2800" dirty="0" err="1" smtClean="0"/>
              <a:t>What</a:t>
            </a:r>
            <a:r>
              <a:rPr lang="nb-NO" sz="2800" dirty="0" smtClean="0"/>
              <a:t> has </a:t>
            </a:r>
            <a:r>
              <a:rPr lang="nb-NO" sz="2800" dirty="0" err="1" smtClean="0"/>
              <a:t>changed</a:t>
            </a:r>
            <a:r>
              <a:rPr lang="nb-NO" sz="2800" dirty="0" smtClean="0"/>
              <a:t> is </a:t>
            </a:r>
            <a:r>
              <a:rPr lang="nb-NO" sz="2800" dirty="0" err="1" smtClean="0"/>
              <a:t>important</a:t>
            </a:r>
            <a:r>
              <a:rPr lang="nb-NO" sz="2800" dirty="0" smtClean="0"/>
              <a:t>, not </a:t>
            </a:r>
            <a:r>
              <a:rPr lang="nb-NO" sz="2800" dirty="0" err="1" smtClean="0"/>
              <a:t>its</a:t>
            </a:r>
            <a:r>
              <a:rPr lang="nb-NO" sz="2800" dirty="0" smtClean="0"/>
              <a:t> </a:t>
            </a:r>
            <a:r>
              <a:rPr lang="nb-NO" sz="2800" dirty="0" err="1" smtClean="0"/>
              <a:t>way</a:t>
            </a:r>
            <a:r>
              <a:rPr lang="nb-NO" sz="2800" dirty="0" smtClean="0"/>
              <a:t> to </a:t>
            </a:r>
            <a:r>
              <a:rPr lang="nb-NO" sz="2800" dirty="0" err="1" smtClean="0"/>
              <a:t>get</a:t>
            </a:r>
            <a:r>
              <a:rPr lang="nb-NO" sz="2800" dirty="0" smtClean="0"/>
              <a:t> </a:t>
            </a:r>
            <a:r>
              <a:rPr lang="nb-NO" sz="2800" dirty="0" err="1" smtClean="0"/>
              <a:t>there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93" name="TextBox 8"/>
          <p:cNvSpPr txBox="1"/>
          <p:nvPr/>
        </p:nvSpPr>
        <p:spPr>
          <a:xfrm>
            <a:off x="8803160" y="526184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1403879" y="2129844"/>
            <a:ext cx="316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 smtClean="0"/>
              <a:t>Why</a:t>
            </a:r>
            <a:r>
              <a:rPr lang="nb-NO" sz="2000" dirty="0" smtClean="0"/>
              <a:t> </a:t>
            </a:r>
            <a:r>
              <a:rPr lang="nb-NO" sz="2000" dirty="0" err="1" smtClean="0"/>
              <a:t>git</a:t>
            </a:r>
            <a:r>
              <a:rPr lang="nb-NO" sz="2000" dirty="0" smtClean="0"/>
              <a:t> squash.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25466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NAV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Malvik, Sven</dc:creator>
  <cp:lastModifiedBy>Malvik, Sven</cp:lastModifiedBy>
  <cp:revision>75</cp:revision>
  <dcterms:created xsi:type="dcterms:W3CDTF">2018-06-15T06:49:06Z</dcterms:created>
  <dcterms:modified xsi:type="dcterms:W3CDTF">2018-06-15T08:19:24Z</dcterms:modified>
</cp:coreProperties>
</file>