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/>
              <a:t>Squash</a:t>
            </a:r>
            <a:r>
              <a:rPr lang="nb-NO" sz="2000" dirty="0"/>
              <a:t>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2328018" y="3669627"/>
            <a:ext cx="55175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92</cp:revision>
  <dcterms:created xsi:type="dcterms:W3CDTF">2018-06-15T06:49:06Z</dcterms:created>
  <dcterms:modified xsi:type="dcterms:W3CDTF">2018-06-27T08:22:21Z</dcterms:modified>
</cp:coreProperties>
</file>