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61" r:id="rId4"/>
    <p:sldId id="257" r:id="rId5"/>
    <p:sldId id="259" r:id="rId6"/>
    <p:sldId id="260" r:id="rId7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84" autoAdjust="0"/>
  </p:normalViewPr>
  <p:slideViewPr>
    <p:cSldViewPr>
      <p:cViewPr>
        <p:scale>
          <a:sx n="50" d="100"/>
          <a:sy n="50" d="100"/>
        </p:scale>
        <p:origin x="-1956" y="-90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CAA2-C3AC-4D9E-8C3C-1B00BE8F6B80}" type="datetimeFigureOut">
              <a:rPr lang="de-DE" smtClean="0"/>
              <a:t>10.09.2017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B11FB-C725-429D-8678-626D067C3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5588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CAA2-C3AC-4D9E-8C3C-1B00BE8F6B80}" type="datetimeFigureOut">
              <a:rPr lang="de-DE" smtClean="0"/>
              <a:t>10.09.2017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B11FB-C725-429D-8678-626D067C3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707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CAA2-C3AC-4D9E-8C3C-1B00BE8F6B80}" type="datetimeFigureOut">
              <a:rPr lang="de-DE" smtClean="0"/>
              <a:t>10.09.2017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B11FB-C725-429D-8678-626D067C3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244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CAA2-C3AC-4D9E-8C3C-1B00BE8F6B80}" type="datetimeFigureOut">
              <a:rPr lang="de-DE" smtClean="0"/>
              <a:t>10.09.2017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B11FB-C725-429D-8678-626D067C3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5139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CAA2-C3AC-4D9E-8C3C-1B00BE8F6B80}" type="datetimeFigureOut">
              <a:rPr lang="de-DE" smtClean="0"/>
              <a:t>10.09.2017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B11FB-C725-429D-8678-626D067C3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6522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CAA2-C3AC-4D9E-8C3C-1B00BE8F6B80}" type="datetimeFigureOut">
              <a:rPr lang="de-DE" smtClean="0"/>
              <a:t>10.09.2017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B11FB-C725-429D-8678-626D067C3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0828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CAA2-C3AC-4D9E-8C3C-1B00BE8F6B80}" type="datetimeFigureOut">
              <a:rPr lang="de-DE" smtClean="0"/>
              <a:t>10.09.2017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B11FB-C725-429D-8678-626D067C3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5998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CAA2-C3AC-4D9E-8C3C-1B00BE8F6B80}" type="datetimeFigureOut">
              <a:rPr lang="de-DE" smtClean="0"/>
              <a:t>10.09.2017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B11FB-C725-429D-8678-626D067C3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4649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CAA2-C3AC-4D9E-8C3C-1B00BE8F6B80}" type="datetimeFigureOut">
              <a:rPr lang="de-DE" smtClean="0"/>
              <a:t>10.09.2017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B11FB-C725-429D-8678-626D067C3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8866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CAA2-C3AC-4D9E-8C3C-1B00BE8F6B80}" type="datetimeFigureOut">
              <a:rPr lang="de-DE" smtClean="0"/>
              <a:t>10.09.2017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B11FB-C725-429D-8678-626D067C3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9893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CAA2-C3AC-4D9E-8C3C-1B00BE8F6B80}" type="datetimeFigureOut">
              <a:rPr lang="de-DE" smtClean="0"/>
              <a:t>10.09.2017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B11FB-C725-429D-8678-626D067C3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495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B5CAA2-C3AC-4D9E-8C3C-1B00BE8F6B80}" type="datetimeFigureOut">
              <a:rPr lang="de-DE" smtClean="0"/>
              <a:t>10.09.2017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B11FB-C725-429D-8678-626D067C3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7389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11665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9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252536" y="-1460698"/>
            <a:ext cx="9577064" cy="6604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-1263650" y="-236561"/>
            <a:ext cx="11524282" cy="1656184"/>
          </a:xfrm>
        </p:spPr>
        <p:txBody>
          <a:bodyPr/>
          <a:lstStyle/>
          <a:p>
            <a:r>
              <a:rPr lang="de-DE" dirty="0" smtClean="0"/>
              <a:t>Hatschi</a:t>
            </a:r>
            <a:endParaRPr lang="de-DE" dirty="0"/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>
          <a:xfrm>
            <a:off x="1371600" y="2139702"/>
            <a:ext cx="6400800" cy="1152128"/>
          </a:xfrm>
        </p:spPr>
        <p:txBody>
          <a:bodyPr/>
          <a:lstStyle/>
          <a:p>
            <a:r>
              <a:rPr lang="de-DE" dirty="0" smtClean="0">
                <a:solidFill>
                  <a:schemeClr val="tx1"/>
                </a:solidFill>
              </a:rPr>
              <a:t>Die Wetterstation, die zu deiner Gesundheit beiträgt</a:t>
            </a:r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22672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3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08570"/>
            <a:ext cx="9144000" cy="5616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457200" y="555526"/>
            <a:ext cx="8229600" cy="2736304"/>
          </a:xfrm>
        </p:spPr>
        <p:txBody>
          <a:bodyPr>
            <a:normAutofit/>
          </a:bodyPr>
          <a:lstStyle/>
          <a:p>
            <a:r>
              <a:rPr lang="de-DE" dirty="0" smtClean="0"/>
              <a:t>Motto:</a:t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Mit Code die Gesundheit schützen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84749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24544" y="-524594"/>
            <a:ext cx="11672888" cy="656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Wie sind wir auf das Projekt gekommen?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2067694"/>
            <a:ext cx="8229600" cy="2736304"/>
          </a:xfrm>
        </p:spPr>
        <p:txBody>
          <a:bodyPr/>
          <a:lstStyle/>
          <a:p>
            <a:pPr marL="0" indent="0">
              <a:buNone/>
            </a:pPr>
            <a:r>
              <a:rPr lang="de-DE" dirty="0" smtClean="0">
                <a:solidFill>
                  <a:schemeClr val="bg1"/>
                </a:solidFill>
              </a:rPr>
              <a:t>Wir wollten eine Projektidee zum Thema Gesundheit finden und sind dann auf die Idee gekommen die Menschen über die aktuellen </a:t>
            </a:r>
            <a:r>
              <a:rPr lang="de-DE" dirty="0" smtClean="0">
                <a:solidFill>
                  <a:schemeClr val="bg1"/>
                </a:solidFill>
              </a:rPr>
              <a:t>Daten der Umgebung zu geben.</a:t>
            </a:r>
            <a:endParaRPr lang="de-DE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03396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istrator\Downloads\fragezeichen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8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1782"/>
            <a:ext cx="5184576" cy="5184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Wieso das Ganze?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35646"/>
            <a:ext cx="8229600" cy="2304256"/>
          </a:xfrm>
        </p:spPr>
        <p:txBody>
          <a:bodyPr/>
          <a:lstStyle/>
          <a:p>
            <a:pPr marL="0" indent="0">
              <a:buNone/>
            </a:pPr>
            <a:r>
              <a:rPr lang="de-DE" dirty="0" smtClean="0"/>
              <a:t>z.B.: Aachener können von unserem System frühzeitig vor Atomstrahlung gewarnt werden. Wenn zu viel CO2 in der </a:t>
            </a:r>
            <a:r>
              <a:rPr lang="de-DE" dirty="0"/>
              <a:t>L</a:t>
            </a:r>
            <a:r>
              <a:rPr lang="de-DE" dirty="0" smtClean="0"/>
              <a:t>uft liegt könnte man von der Hatschi-Wetterstation gewarnt werden.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942938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4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48680" y="-1028650"/>
            <a:ext cx="13011150" cy="73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/>
                </a:solidFill>
              </a:rPr>
              <a:t>Schwierigkeiten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851669"/>
            <a:ext cx="8229600" cy="2742953"/>
          </a:xfrm>
        </p:spPr>
        <p:txBody>
          <a:bodyPr/>
          <a:lstStyle/>
          <a:p>
            <a:r>
              <a:rPr lang="de-DE" dirty="0" smtClean="0">
                <a:solidFill>
                  <a:schemeClr val="bg1"/>
                </a:solidFill>
              </a:rPr>
              <a:t>Datenübertragung mit dem Geigerzähler</a:t>
            </a:r>
          </a:p>
          <a:p>
            <a:r>
              <a:rPr lang="de-DE" dirty="0" smtClean="0">
                <a:solidFill>
                  <a:schemeClr val="bg1"/>
                </a:solidFill>
              </a:rPr>
              <a:t>Datenaustausch mit </a:t>
            </a:r>
            <a:r>
              <a:rPr lang="de-DE" dirty="0" err="1" smtClean="0">
                <a:solidFill>
                  <a:schemeClr val="bg1"/>
                </a:solidFill>
              </a:rPr>
              <a:t>Arduino</a:t>
            </a:r>
            <a:r>
              <a:rPr lang="de-DE" dirty="0" smtClean="0">
                <a:solidFill>
                  <a:schemeClr val="bg1"/>
                </a:solidFill>
              </a:rPr>
              <a:t> und </a:t>
            </a:r>
            <a:r>
              <a:rPr lang="de-DE" dirty="0" err="1" smtClean="0">
                <a:solidFill>
                  <a:schemeClr val="bg1"/>
                </a:solidFill>
              </a:rPr>
              <a:t>Rasberry</a:t>
            </a:r>
            <a:r>
              <a:rPr lang="de-DE" dirty="0" smtClean="0">
                <a:solidFill>
                  <a:schemeClr val="bg1"/>
                </a:solidFill>
              </a:rPr>
              <a:t> Pi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3114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</Words>
  <Application>Microsoft Office PowerPoint</Application>
  <PresentationFormat>Bildschirmpräsentation (16:9)</PresentationFormat>
  <Paragraphs>10</Paragraphs>
  <Slides>6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7" baseType="lpstr">
      <vt:lpstr>Larissa</vt:lpstr>
      <vt:lpstr>PowerPoint-Präsentation</vt:lpstr>
      <vt:lpstr>Hatschi</vt:lpstr>
      <vt:lpstr>Motto:  Mit Code die Gesundheit schützen</vt:lpstr>
      <vt:lpstr>Wie sind wir auf das Projekt gekommen?</vt:lpstr>
      <vt:lpstr>Wieso das Ganze?</vt:lpstr>
      <vt:lpstr>Schwierigkeiten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Hatschi</dc:title>
  <dc:creator>admin</dc:creator>
  <cp:lastModifiedBy>admin</cp:lastModifiedBy>
  <cp:revision>9</cp:revision>
  <dcterms:created xsi:type="dcterms:W3CDTF">2017-09-09T18:35:01Z</dcterms:created>
  <dcterms:modified xsi:type="dcterms:W3CDTF">2017-09-10T08:14:57Z</dcterms:modified>
</cp:coreProperties>
</file>