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476" y="-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Grafik 114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  <p:pic>
        <p:nvPicPr>
          <p:cNvPr id="116" name="Grafik 115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Textmasterformat bearbeiten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8E9F1CB-EC48-4A81-BF29-076486789178}" type="datetime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10/09/2017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844ED5-083A-45E4-8353-E91D304238F4}" type="slidenum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677374A-0E5F-4282-A9AA-34888AF2D382}" type="datetime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10/09/2017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410DB2-6CAE-4262-A844-B9D5BD044903}" type="slidenum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548CF19-FB1B-4022-8A51-F79BC36AFAE9}" type="datetime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10/09/2017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7EEAC2-0044-4F1A-AC2C-8894C95759ED}" type="slidenum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rafik 118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9144000" cy="5236046"/>
          </a:xfrm>
          <a:prstGeom prst="rect">
            <a:avLst/>
          </a:prstGeom>
          <a:ln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-1263600" y="-236520"/>
            <a:ext cx="11523960" cy="165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Hatschi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371600" y="2139840"/>
            <a:ext cx="6400440" cy="115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Wetterstation, die zu deiner Gesundheit beiträgt</a:t>
            </a:r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/>
          <p:cNvPicPr/>
          <p:nvPr/>
        </p:nvPicPr>
        <p:blipFill>
          <a:blip r:embed="rId2"/>
          <a:stretch/>
        </p:blipFill>
        <p:spPr>
          <a:xfrm>
            <a:off x="0" y="-308520"/>
            <a:ext cx="9143640" cy="5616360"/>
          </a:xfrm>
          <a:prstGeom prst="rect">
            <a:avLst/>
          </a:prstGeom>
          <a:ln>
            <a:noFill/>
          </a:ln>
        </p:spPr>
      </p:pic>
      <p:sp>
        <p:nvSpPr>
          <p:cNvPr id="123" name="TextShape 1"/>
          <p:cNvSpPr txBox="1"/>
          <p:nvPr/>
        </p:nvSpPr>
        <p:spPr>
          <a:xfrm>
            <a:off x="457200" y="555480"/>
            <a:ext cx="8229240" cy="27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Motto:
Mit Code die Gesundheit schützen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/>
          <p:cNvPicPr/>
          <p:nvPr/>
        </p:nvPicPr>
        <p:blipFill>
          <a:blip r:embed="rId2"/>
          <a:stretch/>
        </p:blipFill>
        <p:spPr>
          <a:xfrm>
            <a:off x="-324720" y="-524520"/>
            <a:ext cx="11672640" cy="656244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 sind wir auf das Projekt gekommen?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2067840"/>
            <a:ext cx="8229240" cy="273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de-DE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 wollten eine Projektidee zum Thema Gesundheit finden und sind dann auf die Idee gekommen die Menschen über die aktuellen Daten der Umgebung zu informieren.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1907640" y="11880"/>
            <a:ext cx="5184360" cy="518436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Wieso das Ganze?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35480"/>
            <a:ext cx="8229240" cy="230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z.B.: Aachener können von unserem System frühzeitig vor Atomstrahlung gewarnt werden. Wenn zu viel CO2 in der Luft liegt könnte man von der Hatschi-Wetterstation gewarnt werden.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3"/>
          <p:cNvPicPr/>
          <p:nvPr/>
        </p:nvPicPr>
        <p:blipFill>
          <a:blip r:embed="rId2"/>
          <a:stretch/>
        </p:blipFill>
        <p:spPr>
          <a:xfrm>
            <a:off x="-1548720" y="-1028520"/>
            <a:ext cx="13010760" cy="7314840"/>
          </a:xfrm>
          <a:prstGeom prst="rect">
            <a:avLst/>
          </a:prstGeom>
          <a:ln>
            <a:noFill/>
          </a:ln>
        </p:spPr>
      </p:pic>
      <p:sp>
        <p:nvSpPr>
          <p:cNvPr id="13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Schwierigkeiten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851840"/>
            <a:ext cx="8229240" cy="2742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de-DE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Datenübertragung mit dem Geigerzähler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de-DE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Datenaustausch mit Arduino und Rasberry Pi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-1676722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600" dirty="0" smtClean="0"/>
              <a:t>Technik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>
          <a:xfrm>
            <a:off x="457200" y="1995686"/>
            <a:ext cx="8229240" cy="1296144"/>
          </a:xfrm>
        </p:spPr>
        <p:txBody>
          <a:bodyPr/>
          <a:lstStyle/>
          <a:p>
            <a:pPr marL="285750" indent="-285750" algn="ctr">
              <a:buFontTx/>
              <a:buChar char="-"/>
            </a:pPr>
            <a:r>
              <a:rPr lang="de-DE" dirty="0" smtClean="0"/>
              <a:t>Ein </a:t>
            </a:r>
            <a:r>
              <a:rPr lang="de-DE" dirty="0" err="1" smtClean="0"/>
              <a:t>Arduino</a:t>
            </a:r>
            <a:r>
              <a:rPr lang="de-DE" dirty="0" smtClean="0"/>
              <a:t> liest Daten und sendet sie über ein Kabel an einen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pPr algn="ctr"/>
            <a:r>
              <a:rPr lang="de-DE" dirty="0" smtClean="0"/>
              <a:t>- Der </a:t>
            </a:r>
            <a:r>
              <a:rPr lang="de-DE" dirty="0" err="1" smtClean="0"/>
              <a:t>Raspberry</a:t>
            </a:r>
            <a:r>
              <a:rPr lang="de-DE" dirty="0" smtClean="0"/>
              <a:t> Pi kann diese Daten auswerten und auf einem Bildschirm visualisieren.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334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-14288"/>
            <a:ext cx="8229240" cy="4515966"/>
          </a:xfrm>
        </p:spPr>
        <p:txBody>
          <a:bodyPr/>
          <a:lstStyle/>
          <a:p>
            <a:pPr algn="ctr"/>
            <a:r>
              <a:rPr lang="de-DE" sz="9600" dirty="0" smtClean="0">
                <a:solidFill>
                  <a:schemeClr val="bg1"/>
                </a:solidFill>
              </a:rPr>
              <a:t>Demo</a:t>
            </a:r>
            <a:endParaRPr lang="de-DE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Bildschirmpräsentation (16:9)</PresentationFormat>
  <Paragraphs>14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Technik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Hatschi</dc:title>
  <dc:subject/>
  <dc:creator>admin</dc:creator>
  <dc:description/>
  <cp:lastModifiedBy>admin</cp:lastModifiedBy>
  <cp:revision>15</cp:revision>
  <dcterms:created xsi:type="dcterms:W3CDTF">2017-09-09T18:35:01Z</dcterms:created>
  <dcterms:modified xsi:type="dcterms:W3CDTF">2017-09-10T10:11:35Z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