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2444400" y="1200240"/>
            <a:ext cx="4254480" cy="339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rIns="0" tIns="0" bIns="0"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Textmasterformat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8E9F1CB-EC48-4A81-BF29-076486789178}" type="datetime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10/09/17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844ED5-083A-45E4-8353-E91D304238F4}" type="slidenum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677374A-0E5F-4282-A9AA-34888AF2D382}" type="datetime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10/09/17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410DB2-6CAE-4262-A844-B9D5BD044903}" type="slidenum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548CF19-FB1B-4022-8A51-F79BC36AFAE9}" type="datetime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10/09/17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7EEAC2-0044-4F1A-AC2C-8894C95759ED}" type="slidenum">
              <a:rPr b="0" lang="es-E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&lt;Foliennummer&gt;</a:t>
            </a:fld>
            <a:endParaRPr b="0" lang="es-E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48000" y="18720"/>
            <a:ext cx="7632000" cy="5087880"/>
          </a:xfrm>
          <a:prstGeom prst="rect">
            <a:avLst/>
          </a:prstGeom>
          <a:ln>
            <a:noFill/>
          </a:ln>
        </p:spPr>
      </p:pic>
      <p:sp>
        <p:nvSpPr>
          <p:cNvPr id="120" name="TextShape 1"/>
          <p:cNvSpPr txBox="1"/>
          <p:nvPr/>
        </p:nvSpPr>
        <p:spPr>
          <a:xfrm>
            <a:off x="-1263600" y="-236520"/>
            <a:ext cx="11523960" cy="165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Hatschi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371600" y="2139840"/>
            <a:ext cx="6400440" cy="1151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s-E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Die Wetterstation, die zu deiner Gesundheit beiträgt</a:t>
            </a:r>
            <a:endParaRPr b="0" lang="es-E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0" y="-308520"/>
            <a:ext cx="9143640" cy="5616360"/>
          </a:xfrm>
          <a:prstGeom prst="rect">
            <a:avLst/>
          </a:prstGeom>
          <a:ln>
            <a:noFill/>
          </a:ln>
        </p:spPr>
      </p:pic>
      <p:sp>
        <p:nvSpPr>
          <p:cNvPr id="123" name="TextShape 1"/>
          <p:cNvSpPr txBox="1"/>
          <p:nvPr/>
        </p:nvSpPr>
        <p:spPr>
          <a:xfrm>
            <a:off x="457200" y="55548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Motto: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Code die Gesundheit schützen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wipe dir="l"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-324720" y="-524520"/>
            <a:ext cx="11672640" cy="656244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 sind wir auf das Projekt gekommen?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2067840"/>
            <a:ext cx="8229240" cy="2736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Wir wollten eine Projektidee zum Thema Gesundheit finden und sind dann auf die Idee gekommen die Menschen über die aktuellen Daten der Umgebung zu informieren.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med">
    <p:fade/>
  </p:transition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907640" y="11880"/>
            <a:ext cx="5184360" cy="5184360"/>
          </a:xfrm>
          <a:prstGeom prst="rect">
            <a:avLst/>
          </a:prstGeom>
          <a:ln>
            <a:noFill/>
          </a:ln>
        </p:spPr>
      </p:pic>
      <p:sp>
        <p:nvSpPr>
          <p:cNvPr id="12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Wieso das Ganze?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635480"/>
            <a:ext cx="8229240" cy="2304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de-DE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z.B.: Aachener können von unserem System frühzeitig vor Atomstrahlung gewarnt werden. Wenn zu viel CO2 in der Luft liegt könnte man von der Hatschi-Wetterstation gewarnt werden.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3" descr=""/>
          <p:cNvPicPr/>
          <p:nvPr/>
        </p:nvPicPr>
        <p:blipFill>
          <a:blip r:embed="rId1"/>
          <a:stretch/>
        </p:blipFill>
        <p:spPr>
          <a:xfrm>
            <a:off x="-1548720" y="-1028520"/>
            <a:ext cx="13010760" cy="7314840"/>
          </a:xfrm>
          <a:prstGeom prst="rect">
            <a:avLst/>
          </a:prstGeom>
          <a:ln>
            <a:noFill/>
          </a:ln>
        </p:spPr>
      </p:pic>
      <p:sp>
        <p:nvSpPr>
          <p:cNvPr id="131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Schwierigkeiten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851840"/>
            <a:ext cx="8229240" cy="274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Datenübertragung mit dem Geigerzähler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ffff"/>
              </a:buClr>
              <a:buFont typeface="Arial"/>
              <a:buChar char="•"/>
            </a:pPr>
            <a:r>
              <a:rPr b="0" lang="de-DE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Datenaustausch mit Arduino und Rasberry Pi</a:t>
            </a:r>
            <a:endParaRPr b="0" lang="de-DE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ransition spd="slow">
    <p:split dir="out" orient="vert"/>
  </p:transition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LibreOffice/5.2.6.2$Windows_x86 LibreOffice_project/a3100ed2409ebf1c212f5048fbe377c281438fdc</Application>
  <Words>89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2017-09-09T18:35:01Z</dcterms:created>
  <dc:creator>admin</dc:creator>
  <dc:description/>
  <dc:language>es-ES</dc:language>
  <cp:lastModifiedBy/>
  <dcterms:modified xsi:type="dcterms:W3CDTF">2017-09-10T10:30:48Z</dcterms:modified>
  <cp:revision>11</cp:revision>
  <dc:subject/>
  <dc:title>Hatschi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