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7" r:id="rId5"/>
    <p:sldId id="259" r:id="rId6"/>
    <p:sldId id="260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>
        <p:scale>
          <a:sx n="50" d="100"/>
          <a:sy n="50" d="100"/>
        </p:scale>
        <p:origin x="-1956" y="-9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1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2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64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9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CAA2-C3AC-4D9E-8C3C-1B00BE8F6B80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B11FB-C725-429D-8678-626D067C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38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2536" y="-1460698"/>
            <a:ext cx="9577064" cy="660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-1263650" y="-236561"/>
            <a:ext cx="11524282" cy="1656184"/>
          </a:xfrm>
        </p:spPr>
        <p:txBody>
          <a:bodyPr/>
          <a:lstStyle/>
          <a:p>
            <a:r>
              <a:rPr lang="de-DE" dirty="0" smtClean="0"/>
              <a:t>Hatschi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1152128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Die Wetterstation, die zu deiner Gesundheit beiträgt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6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8570"/>
            <a:ext cx="914400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2736304"/>
          </a:xfrm>
        </p:spPr>
        <p:txBody>
          <a:bodyPr>
            <a:normAutofit/>
          </a:bodyPr>
          <a:lstStyle/>
          <a:p>
            <a:r>
              <a:rPr lang="de-DE" dirty="0" smtClean="0"/>
              <a:t>Motto: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Mit Code die Gesundheit schützen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24594"/>
            <a:ext cx="11672888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Wie sind wir auf das Projekt gekommen?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Wir wollten eine Projektidee zum Thema Gesundheit finden und sind dann auf die Idee gekommen die Menschen über die aktuellen Daten der Umgebung </a:t>
            </a:r>
            <a:r>
              <a:rPr lang="de-DE" smtClean="0">
                <a:solidFill>
                  <a:schemeClr val="bg1"/>
                </a:solidFill>
              </a:rPr>
              <a:t>zu </a:t>
            </a:r>
            <a:r>
              <a:rPr lang="de-DE" smtClean="0">
                <a:solidFill>
                  <a:schemeClr val="bg1"/>
                </a:solidFill>
              </a:rPr>
              <a:t>informieren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fragezeiche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782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Wieso das Ganze?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z.B.: Aachener können von unserem System frühzeitig vor Atomstrahlung gewarnt werden. Wenn zu viel CO2 in der </a:t>
            </a:r>
            <a:r>
              <a:rPr lang="de-DE" dirty="0"/>
              <a:t>L</a:t>
            </a:r>
            <a:r>
              <a:rPr lang="de-DE" dirty="0" smtClean="0"/>
              <a:t>uft liegt könnte man von der Hatschi-Wetterstation gewarnt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2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102865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Schwierigkeiten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1669"/>
            <a:ext cx="8229600" cy="274295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Datenübertragung mit dem Geigerzähler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Datenaustausch mit </a:t>
            </a:r>
            <a:r>
              <a:rPr lang="de-DE" dirty="0" err="1" smtClean="0">
                <a:solidFill>
                  <a:schemeClr val="bg1"/>
                </a:solidFill>
              </a:rPr>
              <a:t>Arduino</a:t>
            </a:r>
            <a:r>
              <a:rPr lang="de-DE" dirty="0" smtClean="0">
                <a:solidFill>
                  <a:schemeClr val="bg1"/>
                </a:solidFill>
              </a:rPr>
              <a:t> und </a:t>
            </a:r>
            <a:r>
              <a:rPr lang="de-DE" dirty="0" err="1" smtClean="0">
                <a:solidFill>
                  <a:schemeClr val="bg1"/>
                </a:solidFill>
              </a:rPr>
              <a:t>Rasberry</a:t>
            </a:r>
            <a:r>
              <a:rPr lang="de-DE" dirty="0" smtClean="0">
                <a:solidFill>
                  <a:schemeClr val="bg1"/>
                </a:solidFill>
              </a:rPr>
              <a:t> Pi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(16:9)</PresentationFormat>
  <Paragraphs>10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Hatschi</vt:lpstr>
      <vt:lpstr>Motto:  Mit Code die Gesundheit schützen</vt:lpstr>
      <vt:lpstr>Wie sind wir auf das Projekt gekommen?</vt:lpstr>
      <vt:lpstr>Wieso das Ganze?</vt:lpstr>
      <vt:lpstr>Schwierigkeiten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</dc:title>
  <dc:creator>admin</dc:creator>
  <cp:lastModifiedBy>admin</cp:lastModifiedBy>
  <cp:revision>10</cp:revision>
  <dcterms:created xsi:type="dcterms:W3CDTF">2017-09-09T18:35:01Z</dcterms:created>
  <dcterms:modified xsi:type="dcterms:W3CDTF">2017-09-10T08:18:51Z</dcterms:modified>
</cp:coreProperties>
</file>