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54CC-E325-42BA-800D-59F663CC4544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E1BF-5F72-40B5-A02E-B3224F7016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93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54CC-E325-42BA-800D-59F663CC4544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E1BF-5F72-40B5-A02E-B3224F7016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86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54CC-E325-42BA-800D-59F663CC4544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E1BF-5F72-40B5-A02E-B3224F7016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33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54CC-E325-42BA-800D-59F663CC4544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E1BF-5F72-40B5-A02E-B3224F7016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14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54CC-E325-42BA-800D-59F663CC4544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E1BF-5F72-40B5-A02E-B3224F7016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9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54CC-E325-42BA-800D-59F663CC4544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E1BF-5F72-40B5-A02E-B3224F7016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65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54CC-E325-42BA-800D-59F663CC4544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E1BF-5F72-40B5-A02E-B3224F7016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50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54CC-E325-42BA-800D-59F663CC4544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E1BF-5F72-40B5-A02E-B3224F7016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33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54CC-E325-42BA-800D-59F663CC4544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E1BF-5F72-40B5-A02E-B3224F7016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18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54CC-E325-42BA-800D-59F663CC4544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E1BF-5F72-40B5-A02E-B3224F7016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19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54CC-E325-42BA-800D-59F663CC4544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E1BF-5F72-40B5-A02E-B3224F7016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11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254CC-E325-42BA-800D-59F663CC4544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1E1BF-5F72-40B5-A02E-B3224F7016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13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NFU\Documents\T-50_UAV_Project\Docu\Pictures\Controller PCB w Detail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11"/>
            <a:ext cx="9144000" cy="682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899592" y="16164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CY8CKIT</a:t>
            </a:r>
            <a:r>
              <a:rPr lang="de-DE" dirty="0" smtClean="0"/>
              <a:t>-049-</a:t>
            </a:r>
            <a:r>
              <a:rPr lang="de-DE" dirty="0" err="1" smtClean="0"/>
              <a:t>42xx</a:t>
            </a:r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>
            <a:off x="1763688" y="1985756"/>
            <a:ext cx="576064" cy="939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0" y="429309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Connects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progger</a:t>
            </a:r>
            <a:endParaRPr lang="de-DE" dirty="0"/>
          </a:p>
        </p:txBody>
      </p:sp>
      <p:cxnSp>
        <p:nvCxnSpPr>
          <p:cNvPr id="12" name="Gerade Verbindung 11"/>
          <p:cNvCxnSpPr/>
          <p:nvPr/>
        </p:nvCxnSpPr>
        <p:spPr>
          <a:xfrm flipH="1">
            <a:off x="899592" y="3573016"/>
            <a:ext cx="792088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0" y="5177379"/>
            <a:ext cx="240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FETs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Light </a:t>
            </a:r>
            <a:r>
              <a:rPr lang="de-DE" dirty="0" err="1" smtClean="0"/>
              <a:t>switching</a:t>
            </a:r>
            <a:endParaRPr lang="de-DE" dirty="0"/>
          </a:p>
        </p:txBody>
      </p:sp>
      <p:cxnSp>
        <p:nvCxnSpPr>
          <p:cNvPr id="17" name="Gerade Verbindung 16"/>
          <p:cNvCxnSpPr/>
          <p:nvPr/>
        </p:nvCxnSpPr>
        <p:spPr>
          <a:xfrm flipH="1">
            <a:off x="1475656" y="4581128"/>
            <a:ext cx="1152129" cy="617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2403376" y="5877527"/>
            <a:ext cx="159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Pins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lights</a:t>
            </a:r>
            <a:endParaRPr lang="de-DE" dirty="0"/>
          </a:p>
        </p:txBody>
      </p:sp>
      <p:cxnSp>
        <p:nvCxnSpPr>
          <p:cNvPr id="21" name="Gerade Verbindung 20"/>
          <p:cNvCxnSpPr/>
          <p:nvPr/>
        </p:nvCxnSpPr>
        <p:spPr>
          <a:xfrm flipH="1">
            <a:off x="3059833" y="5362045"/>
            <a:ext cx="2" cy="51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4977892" y="6029927"/>
            <a:ext cx="168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Sensor </a:t>
            </a:r>
            <a:r>
              <a:rPr lang="de-DE" dirty="0" err="1" smtClean="0"/>
              <a:t>inputs</a:t>
            </a:r>
            <a:endParaRPr lang="de-DE" dirty="0"/>
          </a:p>
        </p:txBody>
      </p:sp>
      <p:cxnSp>
        <p:nvCxnSpPr>
          <p:cNvPr id="26" name="Gerade Verbindung 25"/>
          <p:cNvCxnSpPr/>
          <p:nvPr/>
        </p:nvCxnSpPr>
        <p:spPr>
          <a:xfrm flipH="1">
            <a:off x="5652120" y="5362045"/>
            <a:ext cx="2" cy="700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7452320" y="3080386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7956376" y="2782669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Servo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outputs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7326306" y="5923693"/>
            <a:ext cx="126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IMU</a:t>
            </a:r>
            <a:r>
              <a:rPr lang="de-DE" dirty="0" smtClean="0"/>
              <a:t> </a:t>
            </a:r>
            <a:r>
              <a:rPr lang="de-DE" dirty="0" err="1" smtClean="0"/>
              <a:t>connectors</a:t>
            </a:r>
            <a:endParaRPr lang="de-DE" dirty="0"/>
          </a:p>
        </p:txBody>
      </p:sp>
      <p:cxnSp>
        <p:nvCxnSpPr>
          <p:cNvPr id="32" name="Gerade Verbindung 31"/>
          <p:cNvCxnSpPr/>
          <p:nvPr/>
        </p:nvCxnSpPr>
        <p:spPr>
          <a:xfrm flipH="1">
            <a:off x="7668344" y="4890102"/>
            <a:ext cx="288032" cy="1033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36778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Bildschirmpräsentation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ZODIAC Cabin Controls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SNFU</dc:creator>
  <cp:lastModifiedBy>SNFU</cp:lastModifiedBy>
  <cp:revision>2</cp:revision>
  <dcterms:created xsi:type="dcterms:W3CDTF">2015-05-08T10:13:32Z</dcterms:created>
  <dcterms:modified xsi:type="dcterms:W3CDTF">2015-05-08T11:27:32Z</dcterms:modified>
</cp:coreProperties>
</file>