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CE"/>
    <a:srgbClr val="D56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2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BC2E-96D1-8E49-B286-FD77AD1E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66B8-4C60-8643-BBD4-1A61CB820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92DC-E270-4749-9398-7CB8BAB9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13BC-13BF-B44B-B33D-50306B9D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DAC1-4941-964D-A7A1-3771C9A3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3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E3F-A6EB-714F-92F9-EC983AFF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072B4-EAE3-464B-A34C-F154B753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63EC-7409-C844-BE50-E9CBF9CF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B06D-8F77-5647-820E-43B105E6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919E-F559-5946-805A-D8D3C37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9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30C05-E1F9-924A-868E-14F7E968C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59FF2-F2E8-D247-8445-686B15D0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8A6E-5B99-DB46-A3F0-670297E4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2858-C15A-764D-83D9-83FC472E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EDA7-F64B-9241-9A99-87B621AA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52F-976B-7C47-887B-4B3E74A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DC5-5199-9140-9F1F-6028AE02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8738-05AB-954D-870E-C5BFD66E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D3EA-F35A-D34F-ACC3-BD461A2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B90F-2E81-2943-9FDF-8EE3B360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7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BB39-1CAF-494D-BFB5-81656CAE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D62B-DF3F-8748-BF91-3EACD562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C617-6110-C140-B300-69C3FD36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8FC5-DC5A-7943-9F9B-116DBE7E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6368-FBFF-6143-AFC8-066DD26C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7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0FD-EE45-E545-B2D9-58D76C7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A35A-C94A-6842-B076-EFEAF01F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1DD3-E450-6548-9E68-2A48020E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4479-2CD4-CE42-A61A-7726F77B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473D-BF7D-8240-B76D-11ABC1E9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2E7F-E7B0-0941-A857-18AE3BDB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7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A5F7-ED53-A141-A1E5-6586C35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2BBD-EB6E-EE42-AB9B-576CE4A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18C8-4ADD-794C-BC09-0370F3B2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8B280-26A8-AA4B-88EE-337C90C1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1C28A-1E4A-3A40-827F-853AB32A0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B1CCC-5645-7743-B4A1-ED48A2ED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D0B1D-B505-9848-856D-27507DEC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684DB-E349-EB48-AC21-46CB330A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680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52B4-82DF-0745-88E1-2822CFE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5A408-A746-424F-846A-D8A565B3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F1C4E-404A-B443-A8E2-66DAB20E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2DC1-B402-F24B-BFF9-6E59D1B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0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24111-2F84-3A4D-871D-B92562D1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8DF94-3313-114C-8952-6DD565F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4C86-C3C0-FE4F-BB20-6833FE0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6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7406-12CC-2044-8A11-6471B563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121E-82D3-874B-91E6-8174BB09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3E289-17CA-DE41-B86E-FE757DD1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E62BA-F21A-3648-8528-F9CC2056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013C-4746-0945-8A3D-198F8DD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F1C1-3ABB-544A-B4C3-A8372AC8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1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EF60-B613-E947-B32D-7B2078A0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C8E27-0DCC-6A46-8F6C-C8D0883B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EE63E-C24F-5742-965D-AB67AA5F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028C1-5478-6D47-A072-45A976E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9512-8C1D-1D44-AD74-DB9D4D7C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82FF-EB51-9B4E-A0A1-9979EC37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1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FDB18-787C-9C40-9A7D-F43DA921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29A07-A18D-714A-B89E-1BE5731F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7C6A-2D5E-7B4F-B6B6-8897C7CC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D4C9-433A-7C4C-8BC5-B7E0BF7B5AA4}" type="datetimeFigureOut">
              <a:rPr lang="de-CH" smtClean="0"/>
              <a:t>20.09.18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EF6E-ACAC-EF46-8D98-25498118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93F-4B3A-7B4A-A2AE-EC51D650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AF318-231F-D64F-9FAB-5336EFA8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17" y="-31895"/>
            <a:ext cx="9152135" cy="6858000"/>
          </a:xfrm>
          <a:prstGeom prst="rect">
            <a:avLst/>
          </a:prstGeom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5478204-3286-8D4C-AE4B-35CE68523595}"/>
              </a:ext>
            </a:extLst>
          </p:cNvPr>
          <p:cNvCxnSpPr>
            <a:cxnSpLocks/>
          </p:cNvCxnSpPr>
          <p:nvPr/>
        </p:nvCxnSpPr>
        <p:spPr>
          <a:xfrm flipH="1">
            <a:off x="7656476" y="3570248"/>
            <a:ext cx="42345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C241DB-ED00-984C-82C0-44C992A4B589}"/>
              </a:ext>
            </a:extLst>
          </p:cNvPr>
          <p:cNvSpPr txBox="1"/>
          <p:nvPr/>
        </p:nvSpPr>
        <p:spPr>
          <a:xfrm>
            <a:off x="526233" y="3132114"/>
            <a:ext cx="47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</a:p>
          <a:p>
            <a:r>
              <a:rPr lang="de-CH" dirty="0"/>
              <a:t>5V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14204-BF6A-404A-B755-774E5C13EE19}"/>
              </a:ext>
            </a:extLst>
          </p:cNvPr>
          <p:cNvSpPr/>
          <p:nvPr/>
        </p:nvSpPr>
        <p:spPr>
          <a:xfrm>
            <a:off x="5619409" y="1010093"/>
            <a:ext cx="2147777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25F5C-25A7-9A48-AB4B-619627F5F071}"/>
              </a:ext>
            </a:extLst>
          </p:cNvPr>
          <p:cNvSpPr/>
          <p:nvPr/>
        </p:nvSpPr>
        <p:spPr>
          <a:xfrm>
            <a:off x="3716182" y="1010093"/>
            <a:ext cx="1601973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439403-4F8D-6049-8602-ECE8A7F52EEE}"/>
              </a:ext>
            </a:extLst>
          </p:cNvPr>
          <p:cNvSpPr/>
          <p:nvPr/>
        </p:nvSpPr>
        <p:spPr>
          <a:xfrm>
            <a:off x="1208565" y="1010093"/>
            <a:ext cx="2158409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61A23-A77D-4D4E-B9F2-56DB72887390}"/>
              </a:ext>
            </a:extLst>
          </p:cNvPr>
          <p:cNvSpPr txBox="1"/>
          <p:nvPr/>
        </p:nvSpPr>
        <p:spPr>
          <a:xfrm>
            <a:off x="1514620" y="105381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Neigungssensor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79E01-6C4A-2442-BA89-2AEA691A204D}"/>
              </a:ext>
            </a:extLst>
          </p:cNvPr>
          <p:cNvSpPr txBox="1"/>
          <p:nvPr/>
        </p:nvSpPr>
        <p:spPr>
          <a:xfrm>
            <a:off x="3749853" y="1043920"/>
            <a:ext cx="14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4DB4B-5F35-B14B-AE2B-CC222B8F6A1D}"/>
              </a:ext>
            </a:extLst>
          </p:cNvPr>
          <p:cNvSpPr txBox="1"/>
          <p:nvPr/>
        </p:nvSpPr>
        <p:spPr>
          <a:xfrm>
            <a:off x="5666635" y="105381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3F5B15-9894-2449-88D2-2BDA304A8FED}"/>
              </a:ext>
            </a:extLst>
          </p:cNvPr>
          <p:cNvSpPr/>
          <p:nvPr/>
        </p:nvSpPr>
        <p:spPr>
          <a:xfrm>
            <a:off x="1203354" y="2328529"/>
            <a:ext cx="253408" cy="80920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A094EE-E726-5E43-A37D-9F05706C148B}"/>
              </a:ext>
            </a:extLst>
          </p:cNvPr>
          <p:cNvSpPr/>
          <p:nvPr/>
        </p:nvSpPr>
        <p:spPr>
          <a:xfrm>
            <a:off x="5342078" y="2328529"/>
            <a:ext cx="253408" cy="80920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AC298B-54B0-7E48-880B-700FFA1876CD}"/>
              </a:ext>
            </a:extLst>
          </p:cNvPr>
          <p:cNvSpPr/>
          <p:nvPr/>
        </p:nvSpPr>
        <p:spPr>
          <a:xfrm>
            <a:off x="5077162" y="2353334"/>
            <a:ext cx="202019" cy="1807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C32D4-C23F-F04F-9A67-E2BA4513F7B1}"/>
              </a:ext>
            </a:extLst>
          </p:cNvPr>
          <p:cNvSpPr/>
          <p:nvPr/>
        </p:nvSpPr>
        <p:spPr>
          <a:xfrm>
            <a:off x="5906499" y="2353334"/>
            <a:ext cx="202019" cy="1807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02B1E-319C-6240-9057-9ECA242566E9}"/>
              </a:ext>
            </a:extLst>
          </p:cNvPr>
          <p:cNvSpPr/>
          <p:nvPr/>
        </p:nvSpPr>
        <p:spPr>
          <a:xfrm>
            <a:off x="1537502" y="2371061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4356C-11A0-594A-A254-1727F8B4C6D5}"/>
              </a:ext>
            </a:extLst>
          </p:cNvPr>
          <p:cNvSpPr/>
          <p:nvPr/>
        </p:nvSpPr>
        <p:spPr>
          <a:xfrm>
            <a:off x="6189821" y="2330298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635C21-9D6B-DA43-A48A-873C33906F70}"/>
              </a:ext>
            </a:extLst>
          </p:cNvPr>
          <p:cNvSpPr/>
          <p:nvPr/>
        </p:nvSpPr>
        <p:spPr>
          <a:xfrm>
            <a:off x="3978590" y="2371061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ACCA11-B792-CF4E-BD2E-3C28E0F751F2}"/>
              </a:ext>
            </a:extLst>
          </p:cNvPr>
          <p:cNvSpPr/>
          <p:nvPr/>
        </p:nvSpPr>
        <p:spPr>
          <a:xfrm>
            <a:off x="1773784" y="2371061"/>
            <a:ext cx="202019" cy="180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27ECA7-1B63-294B-AB9B-2676D9723F39}"/>
              </a:ext>
            </a:extLst>
          </p:cNvPr>
          <p:cNvSpPr/>
          <p:nvPr/>
        </p:nvSpPr>
        <p:spPr>
          <a:xfrm>
            <a:off x="2057659" y="2349795"/>
            <a:ext cx="202019" cy="1807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AD9051-241B-9149-9E9D-E9FBA5AB92A4}"/>
              </a:ext>
            </a:extLst>
          </p:cNvPr>
          <p:cNvSpPr/>
          <p:nvPr/>
        </p:nvSpPr>
        <p:spPr>
          <a:xfrm>
            <a:off x="4530364" y="2349795"/>
            <a:ext cx="202019" cy="1807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F3F6D7-5C22-4C47-8555-7319D0E53682}"/>
              </a:ext>
            </a:extLst>
          </p:cNvPr>
          <p:cNvSpPr/>
          <p:nvPr/>
        </p:nvSpPr>
        <p:spPr>
          <a:xfrm>
            <a:off x="4256977" y="2356142"/>
            <a:ext cx="202019" cy="180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F1005-8244-6D43-BBB5-A833B3CFB457}"/>
              </a:ext>
            </a:extLst>
          </p:cNvPr>
          <p:cNvSpPr/>
          <p:nvPr/>
        </p:nvSpPr>
        <p:spPr>
          <a:xfrm>
            <a:off x="6450962" y="2349796"/>
            <a:ext cx="202019" cy="1807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49AC8-2145-234F-A23C-0F45DF7168C4}"/>
              </a:ext>
            </a:extLst>
          </p:cNvPr>
          <p:cNvSpPr/>
          <p:nvPr/>
        </p:nvSpPr>
        <p:spPr>
          <a:xfrm>
            <a:off x="6733658" y="2330298"/>
            <a:ext cx="202019" cy="180754"/>
          </a:xfrm>
          <a:prstGeom prst="ellipse">
            <a:avLst/>
          </a:prstGeom>
          <a:solidFill>
            <a:srgbClr val="D56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DD1A4B-C219-4E4A-B57B-93FD6AB3FFE4}"/>
              </a:ext>
            </a:extLst>
          </p:cNvPr>
          <p:cNvSpPr/>
          <p:nvPr/>
        </p:nvSpPr>
        <p:spPr>
          <a:xfrm>
            <a:off x="1203354" y="3158999"/>
            <a:ext cx="6563832" cy="232787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2A908FD-6384-EF45-B70B-07F0A2CBF5D6}"/>
              </a:ext>
            </a:extLst>
          </p:cNvPr>
          <p:cNvSpPr/>
          <p:nvPr/>
        </p:nvSpPr>
        <p:spPr>
          <a:xfrm>
            <a:off x="1203354" y="3449134"/>
            <a:ext cx="6563832" cy="23278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39D2EC-7958-DA4E-BA89-F9664EFFD3AC}"/>
              </a:ext>
            </a:extLst>
          </p:cNvPr>
          <p:cNvCxnSpPr>
            <a:cxnSpLocks/>
          </p:cNvCxnSpPr>
          <p:nvPr/>
        </p:nvCxnSpPr>
        <p:spPr>
          <a:xfrm flipH="1">
            <a:off x="1336265" y="2740042"/>
            <a:ext cx="274220" cy="1435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D22B49-2781-3846-A4F5-8438568E5B1D}"/>
              </a:ext>
            </a:extLst>
          </p:cNvPr>
          <p:cNvCxnSpPr>
            <a:cxnSpLocks/>
          </p:cNvCxnSpPr>
          <p:nvPr/>
        </p:nvCxnSpPr>
        <p:spPr>
          <a:xfrm>
            <a:off x="1863727" y="3005343"/>
            <a:ext cx="12934" cy="283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497F46-EB7E-6B4E-8266-6088C2731978}"/>
              </a:ext>
            </a:extLst>
          </p:cNvPr>
          <p:cNvCxnSpPr>
            <a:cxnSpLocks/>
          </p:cNvCxnSpPr>
          <p:nvPr/>
        </p:nvCxnSpPr>
        <p:spPr>
          <a:xfrm>
            <a:off x="5171348" y="3002083"/>
            <a:ext cx="297434" cy="749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89FA66-F672-774F-AF83-37894A1CBBFA}"/>
              </a:ext>
            </a:extLst>
          </p:cNvPr>
          <p:cNvCxnSpPr>
            <a:cxnSpLocks/>
          </p:cNvCxnSpPr>
          <p:nvPr/>
        </p:nvCxnSpPr>
        <p:spPr>
          <a:xfrm flipH="1">
            <a:off x="5451559" y="2741334"/>
            <a:ext cx="570043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A92FC0-4287-D44E-8725-D64A3B33B8D6}"/>
              </a:ext>
            </a:extLst>
          </p:cNvPr>
          <p:cNvCxnSpPr>
            <a:cxnSpLocks/>
          </p:cNvCxnSpPr>
          <p:nvPr/>
        </p:nvCxnSpPr>
        <p:spPr>
          <a:xfrm flipH="1" flipV="1">
            <a:off x="5455719" y="618285"/>
            <a:ext cx="13063" cy="185845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1B6C83-5BF1-A245-912B-7E00BEE03C7C}"/>
              </a:ext>
            </a:extLst>
          </p:cNvPr>
          <p:cNvCxnSpPr>
            <a:cxnSpLocks/>
          </p:cNvCxnSpPr>
          <p:nvPr/>
        </p:nvCxnSpPr>
        <p:spPr>
          <a:xfrm>
            <a:off x="1288673" y="643686"/>
            <a:ext cx="4192908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271507-C7F5-9543-A393-0812D3974F98}"/>
              </a:ext>
            </a:extLst>
          </p:cNvPr>
          <p:cNvCxnSpPr>
            <a:cxnSpLocks/>
          </p:cNvCxnSpPr>
          <p:nvPr/>
        </p:nvCxnSpPr>
        <p:spPr>
          <a:xfrm flipV="1">
            <a:off x="1316995" y="635219"/>
            <a:ext cx="0" cy="184152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D564C3-8758-9342-B731-2854F5CB45D0}"/>
              </a:ext>
            </a:extLst>
          </p:cNvPr>
          <p:cNvCxnSpPr>
            <a:cxnSpLocks/>
          </p:cNvCxnSpPr>
          <p:nvPr/>
        </p:nvCxnSpPr>
        <p:spPr>
          <a:xfrm>
            <a:off x="6283325" y="2988967"/>
            <a:ext cx="2228" cy="3367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7539AB-9CA7-814A-8BD6-30667753AB8C}"/>
              </a:ext>
            </a:extLst>
          </p:cNvPr>
          <p:cNvCxnSpPr>
            <a:cxnSpLocks/>
          </p:cNvCxnSpPr>
          <p:nvPr/>
        </p:nvCxnSpPr>
        <p:spPr>
          <a:xfrm flipH="1">
            <a:off x="2136053" y="3062744"/>
            <a:ext cx="2220217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95DD58-07DF-A847-B76A-240BF8D830DA}"/>
              </a:ext>
            </a:extLst>
          </p:cNvPr>
          <p:cNvCxnSpPr>
            <a:cxnSpLocks/>
          </p:cNvCxnSpPr>
          <p:nvPr/>
        </p:nvCxnSpPr>
        <p:spPr>
          <a:xfrm flipH="1">
            <a:off x="2406865" y="2740500"/>
            <a:ext cx="2245146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7688BA-9558-5247-9A10-82F6114B9C80}"/>
              </a:ext>
            </a:extLst>
          </p:cNvPr>
          <p:cNvCxnSpPr>
            <a:cxnSpLocks/>
          </p:cNvCxnSpPr>
          <p:nvPr/>
        </p:nvCxnSpPr>
        <p:spPr>
          <a:xfrm>
            <a:off x="1700993" y="1638231"/>
            <a:ext cx="424289" cy="1116166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A43DC4-E828-4D40-82DC-A5B720EBC539}"/>
              </a:ext>
            </a:extLst>
          </p:cNvPr>
          <p:cNvCxnSpPr>
            <a:cxnSpLocks/>
          </p:cNvCxnSpPr>
          <p:nvPr/>
        </p:nvCxnSpPr>
        <p:spPr>
          <a:xfrm flipH="1">
            <a:off x="1089882" y="1648864"/>
            <a:ext cx="636572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EA76521-2D32-3548-ACAF-1FEFA4110FFB}"/>
              </a:ext>
            </a:extLst>
          </p:cNvPr>
          <p:cNvSpPr txBox="1"/>
          <p:nvPr/>
        </p:nvSpPr>
        <p:spPr>
          <a:xfrm>
            <a:off x="544136" y="1424763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69889B-A2F6-F642-8E34-4235F7B33934}"/>
              </a:ext>
            </a:extLst>
          </p:cNvPr>
          <p:cNvSpPr txBox="1"/>
          <p:nvPr/>
        </p:nvSpPr>
        <p:spPr>
          <a:xfrm>
            <a:off x="550712" y="1807535"/>
            <a:ext cx="6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SDA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DCF064-764C-4845-B0C0-A5FABC73E3A1}"/>
              </a:ext>
            </a:extLst>
          </p:cNvPr>
          <p:cNvCxnSpPr>
            <a:cxnSpLocks/>
          </p:cNvCxnSpPr>
          <p:nvPr/>
        </p:nvCxnSpPr>
        <p:spPr>
          <a:xfrm>
            <a:off x="2175938" y="1967023"/>
            <a:ext cx="230927" cy="104255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A88517-ABC2-DC42-83AD-7D8E2E60206B}"/>
              </a:ext>
            </a:extLst>
          </p:cNvPr>
          <p:cNvCxnSpPr>
            <a:cxnSpLocks/>
          </p:cNvCxnSpPr>
          <p:nvPr/>
        </p:nvCxnSpPr>
        <p:spPr>
          <a:xfrm flipH="1">
            <a:off x="1119615" y="1983957"/>
            <a:ext cx="1070855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7D6859-706D-A448-BD76-28477AEB174A}"/>
              </a:ext>
            </a:extLst>
          </p:cNvPr>
          <p:cNvCxnSpPr>
            <a:cxnSpLocks/>
          </p:cNvCxnSpPr>
          <p:nvPr/>
        </p:nvCxnSpPr>
        <p:spPr>
          <a:xfrm flipV="1">
            <a:off x="6568875" y="2740500"/>
            <a:ext cx="1289273" cy="13897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6B119B-ED79-DB44-B6CA-260B846381A0}"/>
              </a:ext>
            </a:extLst>
          </p:cNvPr>
          <p:cNvCxnSpPr>
            <a:cxnSpLocks/>
          </p:cNvCxnSpPr>
          <p:nvPr/>
        </p:nvCxnSpPr>
        <p:spPr>
          <a:xfrm flipV="1">
            <a:off x="6834667" y="3002561"/>
            <a:ext cx="1023481" cy="6370"/>
          </a:xfrm>
          <a:prstGeom prst="line">
            <a:avLst/>
          </a:prstGeom>
          <a:ln w="63500">
            <a:solidFill>
              <a:srgbClr val="D56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ADF2B55-42C4-DF41-A3D0-291ACD1CDD15}"/>
              </a:ext>
            </a:extLst>
          </p:cNvPr>
          <p:cNvSpPr txBox="1"/>
          <p:nvPr/>
        </p:nvSpPr>
        <p:spPr>
          <a:xfrm>
            <a:off x="7804771" y="2800894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120509-5901-BF4C-AA14-B17F2399E380}"/>
              </a:ext>
            </a:extLst>
          </p:cNvPr>
          <p:cNvSpPr txBox="1"/>
          <p:nvPr/>
        </p:nvSpPr>
        <p:spPr>
          <a:xfrm>
            <a:off x="7832185" y="2476739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12A0E5-CD4A-5746-9437-9CE9745FE525}"/>
              </a:ext>
            </a:extLst>
          </p:cNvPr>
          <p:cNvCxnSpPr>
            <a:cxnSpLocks/>
          </p:cNvCxnSpPr>
          <p:nvPr/>
        </p:nvCxnSpPr>
        <p:spPr>
          <a:xfrm flipH="1">
            <a:off x="1821557" y="5220587"/>
            <a:ext cx="9752" cy="287079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B21C33D-25CD-A246-9A51-CB10F0FF9E79}"/>
              </a:ext>
            </a:extLst>
          </p:cNvPr>
          <p:cNvCxnSpPr>
            <a:cxnSpLocks/>
          </p:cNvCxnSpPr>
          <p:nvPr/>
        </p:nvCxnSpPr>
        <p:spPr>
          <a:xfrm flipH="1">
            <a:off x="1592321" y="5210320"/>
            <a:ext cx="9752" cy="287079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3CF858C-BCB2-DA4D-BFAF-FB0BCD67C5B8}"/>
              </a:ext>
            </a:extLst>
          </p:cNvPr>
          <p:cNvCxnSpPr>
            <a:cxnSpLocks/>
            <a:endCxn id="283" idx="1"/>
          </p:cNvCxnSpPr>
          <p:nvPr/>
        </p:nvCxnSpPr>
        <p:spPr>
          <a:xfrm>
            <a:off x="1592321" y="5811299"/>
            <a:ext cx="120131" cy="28711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9609924-A08C-B24F-9A82-93514261F434}"/>
              </a:ext>
            </a:extLst>
          </p:cNvPr>
          <p:cNvSpPr txBox="1"/>
          <p:nvPr/>
        </p:nvSpPr>
        <p:spPr>
          <a:xfrm>
            <a:off x="1635172" y="6180710"/>
            <a:ext cx="7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Wind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C0CA9-C396-B341-9A0F-FAB2D5436D9F}"/>
              </a:ext>
            </a:extLst>
          </p:cNvPr>
          <p:cNvCxnSpPr>
            <a:cxnSpLocks/>
          </p:cNvCxnSpPr>
          <p:nvPr/>
        </p:nvCxnSpPr>
        <p:spPr>
          <a:xfrm flipV="1">
            <a:off x="1873645" y="5794036"/>
            <a:ext cx="9655272" cy="610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649C735-9B5F-8A45-9BFC-1E5CF234FC6E}"/>
              </a:ext>
            </a:extLst>
          </p:cNvPr>
          <p:cNvCxnSpPr>
            <a:cxnSpLocks/>
          </p:cNvCxnSpPr>
          <p:nvPr/>
        </p:nvCxnSpPr>
        <p:spPr>
          <a:xfrm>
            <a:off x="3489640" y="4128972"/>
            <a:ext cx="3094254" cy="138559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95E4AAA-96C3-2A4F-BB5E-EC1019F621C1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247729" y="4170920"/>
            <a:ext cx="3102838" cy="136573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CBA9413-15CB-6C4A-BF4C-2F9E07F15308}"/>
              </a:ext>
            </a:extLst>
          </p:cNvPr>
          <p:cNvCxnSpPr>
            <a:cxnSpLocks/>
          </p:cNvCxnSpPr>
          <p:nvPr/>
        </p:nvCxnSpPr>
        <p:spPr>
          <a:xfrm>
            <a:off x="3218816" y="4143871"/>
            <a:ext cx="3090106" cy="13778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A31DB5B-6BFE-F142-8BF6-5B2989F37A91}"/>
              </a:ext>
            </a:extLst>
          </p:cNvPr>
          <p:cNvSpPr txBox="1"/>
          <p:nvPr/>
        </p:nvSpPr>
        <p:spPr>
          <a:xfrm>
            <a:off x="2797770" y="3801588"/>
            <a:ext cx="89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4x Bus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8352A80E-4374-0E41-87FC-0A91440170FA}"/>
              </a:ext>
            </a:extLst>
          </p:cNvPr>
          <p:cNvSpPr/>
          <p:nvPr/>
        </p:nvSpPr>
        <p:spPr>
          <a:xfrm>
            <a:off x="1469056" y="4259028"/>
            <a:ext cx="2168858" cy="1105786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5D554F-8403-704C-8CB8-842F39FAEAA4}"/>
              </a:ext>
            </a:extLst>
          </p:cNvPr>
          <p:cNvCxnSpPr>
            <a:cxnSpLocks/>
          </p:cNvCxnSpPr>
          <p:nvPr/>
        </p:nvCxnSpPr>
        <p:spPr>
          <a:xfrm flipV="1">
            <a:off x="1850664" y="3600531"/>
            <a:ext cx="0" cy="2514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A02849D-3F8B-D44D-A8C1-E50DF556FE9C}"/>
              </a:ext>
            </a:extLst>
          </p:cNvPr>
          <p:cNvCxnSpPr>
            <a:cxnSpLocks/>
          </p:cNvCxnSpPr>
          <p:nvPr/>
        </p:nvCxnSpPr>
        <p:spPr>
          <a:xfrm flipV="1">
            <a:off x="2397074" y="3308422"/>
            <a:ext cx="0" cy="5338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341B74B-0887-864C-BF6F-4340E80C9B11}"/>
              </a:ext>
            </a:extLst>
          </p:cNvPr>
          <p:cNvCxnSpPr>
            <a:cxnSpLocks/>
          </p:cNvCxnSpPr>
          <p:nvPr/>
        </p:nvCxnSpPr>
        <p:spPr>
          <a:xfrm flipV="1">
            <a:off x="2117489" y="3286666"/>
            <a:ext cx="0" cy="6003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64CBCC7-D5EC-534B-B9ED-00564E4A6D05}"/>
              </a:ext>
            </a:extLst>
          </p:cNvPr>
          <p:cNvCxnSpPr>
            <a:cxnSpLocks/>
          </p:cNvCxnSpPr>
          <p:nvPr/>
        </p:nvCxnSpPr>
        <p:spPr>
          <a:xfrm flipV="1">
            <a:off x="1592321" y="3565527"/>
            <a:ext cx="0" cy="30300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FBBBB99-175C-2544-A6AC-383E4F5B2F12}"/>
              </a:ext>
            </a:extLst>
          </p:cNvPr>
          <p:cNvCxnSpPr>
            <a:cxnSpLocks/>
          </p:cNvCxnSpPr>
          <p:nvPr/>
        </p:nvCxnSpPr>
        <p:spPr>
          <a:xfrm flipH="1" flipV="1">
            <a:off x="7671358" y="3298643"/>
            <a:ext cx="4400842" cy="148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B08AC7A-3B23-0B46-AA64-E219D926DDF0}"/>
              </a:ext>
            </a:extLst>
          </p:cNvPr>
          <p:cNvCxnSpPr>
            <a:cxnSpLocks/>
          </p:cNvCxnSpPr>
          <p:nvPr/>
        </p:nvCxnSpPr>
        <p:spPr>
          <a:xfrm flipV="1">
            <a:off x="11836971" y="3549311"/>
            <a:ext cx="20884" cy="1539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09CA3E3-4FA7-4D46-9620-4C41DB598204}"/>
              </a:ext>
            </a:extLst>
          </p:cNvPr>
          <p:cNvCxnSpPr>
            <a:cxnSpLocks/>
          </p:cNvCxnSpPr>
          <p:nvPr/>
        </p:nvCxnSpPr>
        <p:spPr>
          <a:xfrm flipV="1">
            <a:off x="12041184" y="3308422"/>
            <a:ext cx="0" cy="20724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7CD18E8-E8B5-E64B-BB2F-5FD65D7FB144}"/>
              </a:ext>
            </a:extLst>
          </p:cNvPr>
          <p:cNvSpPr/>
          <p:nvPr/>
        </p:nvSpPr>
        <p:spPr>
          <a:xfrm>
            <a:off x="8488337" y="3774007"/>
            <a:ext cx="3270526" cy="1792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5CB3C5-CCA0-1141-B4ED-16CD944BE260}"/>
              </a:ext>
            </a:extLst>
          </p:cNvPr>
          <p:cNvSpPr txBox="1"/>
          <p:nvPr/>
        </p:nvSpPr>
        <p:spPr>
          <a:xfrm>
            <a:off x="9126320" y="3850868"/>
            <a:ext cx="25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Box mit IR-Sensor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78C68E-5C69-3944-8802-F57A0318B742}"/>
              </a:ext>
            </a:extLst>
          </p:cNvPr>
          <p:cNvCxnSpPr>
            <a:cxnSpLocks/>
          </p:cNvCxnSpPr>
          <p:nvPr/>
        </p:nvCxnSpPr>
        <p:spPr>
          <a:xfrm flipH="1" flipV="1">
            <a:off x="9063778" y="4855407"/>
            <a:ext cx="1109386" cy="1047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47454F9-5BCF-4740-AA68-F1EF2121C97A}"/>
              </a:ext>
            </a:extLst>
          </p:cNvPr>
          <p:cNvCxnSpPr>
            <a:cxnSpLocks/>
          </p:cNvCxnSpPr>
          <p:nvPr/>
        </p:nvCxnSpPr>
        <p:spPr>
          <a:xfrm flipH="1">
            <a:off x="9083478" y="5071781"/>
            <a:ext cx="2787680" cy="30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870C90D-0C96-EA4A-87AE-9D3D3577F83B}"/>
              </a:ext>
            </a:extLst>
          </p:cNvPr>
          <p:cNvCxnSpPr>
            <a:cxnSpLocks/>
          </p:cNvCxnSpPr>
          <p:nvPr/>
        </p:nvCxnSpPr>
        <p:spPr>
          <a:xfrm>
            <a:off x="10141078" y="4880043"/>
            <a:ext cx="0" cy="1646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D520723-045A-3644-9B07-8124E43D4EFE}"/>
              </a:ext>
            </a:extLst>
          </p:cNvPr>
          <p:cNvCxnSpPr>
            <a:cxnSpLocks/>
          </p:cNvCxnSpPr>
          <p:nvPr/>
        </p:nvCxnSpPr>
        <p:spPr>
          <a:xfrm flipH="1">
            <a:off x="9083478" y="5356215"/>
            <a:ext cx="298383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C6B8108-E0E6-FF4F-ACED-903BAB0C6DA1}"/>
              </a:ext>
            </a:extLst>
          </p:cNvPr>
          <p:cNvCxnSpPr>
            <a:cxnSpLocks/>
            <a:endCxn id="280" idx="3"/>
          </p:cNvCxnSpPr>
          <p:nvPr/>
        </p:nvCxnSpPr>
        <p:spPr>
          <a:xfrm flipH="1">
            <a:off x="9084417" y="4668484"/>
            <a:ext cx="1359008" cy="4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616CC88-93EF-FD49-ADA3-C79A4349CABD}"/>
              </a:ext>
            </a:extLst>
          </p:cNvPr>
          <p:cNvCxnSpPr>
            <a:cxnSpLocks/>
          </p:cNvCxnSpPr>
          <p:nvPr/>
        </p:nvCxnSpPr>
        <p:spPr>
          <a:xfrm flipV="1">
            <a:off x="10411339" y="4682182"/>
            <a:ext cx="0" cy="6691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3B580E3-9995-2847-96D3-2A931607E821}"/>
              </a:ext>
            </a:extLst>
          </p:cNvPr>
          <p:cNvCxnSpPr>
            <a:cxnSpLocks/>
          </p:cNvCxnSpPr>
          <p:nvPr/>
        </p:nvCxnSpPr>
        <p:spPr>
          <a:xfrm>
            <a:off x="9083477" y="5249375"/>
            <a:ext cx="24454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9AB54DC-2D29-F644-B098-34D1BAD89189}"/>
              </a:ext>
            </a:extLst>
          </p:cNvPr>
          <p:cNvCxnSpPr>
            <a:cxnSpLocks/>
          </p:cNvCxnSpPr>
          <p:nvPr/>
        </p:nvCxnSpPr>
        <p:spPr>
          <a:xfrm>
            <a:off x="9771928" y="4371894"/>
            <a:ext cx="0" cy="478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D73F033-A0F0-904A-81F7-37E339219772}"/>
              </a:ext>
            </a:extLst>
          </p:cNvPr>
          <p:cNvCxnSpPr>
            <a:cxnSpLocks/>
          </p:cNvCxnSpPr>
          <p:nvPr/>
        </p:nvCxnSpPr>
        <p:spPr>
          <a:xfrm flipH="1">
            <a:off x="9737710" y="4371964"/>
            <a:ext cx="29753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F4E3177-824E-0140-B17B-300C46227240}"/>
              </a:ext>
            </a:extLst>
          </p:cNvPr>
          <p:cNvSpPr/>
          <p:nvPr/>
        </p:nvSpPr>
        <p:spPr>
          <a:xfrm>
            <a:off x="9886586" y="4260303"/>
            <a:ext cx="344979" cy="2170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8A85E91-4106-0644-8F9D-6E49B82FEE81}"/>
              </a:ext>
            </a:extLst>
          </p:cNvPr>
          <p:cNvCxnSpPr>
            <a:cxnSpLocks/>
          </p:cNvCxnSpPr>
          <p:nvPr/>
        </p:nvCxnSpPr>
        <p:spPr>
          <a:xfrm flipV="1">
            <a:off x="10325692" y="4478998"/>
            <a:ext cx="0" cy="1809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BF682B4-FE6D-F74A-AF80-A6185B51A70D}"/>
              </a:ext>
            </a:extLst>
          </p:cNvPr>
          <p:cNvCxnSpPr>
            <a:cxnSpLocks/>
          </p:cNvCxnSpPr>
          <p:nvPr/>
        </p:nvCxnSpPr>
        <p:spPr>
          <a:xfrm flipH="1">
            <a:off x="10303768" y="4509478"/>
            <a:ext cx="46048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22007CE-5AE4-5C40-9738-260B9A06F952}"/>
              </a:ext>
            </a:extLst>
          </p:cNvPr>
          <p:cNvCxnSpPr>
            <a:cxnSpLocks/>
          </p:cNvCxnSpPr>
          <p:nvPr/>
        </p:nvCxnSpPr>
        <p:spPr>
          <a:xfrm>
            <a:off x="10732856" y="4330484"/>
            <a:ext cx="0" cy="2003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6B41DE0-3686-CA40-9CB7-5619F2C1E15B}"/>
              </a:ext>
            </a:extLst>
          </p:cNvPr>
          <p:cNvCxnSpPr>
            <a:cxnSpLocks/>
          </p:cNvCxnSpPr>
          <p:nvPr/>
        </p:nvCxnSpPr>
        <p:spPr>
          <a:xfrm flipH="1">
            <a:off x="10224432" y="4373122"/>
            <a:ext cx="21011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5016012-7F68-7A49-9953-3806EB411A46}"/>
              </a:ext>
            </a:extLst>
          </p:cNvPr>
          <p:cNvCxnSpPr>
            <a:cxnSpLocks/>
          </p:cNvCxnSpPr>
          <p:nvPr/>
        </p:nvCxnSpPr>
        <p:spPr>
          <a:xfrm flipH="1" flipV="1">
            <a:off x="10534010" y="4362224"/>
            <a:ext cx="230243" cy="1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6CA3B55-67FB-4D4B-B1E4-EB5F99CC1AD7}"/>
              </a:ext>
            </a:extLst>
          </p:cNvPr>
          <p:cNvCxnSpPr>
            <a:cxnSpLocks/>
          </p:cNvCxnSpPr>
          <p:nvPr/>
        </p:nvCxnSpPr>
        <p:spPr>
          <a:xfrm>
            <a:off x="10443483" y="4263154"/>
            <a:ext cx="0" cy="200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E8ED4C8-2BB9-9240-98F7-A4BB9CA66E62}"/>
              </a:ext>
            </a:extLst>
          </p:cNvPr>
          <p:cNvCxnSpPr>
            <a:cxnSpLocks/>
          </p:cNvCxnSpPr>
          <p:nvPr/>
        </p:nvCxnSpPr>
        <p:spPr>
          <a:xfrm>
            <a:off x="10536148" y="4260024"/>
            <a:ext cx="0" cy="200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FDEED9-D722-1B41-ABB2-1207D26E2F84}"/>
              </a:ext>
            </a:extLst>
          </p:cNvPr>
          <p:cNvCxnSpPr>
            <a:cxnSpLocks/>
          </p:cNvCxnSpPr>
          <p:nvPr/>
        </p:nvCxnSpPr>
        <p:spPr>
          <a:xfrm flipH="1">
            <a:off x="11502791" y="5225694"/>
            <a:ext cx="2" cy="594769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3AF1EB0-40C1-114C-B62B-4406857C40AC}"/>
              </a:ext>
            </a:extLst>
          </p:cNvPr>
          <p:cNvSpPr/>
          <p:nvPr/>
        </p:nvSpPr>
        <p:spPr>
          <a:xfrm>
            <a:off x="8595618" y="3886996"/>
            <a:ext cx="488799" cy="1571761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13A0DDD-3F31-B649-AFA1-47B8005FB64B}"/>
              </a:ext>
            </a:extLst>
          </p:cNvPr>
          <p:cNvSpPr/>
          <p:nvPr/>
        </p:nvSpPr>
        <p:spPr>
          <a:xfrm>
            <a:off x="8678780" y="4154753"/>
            <a:ext cx="317876" cy="293105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7CE2EB52-22CB-F948-B8A0-ED5A5FB48D69}"/>
              </a:ext>
            </a:extLst>
          </p:cNvPr>
          <p:cNvSpPr/>
          <p:nvPr/>
        </p:nvSpPr>
        <p:spPr>
          <a:xfrm>
            <a:off x="8680540" y="4850436"/>
            <a:ext cx="317876" cy="293105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884429-4ABC-C244-8235-8514F84323C5}"/>
              </a:ext>
            </a:extLst>
          </p:cNvPr>
          <p:cNvCxnSpPr>
            <a:cxnSpLocks/>
          </p:cNvCxnSpPr>
          <p:nvPr/>
        </p:nvCxnSpPr>
        <p:spPr>
          <a:xfrm flipV="1">
            <a:off x="859371" y="3024108"/>
            <a:ext cx="485197" cy="3863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08DB4C-857D-7D48-A2B2-27E99AFC59E0}"/>
              </a:ext>
            </a:extLst>
          </p:cNvPr>
          <p:cNvSpPr txBox="1"/>
          <p:nvPr/>
        </p:nvSpPr>
        <p:spPr>
          <a:xfrm>
            <a:off x="520934" y="2878078"/>
            <a:ext cx="4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3V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2019B7-8B55-B049-905C-F76F517254E8}"/>
              </a:ext>
            </a:extLst>
          </p:cNvPr>
          <p:cNvCxnSpPr>
            <a:cxnSpLocks/>
          </p:cNvCxnSpPr>
          <p:nvPr/>
        </p:nvCxnSpPr>
        <p:spPr>
          <a:xfrm>
            <a:off x="805671" y="3320341"/>
            <a:ext cx="524388" cy="2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60579A-FE42-D141-8793-43C0449824EF}"/>
              </a:ext>
            </a:extLst>
          </p:cNvPr>
          <p:cNvCxnSpPr>
            <a:cxnSpLocks/>
          </p:cNvCxnSpPr>
          <p:nvPr/>
        </p:nvCxnSpPr>
        <p:spPr>
          <a:xfrm>
            <a:off x="917078" y="3562374"/>
            <a:ext cx="380063" cy="129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3767B24-8F41-C741-B85C-36EB8BF0B9E2}"/>
              </a:ext>
            </a:extLst>
          </p:cNvPr>
          <p:cNvSpPr txBox="1"/>
          <p:nvPr/>
        </p:nvSpPr>
        <p:spPr>
          <a:xfrm rot="5400000">
            <a:off x="4959263" y="5952905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E77F504-C6DD-224C-9817-E95995AA3650}"/>
              </a:ext>
            </a:extLst>
          </p:cNvPr>
          <p:cNvSpPr txBox="1"/>
          <p:nvPr/>
        </p:nvSpPr>
        <p:spPr>
          <a:xfrm rot="5400000">
            <a:off x="7142975" y="6018337"/>
            <a:ext cx="60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SDA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B0F557-6A20-504D-B2E8-41D419C58510}"/>
              </a:ext>
            </a:extLst>
          </p:cNvPr>
          <p:cNvSpPr txBox="1"/>
          <p:nvPr/>
        </p:nvSpPr>
        <p:spPr>
          <a:xfrm rot="5400000">
            <a:off x="7403479" y="6017652"/>
            <a:ext cx="5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B5950A-98F2-6741-AF4A-7C50012EEDD6}"/>
              </a:ext>
            </a:extLst>
          </p:cNvPr>
          <p:cNvSpPr txBox="1"/>
          <p:nvPr/>
        </p:nvSpPr>
        <p:spPr>
          <a:xfrm rot="5400000">
            <a:off x="6659670" y="5996044"/>
            <a:ext cx="48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83EF909-26F9-504B-9338-72895FD0A9ED}"/>
              </a:ext>
            </a:extLst>
          </p:cNvPr>
          <p:cNvSpPr txBox="1"/>
          <p:nvPr/>
        </p:nvSpPr>
        <p:spPr>
          <a:xfrm rot="5400000">
            <a:off x="6910872" y="6030993"/>
            <a:ext cx="58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DE9FD8-4473-E746-A8F2-2DD4AD788A8E}"/>
              </a:ext>
            </a:extLst>
          </p:cNvPr>
          <p:cNvSpPr txBox="1"/>
          <p:nvPr/>
        </p:nvSpPr>
        <p:spPr>
          <a:xfrm rot="5400000">
            <a:off x="4643492" y="5949921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5V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D23AAA-0D47-E348-A16E-8F687DFB8443}"/>
              </a:ext>
            </a:extLst>
          </p:cNvPr>
          <p:cNvSpPr txBox="1"/>
          <p:nvPr/>
        </p:nvSpPr>
        <p:spPr>
          <a:xfrm rot="5400000">
            <a:off x="5254072" y="5952905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99DF87-B71E-BF44-A541-49B05732B7F3}"/>
              </a:ext>
            </a:extLst>
          </p:cNvPr>
          <p:cNvSpPr/>
          <p:nvPr/>
        </p:nvSpPr>
        <p:spPr>
          <a:xfrm>
            <a:off x="8433368" y="878046"/>
            <a:ext cx="1174137" cy="6634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S-R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695C8FD-3D44-AD45-A333-C5BC12B78791}"/>
              </a:ext>
            </a:extLst>
          </p:cNvPr>
          <p:cNvCxnSpPr>
            <a:cxnSpLocks/>
            <a:stCxn id="283" idx="6"/>
          </p:cNvCxnSpPr>
          <p:nvPr/>
        </p:nvCxnSpPr>
        <p:spPr>
          <a:xfrm flipV="1">
            <a:off x="2345466" y="3308422"/>
            <a:ext cx="596650" cy="30351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F57BA51-2F72-C346-AAFB-91833825D339}"/>
              </a:ext>
            </a:extLst>
          </p:cNvPr>
          <p:cNvCxnSpPr>
            <a:cxnSpLocks/>
            <a:endCxn id="283" idx="7"/>
          </p:cNvCxnSpPr>
          <p:nvPr/>
        </p:nvCxnSpPr>
        <p:spPr>
          <a:xfrm flipH="1">
            <a:off x="2236858" y="3570248"/>
            <a:ext cx="443590" cy="25281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C320000-FCBA-A047-A561-95FC9E567805}"/>
              </a:ext>
            </a:extLst>
          </p:cNvPr>
          <p:cNvCxnSpPr>
            <a:cxnSpLocks/>
          </p:cNvCxnSpPr>
          <p:nvPr/>
        </p:nvCxnSpPr>
        <p:spPr>
          <a:xfrm>
            <a:off x="4078055" y="2740500"/>
            <a:ext cx="1545" cy="5348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1BFF1A5-7F4F-914D-89DB-0AACE6F3675E}"/>
              </a:ext>
            </a:extLst>
          </p:cNvPr>
          <p:cNvSpPr/>
          <p:nvPr/>
        </p:nvSpPr>
        <p:spPr>
          <a:xfrm>
            <a:off x="1603844" y="5996867"/>
            <a:ext cx="741622" cy="69341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80A504-0F5A-B544-8958-3AC120B5969F}"/>
              </a:ext>
            </a:extLst>
          </p:cNvPr>
          <p:cNvSpPr txBox="1"/>
          <p:nvPr/>
        </p:nvSpPr>
        <p:spPr>
          <a:xfrm rot="5400000">
            <a:off x="3869652" y="6192486"/>
            <a:ext cx="9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GPIO17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A87E71-FBE0-6148-8A01-A54D55644329}"/>
              </a:ext>
            </a:extLst>
          </p:cNvPr>
          <p:cNvSpPr txBox="1"/>
          <p:nvPr/>
        </p:nvSpPr>
        <p:spPr>
          <a:xfrm rot="5400000">
            <a:off x="4152803" y="6189409"/>
            <a:ext cx="96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GPIO18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9525C4-B829-6048-AA04-5B59D7E8E396}"/>
              </a:ext>
            </a:extLst>
          </p:cNvPr>
          <p:cNvSpPr/>
          <p:nvPr/>
        </p:nvSpPr>
        <p:spPr>
          <a:xfrm>
            <a:off x="8444334" y="1729627"/>
            <a:ext cx="1174137" cy="6634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S-S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212888E-1233-D94C-96A6-6D1EDBB4AD28}"/>
              </a:ext>
            </a:extLst>
          </p:cNvPr>
          <p:cNvSpPr/>
          <p:nvPr/>
        </p:nvSpPr>
        <p:spPr>
          <a:xfrm>
            <a:off x="10273687" y="1066129"/>
            <a:ext cx="1174137" cy="663498"/>
          </a:xfrm>
          <a:prstGeom prst="rect">
            <a:avLst/>
          </a:prstGeom>
          <a:noFill/>
          <a:ln w="57150">
            <a:solidFill>
              <a:srgbClr val="66D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Spannungs-wandler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84ED937-3D3B-264C-9F56-E4421004DE85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9607505" y="1209795"/>
            <a:ext cx="62406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7AA4F2-5C86-B341-911F-15009CB23223}"/>
              </a:ext>
            </a:extLst>
          </p:cNvPr>
          <p:cNvCxnSpPr>
            <a:cxnSpLocks/>
          </p:cNvCxnSpPr>
          <p:nvPr/>
        </p:nvCxnSpPr>
        <p:spPr>
          <a:xfrm flipH="1">
            <a:off x="9597375" y="1397878"/>
            <a:ext cx="6240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D62CF6-F971-8946-8BC0-A11BF269E708}"/>
              </a:ext>
            </a:extLst>
          </p:cNvPr>
          <p:cNvCxnSpPr>
            <a:cxnSpLocks/>
          </p:cNvCxnSpPr>
          <p:nvPr/>
        </p:nvCxnSpPr>
        <p:spPr>
          <a:xfrm flipV="1">
            <a:off x="9919535" y="1426317"/>
            <a:ext cx="0" cy="16998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BB4E2B4-D2A7-8745-90FF-3A7B52FD6BB9}"/>
              </a:ext>
            </a:extLst>
          </p:cNvPr>
          <p:cNvCxnSpPr>
            <a:cxnSpLocks/>
          </p:cNvCxnSpPr>
          <p:nvPr/>
        </p:nvCxnSpPr>
        <p:spPr>
          <a:xfrm flipH="1" flipV="1">
            <a:off x="7322393" y="3092746"/>
            <a:ext cx="2597142" cy="213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A5589B8-B0B9-2A45-A086-AA7CA7839E24}"/>
              </a:ext>
            </a:extLst>
          </p:cNvPr>
          <p:cNvSpPr txBox="1"/>
          <p:nvPr/>
        </p:nvSpPr>
        <p:spPr>
          <a:xfrm>
            <a:off x="1604026" y="457312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AD Wandler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F90B49-E38D-8942-B042-A8DE49A856D4}"/>
              </a:ext>
            </a:extLst>
          </p:cNvPr>
          <p:cNvCxnSpPr>
            <a:cxnSpLocks/>
          </p:cNvCxnSpPr>
          <p:nvPr/>
        </p:nvCxnSpPr>
        <p:spPr>
          <a:xfrm>
            <a:off x="7346407" y="3070117"/>
            <a:ext cx="14645" cy="21654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8DF5D9-ED15-3344-B342-0FD83F94EC25}"/>
              </a:ext>
            </a:extLst>
          </p:cNvPr>
          <p:cNvCxnSpPr>
            <a:cxnSpLocks/>
          </p:cNvCxnSpPr>
          <p:nvPr/>
        </p:nvCxnSpPr>
        <p:spPr>
          <a:xfrm flipH="1">
            <a:off x="10644058" y="1729627"/>
            <a:ext cx="5073" cy="170778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990F738-9DDB-614B-9E38-0CD622CA93C1}"/>
              </a:ext>
            </a:extLst>
          </p:cNvPr>
          <p:cNvCxnSpPr>
            <a:cxnSpLocks/>
          </p:cNvCxnSpPr>
          <p:nvPr/>
        </p:nvCxnSpPr>
        <p:spPr>
          <a:xfrm flipV="1">
            <a:off x="7374115" y="3408750"/>
            <a:ext cx="3283006" cy="1191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117F982-EF45-0F46-8754-A2BB4F4ACAF3}"/>
              </a:ext>
            </a:extLst>
          </p:cNvPr>
          <p:cNvCxnSpPr>
            <a:cxnSpLocks/>
          </p:cNvCxnSpPr>
          <p:nvPr/>
        </p:nvCxnSpPr>
        <p:spPr>
          <a:xfrm>
            <a:off x="2953568" y="4135963"/>
            <a:ext cx="3083461" cy="13823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7461238-DF32-4143-9D12-FC6FB182F68F}"/>
              </a:ext>
            </a:extLst>
          </p:cNvPr>
          <p:cNvCxnSpPr>
            <a:cxnSpLocks/>
          </p:cNvCxnSpPr>
          <p:nvPr/>
        </p:nvCxnSpPr>
        <p:spPr>
          <a:xfrm>
            <a:off x="8214687" y="1102085"/>
            <a:ext cx="16017" cy="30548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B6BBA1-D401-4047-8280-37A63A3C758A}"/>
              </a:ext>
            </a:extLst>
          </p:cNvPr>
          <p:cNvCxnSpPr>
            <a:cxnSpLocks/>
          </p:cNvCxnSpPr>
          <p:nvPr/>
        </p:nvCxnSpPr>
        <p:spPr>
          <a:xfrm>
            <a:off x="8346444" y="2061376"/>
            <a:ext cx="10624" cy="24160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7568D7E-B69C-2543-9862-747A49BAD49B}"/>
              </a:ext>
            </a:extLst>
          </p:cNvPr>
          <p:cNvCxnSpPr>
            <a:cxnSpLocks/>
          </p:cNvCxnSpPr>
          <p:nvPr/>
        </p:nvCxnSpPr>
        <p:spPr>
          <a:xfrm flipH="1" flipV="1">
            <a:off x="4625797" y="4402106"/>
            <a:ext cx="3731272" cy="3326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4300248-B3DA-1C4B-915B-1D6C220E6D77}"/>
              </a:ext>
            </a:extLst>
          </p:cNvPr>
          <p:cNvCxnSpPr>
            <a:cxnSpLocks/>
          </p:cNvCxnSpPr>
          <p:nvPr/>
        </p:nvCxnSpPr>
        <p:spPr>
          <a:xfrm flipH="1" flipV="1">
            <a:off x="4350502" y="4130971"/>
            <a:ext cx="3895525" cy="73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AFDDFC-0534-8449-AEC6-36064D561A19}"/>
              </a:ext>
            </a:extLst>
          </p:cNvPr>
          <p:cNvCxnSpPr>
            <a:cxnSpLocks/>
          </p:cNvCxnSpPr>
          <p:nvPr/>
        </p:nvCxnSpPr>
        <p:spPr>
          <a:xfrm>
            <a:off x="4353869" y="4092457"/>
            <a:ext cx="10434" cy="145634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39EAA5A-FC93-2543-AEF0-F314CC286E9B}"/>
              </a:ext>
            </a:extLst>
          </p:cNvPr>
          <p:cNvCxnSpPr>
            <a:cxnSpLocks/>
          </p:cNvCxnSpPr>
          <p:nvPr/>
        </p:nvCxnSpPr>
        <p:spPr>
          <a:xfrm>
            <a:off x="4635475" y="4402165"/>
            <a:ext cx="24438" cy="10936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21EB0E3-C084-2C4D-BAFC-C5636B3EF53C}"/>
              </a:ext>
            </a:extLst>
          </p:cNvPr>
          <p:cNvCxnSpPr>
            <a:cxnSpLocks/>
          </p:cNvCxnSpPr>
          <p:nvPr/>
        </p:nvCxnSpPr>
        <p:spPr>
          <a:xfrm>
            <a:off x="2670538" y="4166445"/>
            <a:ext cx="3083461" cy="13823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D95A0A-4890-8D46-90B7-8E2DBD198270}"/>
              </a:ext>
            </a:extLst>
          </p:cNvPr>
          <p:cNvCxnSpPr>
            <a:cxnSpLocks/>
          </p:cNvCxnSpPr>
          <p:nvPr/>
        </p:nvCxnSpPr>
        <p:spPr>
          <a:xfrm flipH="1" flipV="1">
            <a:off x="8193440" y="1119444"/>
            <a:ext cx="250894" cy="50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6D15F2-48CB-8543-9AAE-DDDDC1B1099A}"/>
              </a:ext>
            </a:extLst>
          </p:cNvPr>
          <p:cNvCxnSpPr>
            <a:cxnSpLocks/>
          </p:cNvCxnSpPr>
          <p:nvPr/>
        </p:nvCxnSpPr>
        <p:spPr>
          <a:xfrm flipH="1" flipV="1">
            <a:off x="8326424" y="2063145"/>
            <a:ext cx="130973" cy="1129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FD2CE6B-7E2D-BD4F-952C-ED5700FD855C}"/>
              </a:ext>
            </a:extLst>
          </p:cNvPr>
          <p:cNvCxnSpPr>
            <a:cxnSpLocks/>
          </p:cNvCxnSpPr>
          <p:nvPr/>
        </p:nvCxnSpPr>
        <p:spPr>
          <a:xfrm flipH="1">
            <a:off x="7088689" y="1940897"/>
            <a:ext cx="13401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D67505-F021-D84B-936F-738A69740689}"/>
              </a:ext>
            </a:extLst>
          </p:cNvPr>
          <p:cNvCxnSpPr>
            <a:cxnSpLocks/>
          </p:cNvCxnSpPr>
          <p:nvPr/>
        </p:nvCxnSpPr>
        <p:spPr>
          <a:xfrm>
            <a:off x="7104649" y="1920185"/>
            <a:ext cx="1559" cy="16453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FA60D02-39FE-4943-8E08-7051C71F8182}"/>
              </a:ext>
            </a:extLst>
          </p:cNvPr>
          <p:cNvCxnSpPr>
            <a:cxnSpLocks/>
          </p:cNvCxnSpPr>
          <p:nvPr/>
        </p:nvCxnSpPr>
        <p:spPr>
          <a:xfrm flipV="1">
            <a:off x="6877897" y="1790270"/>
            <a:ext cx="0" cy="14865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98D66BD-558B-D34B-9145-7C8DD1391B8A}"/>
              </a:ext>
            </a:extLst>
          </p:cNvPr>
          <p:cNvCxnSpPr>
            <a:cxnSpLocks/>
          </p:cNvCxnSpPr>
          <p:nvPr/>
        </p:nvCxnSpPr>
        <p:spPr>
          <a:xfrm flipH="1">
            <a:off x="6864834" y="1816396"/>
            <a:ext cx="152480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cp:lastPrinted>2018-07-29T17:12:13Z</cp:lastPrinted>
  <dcterms:created xsi:type="dcterms:W3CDTF">2018-07-28T15:53:33Z</dcterms:created>
  <dcterms:modified xsi:type="dcterms:W3CDTF">2018-09-20T22:01:35Z</dcterms:modified>
</cp:coreProperties>
</file>