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6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DD23-C45E-4489-AD58-149B662F31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D310-C9F2-499D-BF4E-12D1A3AA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B32E-89AC-4351-95EA-F4BB4A33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954107"/>
            <a:ext cx="6217920" cy="3349413"/>
          </a:xfrm>
        </p:spPr>
        <p:txBody>
          <a:bodyPr>
            <a:noAutofit/>
          </a:bodyPr>
          <a:lstStyle/>
          <a:p>
            <a:r>
              <a:rPr lang="en-US" sz="24000" dirty="0">
                <a:solidFill>
                  <a:srgbClr val="C0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24</a:t>
            </a:r>
            <a:endParaRPr lang="en-US" sz="2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32EBE-5745-4B88-AB50-2E45882A4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811520"/>
            <a:ext cx="5486400" cy="741680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Christmas Eve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FE5155-7539-4DBC-B4EB-C17E862E6239}"/>
              </a:ext>
            </a:extLst>
          </p:cNvPr>
          <p:cNvSpPr txBox="1">
            <a:spLocks/>
          </p:cNvSpPr>
          <p:nvPr/>
        </p:nvSpPr>
        <p:spPr>
          <a:xfrm>
            <a:off x="914400" y="599440"/>
            <a:ext cx="5486400" cy="863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December</a:t>
            </a:r>
            <a:endParaRPr lang="en-US" sz="2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16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B32E-89AC-4351-95EA-F4BB4A33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954107"/>
            <a:ext cx="6217920" cy="3349413"/>
          </a:xfrm>
        </p:spPr>
        <p:txBody>
          <a:bodyPr>
            <a:noAutofit/>
          </a:bodyPr>
          <a:lstStyle/>
          <a:p>
            <a:r>
              <a:rPr lang="en-US" sz="24000" dirty="0">
                <a:solidFill>
                  <a:srgbClr val="C0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25</a:t>
            </a:r>
            <a:endParaRPr lang="en-US" sz="2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32EBE-5745-4B88-AB50-2E45882A4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811520"/>
            <a:ext cx="5486400" cy="741680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Christmas Day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FE5155-7539-4DBC-B4EB-C17E862E6239}"/>
              </a:ext>
            </a:extLst>
          </p:cNvPr>
          <p:cNvSpPr txBox="1">
            <a:spLocks/>
          </p:cNvSpPr>
          <p:nvPr/>
        </p:nvSpPr>
        <p:spPr>
          <a:xfrm>
            <a:off x="914400" y="599440"/>
            <a:ext cx="5486400" cy="863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December</a:t>
            </a:r>
            <a:endParaRPr lang="en-US" sz="28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4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Adobe Gothic Std B</vt:lpstr>
      <vt:lpstr>Adobe Hebrew</vt:lpstr>
      <vt:lpstr>Arial</vt:lpstr>
      <vt:lpstr>Calibri</vt:lpstr>
      <vt:lpstr>Calibri Light</vt:lpstr>
      <vt:lpstr>Office Theme</vt:lpstr>
      <vt:lpstr>24</vt:lpstr>
      <vt:lpstr>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</dc:title>
  <dc:creator>Sven Thijssen</dc:creator>
  <cp:lastModifiedBy>Sven Thijssen</cp:lastModifiedBy>
  <cp:revision>2</cp:revision>
  <dcterms:created xsi:type="dcterms:W3CDTF">2019-11-12T01:14:54Z</dcterms:created>
  <dcterms:modified xsi:type="dcterms:W3CDTF">2019-11-12T01:57:37Z</dcterms:modified>
</cp:coreProperties>
</file>