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272011"/>
            <a:ext cx="6606540" cy="270594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082310"/>
            <a:ext cx="5829300" cy="18765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13808"/>
            <a:ext cx="1675924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13808"/>
            <a:ext cx="4930616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937705"/>
            <a:ext cx="6703695" cy="323310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201393"/>
            <a:ext cx="6703695" cy="170021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3810"/>
            <a:ext cx="670369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905318"/>
            <a:ext cx="3288089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839085"/>
            <a:ext cx="3288089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905318"/>
            <a:ext cx="3304282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839085"/>
            <a:ext cx="330428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119083"/>
            <a:ext cx="3934778" cy="552344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119083"/>
            <a:ext cx="3934778" cy="552344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13810"/>
            <a:ext cx="670369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069042"/>
            <a:ext cx="670369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C612-76B5-4E0B-804B-88747A9DB7BA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203865"/>
            <a:ext cx="262318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AA40-079B-418F-B77F-6D7ECA85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E2EE22-708A-44D1-89AC-25C515F40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14310"/>
              </p:ext>
            </p:extLst>
          </p:nvPr>
        </p:nvGraphicFramePr>
        <p:xfrm>
          <a:off x="1813560" y="1813560"/>
          <a:ext cx="414528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113617250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4728399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81015561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679665706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103632" marR="103632" marT="51816" marB="5181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extLst>
                  <a:ext uri="{0D108BD9-81ED-4DB2-BD59-A6C34878D82A}">
                    <a16:rowId xmlns:a16="http://schemas.microsoft.com/office/drawing/2014/main" val="353239201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extLst>
                  <a:ext uri="{0D108BD9-81ED-4DB2-BD59-A6C34878D82A}">
                    <a16:rowId xmlns:a16="http://schemas.microsoft.com/office/drawing/2014/main" val="171442007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/>
                      <a:endParaRPr lang="en-US" sz="270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19729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/>
                      <a:endParaRPr lang="en-US" sz="270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marL="103632" marR="103632" marT="51816" marB="518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103632" marR="103632" marT="51816" marB="51816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1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7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Thijssen</dc:creator>
  <cp:lastModifiedBy>Sven Thijssen</cp:lastModifiedBy>
  <cp:revision>2</cp:revision>
  <dcterms:created xsi:type="dcterms:W3CDTF">2019-03-02T08:52:35Z</dcterms:created>
  <dcterms:modified xsi:type="dcterms:W3CDTF">2019-03-02T08:58:28Z</dcterms:modified>
</cp:coreProperties>
</file>