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644B8-DB1E-4848-9089-F0C30869AEF6}" v="181" dt="2018-06-25T11:36:11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 varScale="1">
        <p:scale>
          <a:sx n="112" d="100"/>
          <a:sy n="112" d="100"/>
        </p:scale>
        <p:origin x="552" y="51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Redmond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2571750"/>
            <a:ext cx="65627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Sven van Rijen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Product Owner / Senior Engineer 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Wageningen University &amp; Research (WUR)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86201" y="3982819"/>
            <a:ext cx="419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Level: Introductory /  Intermediate</a:t>
            </a:r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289050"/>
            <a:ext cx="77724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T07 - Getting Started with PowerShell Core 6.</a:t>
            </a:r>
            <a:r>
              <a:rPr lang="en-US" sz="4400" b="1" strike="sngStrike" dirty="0">
                <a:solidFill>
                  <a:schemeClr val="accent6">
                    <a:lumMod val="75000"/>
                  </a:schemeClr>
                </a:solidFill>
                <a:effectLst/>
              </a:rPr>
              <a:t>0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1 for IT Pro's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Diavoorstelling (16:9)</PresentationFormat>
  <Paragraphs>6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Custom Design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2018-06-25T11:36:11Z</dcterms:modified>
</cp:coreProperties>
</file>