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25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404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06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679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439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3584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40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99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47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259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040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63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493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111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86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834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A3BA1-B7EC-410D-8A68-018BB2C3C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348" y="-117566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How to clone </a:t>
            </a:r>
            <a:r>
              <a:rPr lang="en-US" sz="5800" dirty="0" err="1"/>
              <a:t>github</a:t>
            </a:r>
            <a:r>
              <a:rPr lang="en-US" sz="5800" dirty="0"/>
              <a:t> repo</a:t>
            </a:r>
            <a:endParaRPr lang="nl-NL" sz="5800" dirty="0"/>
          </a:p>
        </p:txBody>
      </p:sp>
    </p:spTree>
    <p:extLst>
      <p:ext uri="{BB962C8B-B14F-4D97-AF65-F5344CB8AC3E}">
        <p14:creationId xmlns:p14="http://schemas.microsoft.com/office/powerpoint/2010/main" val="1884021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F5CCD-24CF-4FDC-B8E5-514C6F18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commit to </a:t>
            </a:r>
            <a:r>
              <a:rPr lang="en-US" dirty="0" err="1"/>
              <a:t>Github</a:t>
            </a:r>
            <a:r>
              <a:rPr lang="en-US" dirty="0"/>
              <a:t> Repo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C7FA5F-DE96-480B-AA40-01F41517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commit –m “&lt;message&gt;”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461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25C2C-D9F9-4009-A3F4-B7818678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Install GIT Bash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60CE5A-DAED-4F36-A435-0D4D06CE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hier</a:t>
            </a:r>
            <a:r>
              <a:rPr lang="en-US" dirty="0"/>
              <a:t> om </a:t>
            </a:r>
            <a:r>
              <a:rPr lang="en-US" dirty="0" err="1"/>
              <a:t>naar</a:t>
            </a:r>
            <a:r>
              <a:rPr lang="en-US" dirty="0"/>
              <a:t> de site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(Windows)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134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A5D4E-9CB7-4542-9A3D-F02AB2AE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Open git bash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73D617-42FF-49F4-9A34-842316683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128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95B56-6912-41E7-A222-3B0D5F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Navigate to right folder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AED02B-3D44-4913-B2B0-971C2C84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28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87D06-295F-4CEB-A050-065FFCEB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Clone your </a:t>
            </a:r>
            <a:r>
              <a:rPr lang="en-US" dirty="0" err="1"/>
              <a:t>Github</a:t>
            </a:r>
            <a:r>
              <a:rPr lang="en-US" dirty="0"/>
              <a:t> Repo</a:t>
            </a:r>
            <a:endParaRPr lang="nl-NL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34CD10A-F290-42C3-B49C-921934B0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1075530" cy="221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9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A0C0D-359F-4F5A-B6CC-F1D0BB3B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How to push files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260EF5-DA89-4372-B9B1-2534AA08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push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261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A502-94E1-4CAD-8DBF-E8679DA0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pull	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9DECE7-E3D5-4AA1-A423-3B90D16D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36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9F5FA-D90C-4AD4-86CC-E9136FEE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files to GitHub repo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CC192E-64E0-4A68-B507-6B50913A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add &lt;file&gt;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360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9CE0C-A3B7-4895-BD81-7B08775F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remove file form </a:t>
            </a:r>
            <a:r>
              <a:rPr lang="en-US" dirty="0" err="1"/>
              <a:t>Github</a:t>
            </a:r>
            <a:r>
              <a:rPr lang="en-US" dirty="0"/>
              <a:t> repo	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A6CD74-2790-4ECB-9EAA-BA7FA125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remove &lt;file&gt;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6066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95</Words>
  <Application>Microsoft Office PowerPoint</Application>
  <PresentationFormat>Breedbeeld</PresentationFormat>
  <Paragraphs>16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How to clone github repo</vt:lpstr>
      <vt:lpstr>Step 1: Install GIT Bash</vt:lpstr>
      <vt:lpstr>Step 2: Open git bash</vt:lpstr>
      <vt:lpstr>Step 3: Navigate to right folder</vt:lpstr>
      <vt:lpstr>Step 4: Clone your Github Repo</vt:lpstr>
      <vt:lpstr>Step 5: How to push files</vt:lpstr>
      <vt:lpstr>How to pull </vt:lpstr>
      <vt:lpstr>How to add files to GitHub repo</vt:lpstr>
      <vt:lpstr>How to remove file form Github repo </vt:lpstr>
      <vt:lpstr>How to commit to Github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clone repo</dc:title>
  <dc:creator>Chris</dc:creator>
  <cp:lastModifiedBy>Sven Verroen</cp:lastModifiedBy>
  <cp:revision>5</cp:revision>
  <dcterms:created xsi:type="dcterms:W3CDTF">2020-04-20T13:46:31Z</dcterms:created>
  <dcterms:modified xsi:type="dcterms:W3CDTF">2020-04-20T14:30:26Z</dcterms:modified>
</cp:coreProperties>
</file>