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282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7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704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350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317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8236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811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03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64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963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718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436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3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122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8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956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555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05704-760B-4F1E-9443-8A5792ED5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01" y="748012"/>
            <a:ext cx="7766936" cy="1646302"/>
          </a:xfrm>
        </p:spPr>
        <p:txBody>
          <a:bodyPr/>
          <a:lstStyle/>
          <a:p>
            <a:r>
              <a:rPr lang="en-US" dirty="0"/>
              <a:t>How to create a </a:t>
            </a:r>
            <a:r>
              <a:rPr lang="en-US" dirty="0" err="1"/>
              <a:t>github</a:t>
            </a:r>
            <a:r>
              <a:rPr lang="en-US" dirty="0"/>
              <a:t> repo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197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799F9-E6E0-483B-B75B-1869B82A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Login to GitHub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216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0EC7C-309D-436A-8ADD-DFBABDD4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Click on New repository</a:t>
            </a:r>
            <a:endParaRPr lang="nl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DB340B-25F3-4B20-8899-6A6C0C946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71738"/>
            <a:ext cx="18288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9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F669F-64CE-44AA-AAD3-9A25C4B0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Fill out the form</a:t>
            </a:r>
            <a:endParaRPr lang="nl-N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9ACF01-00EB-443B-B48A-388A3E7EE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06" y="3880698"/>
            <a:ext cx="5202002" cy="20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771DC38-A506-4185-9BFE-95029839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8" y="1426018"/>
            <a:ext cx="4678017" cy="20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872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26</Words>
  <Application>Microsoft Office PowerPoint</Application>
  <PresentationFormat>Breedbeeld</PresentationFormat>
  <Paragraphs>4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How to create a github repo</vt:lpstr>
      <vt:lpstr>Step 1: Login to GitHub</vt:lpstr>
      <vt:lpstr>Step 2: Click on New repository</vt:lpstr>
      <vt:lpstr>Step 3: Fill out the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 github repo</dc:title>
  <dc:creator>Chris</dc:creator>
  <cp:lastModifiedBy>Sven Verroen</cp:lastModifiedBy>
  <cp:revision>9</cp:revision>
  <dcterms:created xsi:type="dcterms:W3CDTF">2020-04-20T13:49:47Z</dcterms:created>
  <dcterms:modified xsi:type="dcterms:W3CDTF">2020-04-20T14:31:51Z</dcterms:modified>
</cp:coreProperties>
</file>