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5"/>
    <p:sldMasterId id="2147483783" r:id="rId6"/>
  </p:sldMasterIdLst>
  <p:notesMasterIdLst>
    <p:notesMasterId r:id="rId16"/>
  </p:notesMasterIdLst>
  <p:handoutMasterIdLst>
    <p:handoutMasterId r:id="rId17"/>
  </p:handoutMasterIdLst>
  <p:sldIdLst>
    <p:sldId id="257" r:id="rId7"/>
    <p:sldId id="259" r:id="rId8"/>
    <p:sldId id="268" r:id="rId9"/>
    <p:sldId id="284" r:id="rId10"/>
    <p:sldId id="282" r:id="rId11"/>
    <p:sldId id="281" r:id="rId12"/>
    <p:sldId id="283" r:id="rId13"/>
    <p:sldId id="279" r:id="rId14"/>
    <p:sldId id="269" r:id="rId15"/>
  </p:sldIdLst>
  <p:sldSz cx="12192000" cy="6858000"/>
  <p:notesSz cx="6819900" cy="9918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160">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2"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BCEE"/>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88" autoAdjust="0"/>
    <p:restoredTop sz="79692" autoAdjust="0"/>
  </p:normalViewPr>
  <p:slideViewPr>
    <p:cSldViewPr snapToGrid="0" showGuides="1">
      <p:cViewPr varScale="1">
        <p:scale>
          <a:sx n="88" d="100"/>
          <a:sy n="88" d="100"/>
        </p:scale>
        <p:origin x="1776" y="184"/>
      </p:cViewPr>
      <p:guideLst>
        <p:guide orient="horz" pos="2160"/>
        <p:guide pos="3840"/>
      </p:guideLst>
    </p:cSldViewPr>
  </p:slideViewPr>
  <p:outlineViewPr>
    <p:cViewPr>
      <p:scale>
        <a:sx n="33" d="100"/>
        <a:sy n="33" d="100"/>
      </p:scale>
      <p:origin x="0" y="-579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93" d="100"/>
          <a:sy n="93" d="100"/>
        </p:scale>
        <p:origin x="318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5" Type="http://schemas.openxmlformats.org/officeDocument/2006/relationships/slideMaster" Target="slideMasters/slideMaster1.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9421044"/>
            <a:ext cx="2955290" cy="497656"/>
          </a:xfrm>
          <a:prstGeom prst="rect">
            <a:avLst/>
          </a:prstGeom>
        </p:spPr>
        <p:txBody>
          <a:bodyPr vert="horz" lIns="91440" tIns="45720" rIns="91440" bIns="45720" rtlCol="0" anchor="b"/>
          <a:lstStyle>
            <a:lvl1pPr algn="l">
              <a:defRPr sz="1200"/>
            </a:lvl1pPr>
          </a:lstStyle>
          <a:p>
            <a:endParaRPr lang="en-GB" sz="700" dirty="0"/>
          </a:p>
        </p:txBody>
      </p:sp>
      <p:sp>
        <p:nvSpPr>
          <p:cNvPr id="7" name="Slide Number Placeholder 6"/>
          <p:cNvSpPr>
            <a:spLocks noGrp="1"/>
          </p:cNvSpPr>
          <p:nvPr>
            <p:ph type="sldNum" sz="quarter" idx="3"/>
          </p:nvPr>
        </p:nvSpPr>
        <p:spPr>
          <a:xfrm>
            <a:off x="3863032" y="9421044"/>
            <a:ext cx="2955290" cy="497656"/>
          </a:xfrm>
          <a:prstGeom prst="rect">
            <a:avLst/>
          </a:prstGeom>
        </p:spPr>
        <p:txBody>
          <a:bodyPr vert="horz" lIns="91440" tIns="45720" rIns="91440" bIns="45720" rtlCol="0" anchor="b"/>
          <a:lstStyle>
            <a:lvl1pPr algn="r">
              <a:defRPr sz="1200"/>
            </a:lvl1pPr>
          </a:lstStyle>
          <a:p>
            <a:fld id="{5D8382C0-1D05-4229-918E-CDD7B7E48B4A}" type="slidenum">
              <a:rPr lang="en-GB" sz="700" smtClean="0"/>
              <a:t>‹#›</a:t>
            </a:fld>
            <a:endParaRPr lang="en-GB" sz="700" dirty="0"/>
          </a:p>
        </p:txBody>
      </p:sp>
      <p:sp>
        <p:nvSpPr>
          <p:cNvPr id="8" name="Date Placeholder 7"/>
          <p:cNvSpPr>
            <a:spLocks noGrp="1"/>
          </p:cNvSpPr>
          <p:nvPr>
            <p:ph type="dt" sz="quarter" idx="1"/>
          </p:nvPr>
        </p:nvSpPr>
        <p:spPr>
          <a:xfrm>
            <a:off x="3863032" y="0"/>
            <a:ext cx="2955290" cy="497658"/>
          </a:xfrm>
          <a:prstGeom prst="rect">
            <a:avLst/>
          </a:prstGeom>
        </p:spPr>
        <p:txBody>
          <a:bodyPr vert="horz" lIns="91440" tIns="45720" rIns="91440" bIns="45720" rtlCol="0"/>
          <a:lstStyle>
            <a:lvl1pPr algn="r">
              <a:defRPr sz="1200"/>
            </a:lvl1pPr>
          </a:lstStyle>
          <a:p>
            <a:fld id="{13F6AEEE-E778-402E-8B8F-9A98AED26EB8}" type="datetimeFigureOut">
              <a:rPr lang="en-GB" sz="700" smtClean="0"/>
              <a:t>14/05/2024</a:t>
            </a:fld>
            <a:endParaRPr lang="en-GB" sz="700" dirty="0"/>
          </a:p>
        </p:txBody>
      </p:sp>
      <p:sp>
        <p:nvSpPr>
          <p:cNvPr id="9" name="Header Placeholder 8"/>
          <p:cNvSpPr>
            <a:spLocks noGrp="1"/>
          </p:cNvSpPr>
          <p:nvPr>
            <p:ph type="hdr" sz="quarter"/>
          </p:nvPr>
        </p:nvSpPr>
        <p:spPr>
          <a:xfrm>
            <a:off x="0" y="0"/>
            <a:ext cx="2955290" cy="497658"/>
          </a:xfrm>
          <a:prstGeom prst="rect">
            <a:avLst/>
          </a:prstGeom>
        </p:spPr>
        <p:txBody>
          <a:bodyPr vert="horz" lIns="91440" tIns="45720" rIns="91440" bIns="45720" rtlCol="0"/>
          <a:lstStyle>
            <a:lvl1pPr algn="l">
              <a:defRPr sz="1200"/>
            </a:lvl1pPr>
          </a:lstStyle>
          <a:p>
            <a:endParaRPr lang="en-GB" sz="700" dirty="0"/>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3124" userDrawn="1">
          <p15:clr>
            <a:srgbClr val="F26B43"/>
          </p15:clr>
        </p15:guide>
        <p15:guide id="2" pos="2148"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1990" y="4773374"/>
            <a:ext cx="5455920" cy="39054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Date Placeholder 8"/>
          <p:cNvSpPr>
            <a:spLocks noGrp="1"/>
          </p:cNvSpPr>
          <p:nvPr>
            <p:ph type="dt" idx="1"/>
          </p:nvPr>
        </p:nvSpPr>
        <p:spPr>
          <a:xfrm>
            <a:off x="3863032" y="0"/>
            <a:ext cx="2955290" cy="497658"/>
          </a:xfrm>
          <a:prstGeom prst="rect">
            <a:avLst/>
          </a:prstGeom>
        </p:spPr>
        <p:txBody>
          <a:bodyPr vert="horz" lIns="91440" tIns="45720" rIns="91440" bIns="45720" rtlCol="0"/>
          <a:lstStyle>
            <a:lvl1pPr algn="r">
              <a:defRPr sz="700"/>
            </a:lvl1pPr>
          </a:lstStyle>
          <a:p>
            <a:fld id="{1386E511-D742-4EFE-90B5-C9FC42762E0F}" type="datetimeFigureOut">
              <a:rPr lang="en-GB" smtClean="0"/>
              <a:pPr/>
              <a:t>14/05/2024</a:t>
            </a:fld>
            <a:endParaRPr lang="en-GB" dirty="0"/>
          </a:p>
        </p:txBody>
      </p:sp>
      <p:sp>
        <p:nvSpPr>
          <p:cNvPr id="10" name="Slide Number Placeholder 9"/>
          <p:cNvSpPr>
            <a:spLocks noGrp="1"/>
          </p:cNvSpPr>
          <p:nvPr>
            <p:ph type="sldNum" sz="quarter" idx="5"/>
          </p:nvPr>
        </p:nvSpPr>
        <p:spPr>
          <a:xfrm>
            <a:off x="3863032" y="9421044"/>
            <a:ext cx="2955290" cy="497656"/>
          </a:xfrm>
          <a:prstGeom prst="rect">
            <a:avLst/>
          </a:prstGeom>
        </p:spPr>
        <p:txBody>
          <a:bodyPr vert="horz" lIns="91440" tIns="45720" rIns="91440" bIns="45720" rtlCol="0" anchor="b"/>
          <a:lstStyle>
            <a:lvl1pPr algn="r">
              <a:defRPr sz="700"/>
            </a:lvl1pPr>
          </a:lstStyle>
          <a:p>
            <a:fld id="{A16CFAD1-D197-4A88-B173-A6412E995EE5}" type="slidenum">
              <a:rPr lang="en-GB" smtClean="0"/>
              <a:pPr/>
              <a:t>‹#›</a:t>
            </a:fld>
            <a:endParaRPr lang="en-GB" dirty="0"/>
          </a:p>
        </p:txBody>
      </p:sp>
      <p:sp>
        <p:nvSpPr>
          <p:cNvPr id="11" name="Footer Placeholder 10"/>
          <p:cNvSpPr>
            <a:spLocks noGrp="1"/>
          </p:cNvSpPr>
          <p:nvPr>
            <p:ph type="ftr" sz="quarter" idx="4"/>
          </p:nvPr>
        </p:nvSpPr>
        <p:spPr>
          <a:xfrm>
            <a:off x="0" y="9421044"/>
            <a:ext cx="2955290" cy="497656"/>
          </a:xfrm>
          <a:prstGeom prst="rect">
            <a:avLst/>
          </a:prstGeom>
        </p:spPr>
        <p:txBody>
          <a:bodyPr vert="horz" lIns="91440" tIns="45720" rIns="91440" bIns="45720" rtlCol="0" anchor="b"/>
          <a:lstStyle>
            <a:lvl1pPr algn="l">
              <a:defRPr sz="700"/>
            </a:lvl1pPr>
          </a:lstStyle>
          <a:p>
            <a:endParaRPr lang="en-GB" dirty="0"/>
          </a:p>
        </p:txBody>
      </p:sp>
      <p:sp>
        <p:nvSpPr>
          <p:cNvPr id="12" name="Slide Image Placeholder 11"/>
          <p:cNvSpPr>
            <a:spLocks noGrp="1" noRot="1" noChangeAspect="1"/>
          </p:cNvSpPr>
          <p:nvPr>
            <p:ph type="sldImg" idx="2"/>
          </p:nvPr>
        </p:nvSpPr>
        <p:spPr>
          <a:xfrm>
            <a:off x="434975" y="1239838"/>
            <a:ext cx="5949950" cy="3348037"/>
          </a:xfrm>
          <a:prstGeom prst="rect">
            <a:avLst/>
          </a:prstGeom>
          <a:noFill/>
          <a:ln w="12700">
            <a:solidFill>
              <a:prstClr val="black"/>
            </a:solidFill>
          </a:ln>
        </p:spPr>
        <p:txBody>
          <a:bodyPr vert="horz" lIns="91440" tIns="45720" rIns="91440" bIns="45720" rtlCol="0" anchor="ctr"/>
          <a:lstStyle/>
          <a:p>
            <a:endParaRPr lang="en-GB" dirty="0"/>
          </a:p>
        </p:txBody>
      </p:sp>
      <p:sp>
        <p:nvSpPr>
          <p:cNvPr id="13" name="Header Placeholder 12"/>
          <p:cNvSpPr>
            <a:spLocks noGrp="1"/>
          </p:cNvSpPr>
          <p:nvPr>
            <p:ph type="hdr" sz="quarter"/>
          </p:nvPr>
        </p:nvSpPr>
        <p:spPr>
          <a:xfrm>
            <a:off x="0" y="0"/>
            <a:ext cx="2955290" cy="497658"/>
          </a:xfrm>
          <a:prstGeom prst="rect">
            <a:avLst/>
          </a:prstGeom>
        </p:spPr>
        <p:txBody>
          <a:bodyPr vert="horz" lIns="91440" tIns="45720" rIns="91440" bIns="45720" rtlCol="0"/>
          <a:lstStyle>
            <a:lvl1pPr algn="l">
              <a:defRPr sz="700"/>
            </a:lvl1pPr>
          </a:lstStyle>
          <a:p>
            <a:endParaRPr lang="en-GB" dirty="0"/>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54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72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3124" userDrawn="1">
          <p15:clr>
            <a:srgbClr val="F26B43"/>
          </p15:clr>
        </p15:guide>
        <p15:guide id="2" pos="214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sz="1100"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4</a:t>
            </a:fld>
            <a:endParaRPr lang="en-GB" dirty="0"/>
          </a:p>
        </p:txBody>
      </p:sp>
    </p:spTree>
    <p:extLst>
      <p:ext uri="{BB962C8B-B14F-4D97-AF65-F5344CB8AC3E}">
        <p14:creationId xmlns:p14="http://schemas.microsoft.com/office/powerpoint/2010/main" val="3824712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I am Lize Mostert and I will be discussing the data exploration portion of this assignment</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Upon investigation of the dataset, we observed that the data was already in an analytical base table format. This meant that we did not need to reshape the data into another formatted type.</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The dataset can be divided into several different categories of data based on the characteristics thereof: </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The data consisted of URLs, Timestamps, Boolean and categorical data, of which the last class was used to gather our insights.</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Our initial questions upon data exploration led us to the following potential insights that could be drawn from the data at hand:</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We determined that job titles and companies could be analysed to provide us with insight into which organisations or industries are looking for candidates and the types of roles that are currently available in the job market.</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We also noted that exploring job locations and the cities where they were searched from can help identify any geographic trends in demand for data scientists and related professionals.</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Finally, we asked whether the investigation of job levels and types can reveal any distribution of roles across different seniority level and employment types.</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With respect to data cleaning, unnecessary columns were removed and the effect of missing values after preprocessing was evaluated and dealt with during the visualisation stage.</a:t>
            </a:r>
          </a:p>
        </p:txBody>
      </p:sp>
      <p:sp>
        <p:nvSpPr>
          <p:cNvPr id="4" name="Slide Number Placeholder 3"/>
          <p:cNvSpPr>
            <a:spLocks noGrp="1"/>
          </p:cNvSpPr>
          <p:nvPr>
            <p:ph type="sldNum" sz="quarter" idx="5"/>
          </p:nvPr>
        </p:nvSpPr>
        <p:spPr/>
        <p:txBody>
          <a:bodyPr/>
          <a:lstStyle/>
          <a:p>
            <a:fld id="{A16CFAD1-D197-4A88-B173-A6412E995EE5}" type="slidenum">
              <a:rPr lang="en-GB" smtClean="0"/>
              <a:pPr/>
              <a:t>5</a:t>
            </a:fld>
            <a:endParaRPr lang="en-GB" dirty="0"/>
          </a:p>
        </p:txBody>
      </p:sp>
    </p:spTree>
    <p:extLst>
      <p:ext uri="{BB962C8B-B14F-4D97-AF65-F5344CB8AC3E}">
        <p14:creationId xmlns:p14="http://schemas.microsoft.com/office/powerpoint/2010/main" val="1508349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From our data exploration, you can see that there is a quite skewed distribution of features in this dataset, but overall, the quality of the data before preprocessing was quite high. We observed no missing values in the dataset at this stage, and the variables within the categorical features were more or less consistent except for the job title and search position which had quite a high amount of variation, but this was dealt with during the preprocessing stage</a:t>
            </a:r>
          </a:p>
        </p:txBody>
      </p:sp>
      <p:sp>
        <p:nvSpPr>
          <p:cNvPr id="4" name="Slide Number Placeholder 3"/>
          <p:cNvSpPr>
            <a:spLocks noGrp="1"/>
          </p:cNvSpPr>
          <p:nvPr>
            <p:ph type="sldNum" sz="quarter" idx="5"/>
          </p:nvPr>
        </p:nvSpPr>
        <p:spPr/>
        <p:txBody>
          <a:bodyPr/>
          <a:lstStyle/>
          <a:p>
            <a:fld id="{A16CFAD1-D197-4A88-B173-A6412E995EE5}" type="slidenum">
              <a:rPr lang="en-GB" smtClean="0"/>
              <a:pPr/>
              <a:t>6</a:t>
            </a:fld>
            <a:endParaRPr lang="en-GB" dirty="0"/>
          </a:p>
        </p:txBody>
      </p:sp>
    </p:spTree>
    <p:extLst>
      <p:ext uri="{BB962C8B-B14F-4D97-AF65-F5344CB8AC3E}">
        <p14:creationId xmlns:p14="http://schemas.microsoft.com/office/powerpoint/2010/main" val="3788309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 am Sarel Vermaak.</a:t>
            </a:r>
          </a:p>
          <a:p>
            <a:endParaRPr lang="en-US" dirty="0"/>
          </a:p>
          <a:p>
            <a:r>
              <a:rPr lang="en-US" dirty="0"/>
              <a:t>Data preprocessing is part of the Data Understanding and Data Preparation components of the CRISP-DM process.</a:t>
            </a:r>
          </a:p>
          <a:p>
            <a:r>
              <a:rPr lang="en-US" dirty="0"/>
              <a:t>Based on the data exploration done previously, we removed columns that contained no variation, and a single instance with a missing value.</a:t>
            </a:r>
          </a:p>
          <a:p>
            <a:endParaRPr lang="en-US" dirty="0"/>
          </a:p>
          <a:p>
            <a:r>
              <a:rPr lang="en-US" dirty="0"/>
              <a:t>During exploration we picked up that the </a:t>
            </a:r>
            <a:r>
              <a:rPr lang="en-US" dirty="0" err="1"/>
              <a:t>job_title</a:t>
            </a:r>
            <a:r>
              <a:rPr lang="en-US" dirty="0"/>
              <a:t> and </a:t>
            </a:r>
            <a:r>
              <a:rPr lang="en-US" dirty="0" err="1"/>
              <a:t>job_city</a:t>
            </a:r>
            <a:r>
              <a:rPr lang="en-US" dirty="0"/>
              <a:t> features contain a lot of useful information, but was not in a useable state.</a:t>
            </a:r>
          </a:p>
          <a:p>
            <a:r>
              <a:rPr lang="en-US" dirty="0"/>
              <a:t>Both features were forced to lowercase, and useful subsets of features were extracted, such as job seniority and job country.</a:t>
            </a:r>
          </a:p>
          <a:p>
            <a:r>
              <a:rPr lang="en-US" dirty="0"/>
              <a:t>The subsets were also recombined into more sanitized versions of the original feature, removing a lot of variability due to differing naming conventions.</a:t>
            </a:r>
          </a:p>
        </p:txBody>
      </p:sp>
      <p:sp>
        <p:nvSpPr>
          <p:cNvPr id="4" name="Slide Number Placeholder 3"/>
          <p:cNvSpPr>
            <a:spLocks noGrp="1"/>
          </p:cNvSpPr>
          <p:nvPr>
            <p:ph type="sldNum" sz="quarter" idx="5"/>
          </p:nvPr>
        </p:nvSpPr>
        <p:spPr/>
        <p:txBody>
          <a:bodyPr/>
          <a:lstStyle/>
          <a:p>
            <a:fld id="{A16CFAD1-D197-4A88-B173-A6412E995EE5}" type="slidenum">
              <a:rPr lang="en-GB" smtClean="0"/>
              <a:pPr/>
              <a:t>7</a:t>
            </a:fld>
            <a:endParaRPr lang="en-GB" dirty="0"/>
          </a:p>
        </p:txBody>
      </p:sp>
    </p:spTree>
    <p:extLst>
      <p:ext uri="{BB962C8B-B14F-4D97-AF65-F5344CB8AC3E}">
        <p14:creationId xmlns:p14="http://schemas.microsoft.com/office/powerpoint/2010/main" val="2594563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ero. DSV blue.">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A32BB7F6-9F0A-A368-C487-990A3FB80186}"/>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bwMode="white">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5" name="Logo">
            <a:extLst>
              <a:ext uri="{FF2B5EF4-FFF2-40B4-BE49-F238E27FC236}">
                <a16:creationId xmlns:a16="http://schemas.microsoft.com/office/drawing/2014/main" id="{3686554A-1224-B98B-303F-3DEF4C9C95F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10" name="Date_DateCustomA" hidden="1">
            <a:extLst>
              <a:ext uri="{FF2B5EF4-FFF2-40B4-BE49-F238E27FC236}">
                <a16:creationId xmlns:a16="http://schemas.microsoft.com/office/drawing/2014/main" id="{C20D0076-D329-96AA-A04A-541769850DC5}"/>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11" name="FLD_PresentationTitle" hidden="1">
            <a:extLst>
              <a:ext uri="{FF2B5EF4-FFF2-40B4-BE49-F238E27FC236}">
                <a16:creationId xmlns:a16="http://schemas.microsoft.com/office/drawing/2014/main" id="{B43EA88E-0BF1-3508-3720-CE65072E16F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2E0F7ED9-BD90-84B2-5B4F-85E0B0B744AF}"/>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61958228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reaker / Photo A">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89571D55-61C8-1072-5592-ED5E71F0EC6A}"/>
              </a:ext>
            </a:extLst>
          </p:cNvPr>
          <p:cNvSpPr>
            <a:spLocks noGrp="1"/>
          </p:cNvSpPr>
          <p:nvPr>
            <p:ph type="pic" sz="quarter" idx="13" hasCustomPrompt="1"/>
          </p:nvPr>
        </p:nvSpPr>
        <p:spPr>
          <a:xfrm>
            <a:off x="1016000" y="1143000"/>
            <a:ext cx="10160001" cy="5714999"/>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0"/>
            <a:ext cx="7112000" cy="1143001"/>
          </a:xfrm>
        </p:spPr>
        <p:txBody>
          <a:bodyPr anchor="ctr" anchorCtr="0"/>
          <a:lstStyle>
            <a:lvl1pPr algn="r">
              <a:lnSpc>
                <a:spcPct val="100000"/>
              </a:lnSpc>
              <a:defRPr sz="2400" spc="-120" baseline="0"/>
            </a:lvl1pPr>
          </a:lstStyle>
          <a:p>
            <a:r>
              <a:rPr lang="en-US" dirty="0"/>
              <a:t>Click to add title</a:t>
            </a:r>
          </a:p>
        </p:txBody>
      </p:sp>
      <p:pic>
        <p:nvPicPr>
          <p:cNvPr id="7" name="Logo">
            <a:extLst>
              <a:ext uri="{FF2B5EF4-FFF2-40B4-BE49-F238E27FC236}">
                <a16:creationId xmlns:a16="http://schemas.microsoft.com/office/drawing/2014/main" id="{7887DE7B-80B9-0272-865D-89D3DD81B42E}"/>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473634"/>
            <a:ext cx="661414" cy="195733"/>
          </a:xfrm>
          <a:prstGeom prst="rect">
            <a:avLst/>
          </a:prstGeom>
        </p:spPr>
      </p:pic>
      <p:sp>
        <p:nvSpPr>
          <p:cNvPr id="4" name="Date_DateCustomA" hidden="1">
            <a:extLst>
              <a:ext uri="{FF2B5EF4-FFF2-40B4-BE49-F238E27FC236}">
                <a16:creationId xmlns:a16="http://schemas.microsoft.com/office/drawing/2014/main" id="{615A88E0-4E4A-519D-9700-7D5CA52F8987}"/>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5" name="FLD_PresentationTitle" hidden="1">
            <a:extLst>
              <a:ext uri="{FF2B5EF4-FFF2-40B4-BE49-F238E27FC236}">
                <a16:creationId xmlns:a16="http://schemas.microsoft.com/office/drawing/2014/main" id="{F2468DD4-BE4F-9ACC-7037-B7B58F3877D2}"/>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F0286516-5F7F-CE86-B65D-766BC770DDE5}"/>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51905882"/>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reaker / Photo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5714999"/>
            <a:ext cx="7112000" cy="1143001"/>
          </a:xfrm>
        </p:spPr>
        <p:txBody>
          <a:bodyPr anchor="ctr" anchorCtr="0"/>
          <a:lstStyle>
            <a:lvl1pPr algn="r">
              <a:lnSpc>
                <a:spcPct val="100000"/>
              </a:lnSpc>
              <a:defRPr sz="2400" spc="-120" baseline="0"/>
            </a:lvl1pPr>
          </a:lstStyle>
          <a:p>
            <a:r>
              <a:rPr lang="en-US" dirty="0"/>
              <a:t>Click to add title</a:t>
            </a:r>
          </a:p>
        </p:txBody>
      </p:sp>
      <p:sp>
        <p:nvSpPr>
          <p:cNvPr id="4" name="Picture Placeholder 10">
            <a:extLst>
              <a:ext uri="{FF2B5EF4-FFF2-40B4-BE49-F238E27FC236}">
                <a16:creationId xmlns:a16="http://schemas.microsoft.com/office/drawing/2014/main" id="{FB94A73F-473D-8EE9-886D-D0230F6DF5A0}"/>
              </a:ext>
            </a:extLst>
          </p:cNvPr>
          <p:cNvSpPr>
            <a:spLocks noGrp="1"/>
          </p:cNvSpPr>
          <p:nvPr>
            <p:ph type="pic" sz="quarter" idx="13" hasCustomPrompt="1"/>
          </p:nvPr>
        </p:nvSpPr>
        <p:spPr>
          <a:xfrm>
            <a:off x="1016000" y="0"/>
            <a:ext cx="10160001" cy="5714999"/>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pic>
        <p:nvPicPr>
          <p:cNvPr id="3" name="Logo">
            <a:extLst>
              <a:ext uri="{FF2B5EF4-FFF2-40B4-BE49-F238E27FC236}">
                <a16:creationId xmlns:a16="http://schemas.microsoft.com/office/drawing/2014/main" id="{FA933D2A-3926-BE08-658A-38ACA7D8B00F}"/>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188633"/>
            <a:ext cx="661414" cy="195733"/>
          </a:xfrm>
          <a:prstGeom prst="rect">
            <a:avLst/>
          </a:prstGeom>
        </p:spPr>
      </p:pic>
      <p:sp>
        <p:nvSpPr>
          <p:cNvPr id="5" name="Date_DateCustomA" hidden="1">
            <a:extLst>
              <a:ext uri="{FF2B5EF4-FFF2-40B4-BE49-F238E27FC236}">
                <a16:creationId xmlns:a16="http://schemas.microsoft.com/office/drawing/2014/main" id="{BC7DA32B-9DA6-837C-A252-B237166ABF38}"/>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7" name="FLD_PresentationTitle" hidden="1">
            <a:extLst>
              <a:ext uri="{FF2B5EF4-FFF2-40B4-BE49-F238E27FC236}">
                <a16:creationId xmlns:a16="http://schemas.microsoft.com/office/drawing/2014/main" id="{F157FDFF-ED79-E7B5-E586-44FD83BCDB37}"/>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56B00B80-C8F3-9B75-F1D9-191A496D4D85}"/>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40269590"/>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reaker / Video 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0"/>
            <a:ext cx="7112000" cy="1143001"/>
          </a:xfrm>
        </p:spPr>
        <p:txBody>
          <a:bodyPr anchor="ctr" anchorCtr="0"/>
          <a:lstStyle>
            <a:lvl1pPr algn="r">
              <a:lnSpc>
                <a:spcPct val="100000"/>
              </a:lnSpc>
              <a:defRPr sz="2400" spc="-120" baseline="0"/>
            </a:lvl1pPr>
          </a:lstStyle>
          <a:p>
            <a:r>
              <a:rPr lang="en-US" dirty="0"/>
              <a:t>Click to add title</a:t>
            </a:r>
          </a:p>
        </p:txBody>
      </p:sp>
      <p:sp>
        <p:nvSpPr>
          <p:cNvPr id="9" name="Media Placeholder 8">
            <a:extLst>
              <a:ext uri="{FF2B5EF4-FFF2-40B4-BE49-F238E27FC236}">
                <a16:creationId xmlns:a16="http://schemas.microsoft.com/office/drawing/2014/main" id="{5B7007E8-F47C-6725-920A-9C68241BB2EC}"/>
              </a:ext>
            </a:extLst>
          </p:cNvPr>
          <p:cNvSpPr>
            <a:spLocks noGrp="1"/>
          </p:cNvSpPr>
          <p:nvPr>
            <p:ph type="media" sz="quarter" idx="11"/>
          </p:nvPr>
        </p:nvSpPr>
        <p:spPr>
          <a:xfrm>
            <a:off x="1016000" y="1143001"/>
            <a:ext cx="10160000" cy="5714999"/>
          </a:xfrm>
          <a:solidFill>
            <a:srgbClr val="D7D9DC"/>
          </a:solidFill>
        </p:spPr>
        <p:txBody>
          <a:bodyPr/>
          <a:lstStyle>
            <a:lvl1pPr marL="0" indent="0" algn="ctr">
              <a:buNone/>
              <a:defRPr/>
            </a:lvl1pPr>
          </a:lstStyle>
          <a:p>
            <a:endParaRPr lang="en-GB" dirty="0"/>
          </a:p>
        </p:txBody>
      </p:sp>
      <p:pic>
        <p:nvPicPr>
          <p:cNvPr id="7" name="Logo">
            <a:extLst>
              <a:ext uri="{FF2B5EF4-FFF2-40B4-BE49-F238E27FC236}">
                <a16:creationId xmlns:a16="http://schemas.microsoft.com/office/drawing/2014/main" id="{7887DE7B-80B9-0272-865D-89D3DD81B42E}"/>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473634"/>
            <a:ext cx="661414" cy="195733"/>
          </a:xfrm>
          <a:prstGeom prst="rect">
            <a:avLst/>
          </a:prstGeom>
        </p:spPr>
      </p:pic>
      <p:sp>
        <p:nvSpPr>
          <p:cNvPr id="10" name="Date_DateCustomA" hidden="1">
            <a:extLst>
              <a:ext uri="{FF2B5EF4-FFF2-40B4-BE49-F238E27FC236}">
                <a16:creationId xmlns:a16="http://schemas.microsoft.com/office/drawing/2014/main" id="{C93401DF-3442-EF28-EF87-4ADB68B22AF0}"/>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11" name="FLD_PresentationTitle" hidden="1">
            <a:extLst>
              <a:ext uri="{FF2B5EF4-FFF2-40B4-BE49-F238E27FC236}">
                <a16:creationId xmlns:a16="http://schemas.microsoft.com/office/drawing/2014/main" id="{A3BB0EBC-BA87-021D-10AB-98DE0933FAB0}"/>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52278516-4C84-CBAB-C31C-851D3CCD516A}"/>
              </a:ext>
            </a:extLst>
          </p:cNvPr>
          <p:cNvSpPr>
            <a:spLocks noGrp="1"/>
          </p:cNvSpPr>
          <p:nvPr>
            <p:ph type="sldNum" sz="quarter" idx="13"/>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076647476"/>
      </p:ext>
    </p:extLst>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reaker / Video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5714999"/>
            <a:ext cx="7112000" cy="1143001"/>
          </a:xfrm>
        </p:spPr>
        <p:txBody>
          <a:bodyPr anchor="ctr" anchorCtr="0"/>
          <a:lstStyle>
            <a:lvl1pPr algn="r">
              <a:lnSpc>
                <a:spcPct val="100000"/>
              </a:lnSpc>
              <a:defRPr sz="2400" spc="-120" baseline="0"/>
            </a:lvl1pPr>
          </a:lstStyle>
          <a:p>
            <a:r>
              <a:rPr lang="en-US" dirty="0"/>
              <a:t>Click to add title</a:t>
            </a:r>
          </a:p>
        </p:txBody>
      </p:sp>
      <p:sp>
        <p:nvSpPr>
          <p:cNvPr id="9" name="Media Placeholder 8">
            <a:extLst>
              <a:ext uri="{FF2B5EF4-FFF2-40B4-BE49-F238E27FC236}">
                <a16:creationId xmlns:a16="http://schemas.microsoft.com/office/drawing/2014/main" id="{5B7007E8-F47C-6725-920A-9C68241BB2EC}"/>
              </a:ext>
            </a:extLst>
          </p:cNvPr>
          <p:cNvSpPr>
            <a:spLocks noGrp="1"/>
          </p:cNvSpPr>
          <p:nvPr>
            <p:ph type="media" sz="quarter" idx="11"/>
          </p:nvPr>
        </p:nvSpPr>
        <p:spPr>
          <a:xfrm>
            <a:off x="1016000" y="0"/>
            <a:ext cx="10160000" cy="5714999"/>
          </a:xfrm>
          <a:solidFill>
            <a:srgbClr val="D7D9DC"/>
          </a:solidFill>
        </p:spPr>
        <p:txBody>
          <a:bodyPr/>
          <a:lstStyle>
            <a:lvl1pPr marL="0" indent="0" algn="ctr">
              <a:buNone/>
              <a:defRPr/>
            </a:lvl1pPr>
          </a:lstStyle>
          <a:p>
            <a:endParaRPr lang="en-GB" dirty="0"/>
          </a:p>
        </p:txBody>
      </p:sp>
      <p:pic>
        <p:nvPicPr>
          <p:cNvPr id="3" name="Logo">
            <a:extLst>
              <a:ext uri="{FF2B5EF4-FFF2-40B4-BE49-F238E27FC236}">
                <a16:creationId xmlns:a16="http://schemas.microsoft.com/office/drawing/2014/main" id="{FA933D2A-3926-BE08-658A-38ACA7D8B00F}"/>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188633"/>
            <a:ext cx="661414" cy="195733"/>
          </a:xfrm>
          <a:prstGeom prst="rect">
            <a:avLst/>
          </a:prstGeom>
        </p:spPr>
      </p:pic>
      <p:sp>
        <p:nvSpPr>
          <p:cNvPr id="4" name="Date_DateCustomA" hidden="1">
            <a:extLst>
              <a:ext uri="{FF2B5EF4-FFF2-40B4-BE49-F238E27FC236}">
                <a16:creationId xmlns:a16="http://schemas.microsoft.com/office/drawing/2014/main" id="{2647149E-3225-6E07-A2C3-29F4AAF3BB9C}"/>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5" name="FLD_PresentationTitle" hidden="1">
            <a:extLst>
              <a:ext uri="{FF2B5EF4-FFF2-40B4-BE49-F238E27FC236}">
                <a16:creationId xmlns:a16="http://schemas.microsoft.com/office/drawing/2014/main" id="{1B9EBF59-CDCB-7A93-2A08-D4DD7E7D683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6C075FC0-1496-772E-E48D-8E743FC362A9}"/>
              </a:ext>
            </a:extLst>
          </p:cNvPr>
          <p:cNvSpPr>
            <a:spLocks noGrp="1"/>
          </p:cNvSpPr>
          <p:nvPr>
            <p:ph type="sldNum" sz="quarter" idx="13"/>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930927258"/>
      </p:ext>
    </p:extLst>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0/50. Four pictures.">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bwMode="white">
          <a:xfrm>
            <a:off x="1015999" y="571500"/>
            <a:ext cx="4064001" cy="2857500"/>
          </a:xfrm>
        </p:spPr>
        <p:txBody>
          <a:bodyPr anchor="t" anchorCtr="0"/>
          <a:lstStyle>
            <a:lvl1pPr algn="l">
              <a:lnSpc>
                <a:spcPct val="100000"/>
              </a:lnSpc>
              <a:defRPr sz="2800" spc="-150" baseline="0"/>
            </a:lvl1pPr>
          </a:lstStyle>
          <a:p>
            <a:r>
              <a:rPr lang="en-US" dirty="0"/>
              <a:t>Click to add title</a:t>
            </a:r>
          </a:p>
        </p:txBody>
      </p:sp>
      <p:sp>
        <p:nvSpPr>
          <p:cNvPr id="11" name="Content Placeholder 8">
            <a:extLst>
              <a:ext uri="{FF2B5EF4-FFF2-40B4-BE49-F238E27FC236}">
                <a16:creationId xmlns:a16="http://schemas.microsoft.com/office/drawing/2014/main" id="{31B76FEC-FA37-5397-4146-517D33B039B4}"/>
              </a:ext>
            </a:extLst>
          </p:cNvPr>
          <p:cNvSpPr>
            <a:spLocks noGrp="1"/>
          </p:cNvSpPr>
          <p:nvPr>
            <p:ph sz="quarter" idx="17" hasCustomPrompt="1"/>
          </p:nvPr>
        </p:nvSpPr>
        <p:spPr bwMode="white">
          <a:xfrm>
            <a:off x="1015999" y="4000499"/>
            <a:ext cx="4064001" cy="1714501"/>
          </a:xfrm>
        </p:spPr>
        <p:txBody>
          <a:bodyPr anchor="b" anchorCtr="0"/>
          <a:lstStyle>
            <a:lvl1pPr marL="180000" indent="-180000">
              <a:spcBef>
                <a:spcPts val="1000"/>
              </a:spcBef>
              <a:defRPr sz="1400"/>
            </a:lvl1pPr>
            <a:lvl2pPr marL="360000" indent="-180000">
              <a:defRPr sz="1400"/>
            </a:lvl2pPr>
            <a:lvl3pPr marL="540000" indent="-180000">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6095999" y="-3"/>
            <a:ext cx="3048002" cy="3429003"/>
          </a:xfrm>
          <a:solidFill>
            <a:srgbClr val="D7D9DC"/>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7" name="Picture Placeholder 12">
            <a:extLst>
              <a:ext uri="{FF2B5EF4-FFF2-40B4-BE49-F238E27FC236}">
                <a16:creationId xmlns:a16="http://schemas.microsoft.com/office/drawing/2014/main" id="{160ED267-CE2A-9C6E-2A58-D17EC49FD33B}"/>
              </a:ext>
            </a:extLst>
          </p:cNvPr>
          <p:cNvSpPr>
            <a:spLocks noGrp="1"/>
          </p:cNvSpPr>
          <p:nvPr>
            <p:ph type="pic" sz="quarter" idx="15" hasCustomPrompt="1"/>
          </p:nvPr>
        </p:nvSpPr>
        <p:spPr>
          <a:xfrm>
            <a:off x="9144000" y="-6"/>
            <a:ext cx="3048002" cy="3429003"/>
          </a:xfrm>
          <a:solidFill>
            <a:srgbClr val="AAB0BA"/>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3" name="Picture Placeholder 14">
            <a:extLst>
              <a:ext uri="{FF2B5EF4-FFF2-40B4-BE49-F238E27FC236}">
                <a16:creationId xmlns:a16="http://schemas.microsoft.com/office/drawing/2014/main" id="{7917D4E6-EBD9-387E-C598-F1E497609DBF}"/>
              </a:ext>
            </a:extLst>
          </p:cNvPr>
          <p:cNvSpPr>
            <a:spLocks noGrp="1"/>
          </p:cNvSpPr>
          <p:nvPr>
            <p:ph type="pic" sz="quarter" idx="14" hasCustomPrompt="1"/>
          </p:nvPr>
        </p:nvSpPr>
        <p:spPr>
          <a:xfrm>
            <a:off x="6095998" y="3429000"/>
            <a:ext cx="3048002" cy="3429003"/>
          </a:xfrm>
          <a:solidFill>
            <a:srgbClr val="AAB0BA"/>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8" name="Picture Placeholder 16">
            <a:extLst>
              <a:ext uri="{FF2B5EF4-FFF2-40B4-BE49-F238E27FC236}">
                <a16:creationId xmlns:a16="http://schemas.microsoft.com/office/drawing/2014/main" id="{86AA52A1-0E52-62B5-82F1-715000227626}"/>
              </a:ext>
            </a:extLst>
          </p:cNvPr>
          <p:cNvSpPr>
            <a:spLocks noGrp="1"/>
          </p:cNvSpPr>
          <p:nvPr>
            <p:ph type="pic" sz="quarter" idx="16" hasCustomPrompt="1"/>
          </p:nvPr>
        </p:nvSpPr>
        <p:spPr>
          <a:xfrm>
            <a:off x="9144000" y="3429000"/>
            <a:ext cx="3048002" cy="3429003"/>
          </a:xfrm>
          <a:solidFill>
            <a:srgbClr val="D7D9DC"/>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5" name="Slide Number Placeholder 14">
            <a:extLst>
              <a:ext uri="{FF2B5EF4-FFF2-40B4-BE49-F238E27FC236}">
                <a16:creationId xmlns:a16="http://schemas.microsoft.com/office/drawing/2014/main" id="{67E9A8FD-18CF-3BCF-7734-E0DE693EE839}"/>
              </a:ext>
            </a:extLst>
          </p:cNvPr>
          <p:cNvSpPr>
            <a:spLocks noGrp="1"/>
          </p:cNvSpPr>
          <p:nvPr>
            <p:ph type="sldNum" sz="quarter" idx="18"/>
          </p:nvPr>
        </p:nvSpPr>
        <p:spPr bwMode="white"/>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629406295"/>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ro. A.">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8DDF0E9-4CE9-B343-4872-62126B84DC2F}"/>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76108336-28BF-0B78-1382-C16BC3329674}"/>
              </a:ext>
            </a:extLst>
          </p:cNvPr>
          <p:cNvSpPr>
            <a:spLocks noGrp="1"/>
          </p:cNvSpPr>
          <p:nvPr>
            <p:ph type="title" hasCustomPrompt="1"/>
          </p:nvPr>
        </p:nvSpPr>
        <p:spPr>
          <a:xfrm>
            <a:off x="6096000" y="571501"/>
            <a:ext cx="5080000" cy="5714999"/>
          </a:xfrm>
          <a:solidFill>
            <a:srgbClr val="EFF0F0"/>
          </a:solidFill>
        </p:spPr>
        <p:txBody>
          <a:bodyPr lIns="1015200" tIns="572400" rIns="1015200" bIns="3960000"/>
          <a:lstStyle>
            <a:lvl1pPr>
              <a:lnSpc>
                <a:spcPct val="100000"/>
              </a:lnSpc>
              <a:defRPr sz="2800" spc="-130" baseline="0"/>
            </a:lvl1pPr>
          </a:lstStyle>
          <a:p>
            <a:r>
              <a:rPr lang="en-US" dirty="0"/>
              <a:t>Click to add title</a:t>
            </a:r>
          </a:p>
        </p:txBody>
      </p:sp>
      <p:sp>
        <p:nvSpPr>
          <p:cNvPr id="13" name="Content Placeholder 8">
            <a:extLst>
              <a:ext uri="{FF2B5EF4-FFF2-40B4-BE49-F238E27FC236}">
                <a16:creationId xmlns:a16="http://schemas.microsoft.com/office/drawing/2014/main" id="{EF2F699A-9A0E-FC32-6C65-D24A5577A7AA}"/>
              </a:ext>
            </a:extLst>
          </p:cNvPr>
          <p:cNvSpPr>
            <a:spLocks noGrp="1"/>
          </p:cNvSpPr>
          <p:nvPr>
            <p:ph sz="quarter" idx="17" hasCustomPrompt="1"/>
          </p:nvPr>
        </p:nvSpPr>
        <p:spPr>
          <a:xfrm>
            <a:off x="7112001" y="2286000"/>
            <a:ext cx="3048000" cy="3429000"/>
          </a:xfrm>
        </p:spPr>
        <p:txBody>
          <a:bodyPr anchor="t" anchorCtr="0"/>
          <a:lstStyle>
            <a:lvl1pPr marL="180000" indent="-180000">
              <a:spcBef>
                <a:spcPts val="1000"/>
              </a:spcBef>
              <a:defRPr sz="1400"/>
            </a:lvl1pPr>
            <a:lvl2pPr marL="360000" indent="-180000">
              <a:spcBef>
                <a:spcPts val="1000"/>
              </a:spcBef>
              <a:defRPr sz="1400"/>
            </a:lvl2pPr>
            <a:lvl3pPr marL="540000" indent="-180000">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Date_DateCustomA" hidden="1">
            <a:extLst>
              <a:ext uri="{FF2B5EF4-FFF2-40B4-BE49-F238E27FC236}">
                <a16:creationId xmlns:a16="http://schemas.microsoft.com/office/drawing/2014/main" id="{F8F6FA0E-135D-B279-FA33-FE27ACB56FD4}"/>
              </a:ext>
            </a:extLst>
          </p:cNvPr>
          <p:cNvSpPr>
            <a:spLocks noGrp="1"/>
          </p:cNvSpPr>
          <p:nvPr>
            <p:ph type="dt" sz="half" idx="18"/>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16" name="FLD_PresentationTitle" hidden="1">
            <a:extLst>
              <a:ext uri="{FF2B5EF4-FFF2-40B4-BE49-F238E27FC236}">
                <a16:creationId xmlns:a16="http://schemas.microsoft.com/office/drawing/2014/main" id="{B44FDAFB-C5C0-A39A-436F-064D0BCF449A}"/>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182686216"/>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ro. B.">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8DDF0E9-4CE9-B343-4872-62126B84DC2F}"/>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76108336-28BF-0B78-1382-C16BC3329674}"/>
              </a:ext>
            </a:extLst>
          </p:cNvPr>
          <p:cNvSpPr>
            <a:spLocks noGrp="1"/>
          </p:cNvSpPr>
          <p:nvPr>
            <p:ph type="title" hasCustomPrompt="1"/>
          </p:nvPr>
        </p:nvSpPr>
        <p:spPr>
          <a:xfrm>
            <a:off x="1016000" y="571501"/>
            <a:ext cx="5080000" cy="5714999"/>
          </a:xfrm>
          <a:solidFill>
            <a:srgbClr val="EFF0F0"/>
          </a:solidFill>
        </p:spPr>
        <p:txBody>
          <a:bodyPr lIns="1015200" tIns="572400" rIns="1015200" bIns="3960000"/>
          <a:lstStyle>
            <a:lvl1pPr>
              <a:lnSpc>
                <a:spcPct val="100000"/>
              </a:lnSpc>
              <a:defRPr sz="2800" spc="-130" baseline="0"/>
            </a:lvl1pPr>
          </a:lstStyle>
          <a:p>
            <a:r>
              <a:rPr lang="en-US" dirty="0"/>
              <a:t>Click to add title</a:t>
            </a:r>
          </a:p>
        </p:txBody>
      </p:sp>
      <p:sp>
        <p:nvSpPr>
          <p:cNvPr id="13" name="Content Placeholder 8">
            <a:extLst>
              <a:ext uri="{FF2B5EF4-FFF2-40B4-BE49-F238E27FC236}">
                <a16:creationId xmlns:a16="http://schemas.microsoft.com/office/drawing/2014/main" id="{EF2F699A-9A0E-FC32-6C65-D24A5577A7AA}"/>
              </a:ext>
            </a:extLst>
          </p:cNvPr>
          <p:cNvSpPr>
            <a:spLocks noGrp="1"/>
          </p:cNvSpPr>
          <p:nvPr>
            <p:ph sz="quarter" idx="17" hasCustomPrompt="1"/>
          </p:nvPr>
        </p:nvSpPr>
        <p:spPr>
          <a:xfrm>
            <a:off x="2032000" y="2286000"/>
            <a:ext cx="3048001" cy="3429000"/>
          </a:xfrm>
        </p:spPr>
        <p:txBody>
          <a:bodyPr anchor="t" anchorCtr="0"/>
          <a:lstStyle>
            <a:lvl1pPr marL="180000" indent="-180000">
              <a:spcBef>
                <a:spcPts val="1000"/>
              </a:spcBef>
              <a:defRPr sz="1400"/>
            </a:lvl1pPr>
            <a:lvl2pPr marL="360000" indent="-180000">
              <a:spcBef>
                <a:spcPts val="1000"/>
              </a:spcBef>
              <a:defRPr sz="1400"/>
            </a:lvl2pPr>
            <a:lvl3pPr marL="540000" indent="-180000">
              <a:spcBef>
                <a:spcPts val="1000"/>
              </a:spcBef>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_DateCustomA" hidden="1">
            <a:extLst>
              <a:ext uri="{FF2B5EF4-FFF2-40B4-BE49-F238E27FC236}">
                <a16:creationId xmlns:a16="http://schemas.microsoft.com/office/drawing/2014/main" id="{3F76FFE6-0EF7-1458-6DBC-A308223D23FD}"/>
              </a:ext>
            </a:extLst>
          </p:cNvPr>
          <p:cNvSpPr>
            <a:spLocks noGrp="1"/>
          </p:cNvSpPr>
          <p:nvPr>
            <p:ph type="dt" sz="half" idx="18"/>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8" name="FLD_PresentationTitle" hidden="1">
            <a:extLst>
              <a:ext uri="{FF2B5EF4-FFF2-40B4-BE49-F238E27FC236}">
                <a16:creationId xmlns:a16="http://schemas.microsoft.com/office/drawing/2014/main" id="{ADBC57DC-1F97-14E1-7119-084B290A011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4155727931"/>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A">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71500"/>
            <a:ext cx="7112000" cy="571500"/>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11" name="Date_DateCustomA" hidden="1">
            <a:extLst>
              <a:ext uri="{FF2B5EF4-FFF2-40B4-BE49-F238E27FC236}">
                <a16:creationId xmlns:a16="http://schemas.microsoft.com/office/drawing/2014/main" id="{9B76FB2B-7B27-25A8-D5DA-A1D0299217CE}"/>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12" name="FLD_PresentationTitle" hidden="1">
            <a:extLst>
              <a:ext uri="{FF2B5EF4-FFF2-40B4-BE49-F238E27FC236}">
                <a16:creationId xmlns:a16="http://schemas.microsoft.com/office/drawing/2014/main" id="{7122A9DB-AE31-0883-5DF7-D7EC3B6283C0}"/>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154529330"/>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B">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571500"/>
            <a:ext cx="7112000" cy="571500"/>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Slide Number Placeholder 4">
            <a:extLst>
              <a:ext uri="{FF2B5EF4-FFF2-40B4-BE49-F238E27FC236}">
                <a16:creationId xmlns:a16="http://schemas.microsoft.com/office/drawing/2014/main" id="{E44F2AB8-50D1-E796-8A43-7D155B9B0EF8}"/>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5CF89A6E-A60B-2C8B-57F5-0EFF32F35FB2}"/>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7" name="FLD_PresentationTitle" hidden="1">
            <a:extLst>
              <a:ext uri="{FF2B5EF4-FFF2-40B4-BE49-F238E27FC236}">
                <a16:creationId xmlns:a16="http://schemas.microsoft.com/office/drawing/2014/main" id="{F072395F-8149-8E1A-0376-145F44D72024}"/>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885506101"/>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C">
    <p:bg>
      <p:bgPr>
        <a:solidFill>
          <a:srgbClr val="2F3135"/>
        </a:solidFill>
        <a:effectLst/>
      </p:bgPr>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0D628073-55BA-B140-2CA5-8C8B182FC7A2}"/>
              </a:ext>
            </a:extLst>
          </p:cNvPr>
          <p:cNvSpPr/>
          <p:nvPr userDrawn="1"/>
        </p:nvSpPr>
        <p:spPr>
          <a:xfrm>
            <a:off x="0" y="0"/>
            <a:ext cx="12192000" cy="6858000"/>
          </a:xfrm>
          <a:prstGeom prst="rect">
            <a:avLst/>
          </a:prstGeom>
          <a:solidFill>
            <a:srgbClr val="2F3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91378"/>
            <a:ext cx="7112000" cy="551622"/>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Slide Number Placeholder 4">
            <a:extLst>
              <a:ext uri="{FF2B5EF4-FFF2-40B4-BE49-F238E27FC236}">
                <a16:creationId xmlns:a16="http://schemas.microsoft.com/office/drawing/2014/main" id="{E44F2AB8-50D1-E796-8A43-7D155B9B0EF8}"/>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E928560C-DC49-6629-0665-93FBC7B9744F}"/>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7" name="FLD_PresentationTitle" hidden="1">
            <a:extLst>
              <a:ext uri="{FF2B5EF4-FFF2-40B4-BE49-F238E27FC236}">
                <a16:creationId xmlns:a16="http://schemas.microsoft.com/office/drawing/2014/main" id="{0F42B128-E614-B433-B4F5-E8A753D61256}"/>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4195726071"/>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ro. Whit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6" name="Logo">
            <a:extLst>
              <a:ext uri="{FF2B5EF4-FFF2-40B4-BE49-F238E27FC236}">
                <a16:creationId xmlns:a16="http://schemas.microsoft.com/office/drawing/2014/main" id="{B9019654-4813-5F8A-EA65-5AE9FE42F7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090767"/>
            <a:ext cx="661414" cy="195733"/>
          </a:xfrm>
          <a:prstGeom prst="rect">
            <a:avLst/>
          </a:prstGeom>
        </p:spPr>
      </p:pic>
      <p:sp>
        <p:nvSpPr>
          <p:cNvPr id="8" name="Date_DateCustomA" hidden="1">
            <a:extLst>
              <a:ext uri="{FF2B5EF4-FFF2-40B4-BE49-F238E27FC236}">
                <a16:creationId xmlns:a16="http://schemas.microsoft.com/office/drawing/2014/main" id="{D925183B-C5E9-CA72-F99B-A8B64B88B6DE}"/>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9" name="FLD_PresentationTitle" hidden="1">
            <a:extLst>
              <a:ext uri="{FF2B5EF4-FFF2-40B4-BE49-F238E27FC236}">
                <a16:creationId xmlns:a16="http://schemas.microsoft.com/office/drawing/2014/main" id="{5BC658D0-3D0D-6FBA-4900-55595E10CC0A}"/>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0" name="Slide Number Placeholder 5" hidden="1">
            <a:extLst>
              <a:ext uri="{FF2B5EF4-FFF2-40B4-BE49-F238E27FC236}">
                <a16:creationId xmlns:a16="http://schemas.microsoft.com/office/drawing/2014/main" id="{A83469B6-0EA8-B63F-D617-0C1C27E69C62}"/>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022172790"/>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A">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71501"/>
            <a:ext cx="7112000" cy="1142999"/>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10160000" cy="4000500"/>
          </a:xfrm>
        </p:spPr>
        <p:txBody>
          <a:bodyPr numCol="3" spcCol="1015200"/>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8" name="Date_DateCustomA" hidden="1">
            <a:extLst>
              <a:ext uri="{FF2B5EF4-FFF2-40B4-BE49-F238E27FC236}">
                <a16:creationId xmlns:a16="http://schemas.microsoft.com/office/drawing/2014/main" id="{BE6232D6-50CD-B698-14DF-4F5A27395776}"/>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9" name="FLD_PresentationTitle" hidden="1">
            <a:extLst>
              <a:ext uri="{FF2B5EF4-FFF2-40B4-BE49-F238E27FC236}">
                <a16:creationId xmlns:a16="http://schemas.microsoft.com/office/drawing/2014/main" id="{BDF4765D-9202-4F81-D4C8-B11E46E8B402}"/>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906440189"/>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B">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581440"/>
            <a:ext cx="7112000" cy="1142999"/>
          </a:xfrm>
        </p:spPr>
        <p:txBody>
          <a:bodyPr/>
          <a:lstStyle>
            <a:lvl1pPr>
              <a:defRPr sz="2800" spc="-180" baseline="0"/>
            </a:lvl1pPr>
          </a:lstStyle>
          <a:p>
            <a:r>
              <a:rPr lang="en-US" noProof="0" dirty="0"/>
              <a:t>Click to add title</a:t>
            </a:r>
          </a:p>
        </p:txBody>
      </p:sp>
      <p:sp>
        <p:nvSpPr>
          <p:cNvPr id="3" name="Content Placeholder 2"/>
          <p:cNvSpPr>
            <a:spLocks noGrp="1"/>
          </p:cNvSpPr>
          <p:nvPr>
            <p:ph idx="1" hasCustomPrompt="1"/>
          </p:nvPr>
        </p:nvSpPr>
        <p:spPr>
          <a:xfrm>
            <a:off x="1016000" y="1724439"/>
            <a:ext cx="10160000" cy="3990561"/>
          </a:xfrm>
        </p:spPr>
        <p:txBody>
          <a:bodyPr numCol="3" spcCol="1015200"/>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192C0DFA-1CB1-427A-8E9E-750569DCB657}"/>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6" name="FLD_PresentationTitle" hidden="1">
            <a:extLst>
              <a:ext uri="{FF2B5EF4-FFF2-40B4-BE49-F238E27FC236}">
                <a16:creationId xmlns:a16="http://schemas.microsoft.com/office/drawing/2014/main" id="{43C32F2A-B66D-B6D5-BC1E-EBF8300221C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18995452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split A">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6096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71501"/>
            <a:ext cx="4064000" cy="5143500"/>
          </a:xfrm>
        </p:spPr>
        <p:txBody>
          <a:bodyPr/>
          <a:lstStyle>
            <a:lvl1pPr>
              <a:defRPr sz="2800" spc="-180" baseline="0">
                <a:solidFill>
                  <a:schemeClr val="bg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3DCF2622-D659-48E0-7315-C7387BD4C49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6" name="FLD_PresentationTitle" hidden="1">
            <a:extLst>
              <a:ext uri="{FF2B5EF4-FFF2-40B4-BE49-F238E27FC236}">
                <a16:creationId xmlns:a16="http://schemas.microsoft.com/office/drawing/2014/main" id="{2258D535-C25E-08A6-2C26-FBE0A94A38D5}"/>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5504701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split B">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6845445-64FE-646E-98FA-6757F8E5FE6F}"/>
              </a:ext>
            </a:extLst>
          </p:cNvPr>
          <p:cNvSpPr/>
          <p:nvPr userDrawn="1"/>
        </p:nvSpPr>
        <p:spPr>
          <a:xfrm>
            <a:off x="6096000" y="0"/>
            <a:ext cx="6096000" cy="6858000"/>
          </a:xfrm>
          <a:prstGeom prst="rect">
            <a:avLst/>
          </a:prstGeom>
          <a:solidFill>
            <a:srgbClr val="BCD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4" name="Background">
            <a:extLst>
              <a:ext uri="{FF2B5EF4-FFF2-40B4-BE49-F238E27FC236}">
                <a16:creationId xmlns:a16="http://schemas.microsoft.com/office/drawing/2014/main" id="{CE736B98-1340-62EF-59F8-D7D645149970}"/>
              </a:ext>
            </a:extLst>
          </p:cNvPr>
          <p:cNvSpPr/>
          <p:nvPr userDrawn="1"/>
        </p:nvSpPr>
        <p:spPr>
          <a:xfrm>
            <a:off x="0" y="0"/>
            <a:ext cx="6096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71501"/>
            <a:ext cx="4064000" cy="5143500"/>
          </a:xfrm>
        </p:spPr>
        <p:txBody>
          <a:bodyPr/>
          <a:lstStyle>
            <a:lvl1pPr>
              <a:defRPr sz="2800" spc="-180" baseline="0">
                <a:solidFill>
                  <a:schemeClr val="bg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4B00D8CC-C5D8-4502-052E-A77492C533CD}"/>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8" name="FLD_PresentationTitle" hidden="1">
            <a:extLst>
              <a:ext uri="{FF2B5EF4-FFF2-40B4-BE49-F238E27FC236}">
                <a16:creationId xmlns:a16="http://schemas.microsoft.com/office/drawing/2014/main" id="{AEDE9E90-437C-62DF-5155-E6923CF6DD0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56008943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0/50 split C">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6845445-64FE-646E-98FA-6757F8E5FE6F}"/>
              </a:ext>
            </a:extLst>
          </p:cNvPr>
          <p:cNvSpPr/>
          <p:nvPr userDrawn="1"/>
        </p:nvSpPr>
        <p:spPr>
          <a:xfrm>
            <a:off x="6096000" y="0"/>
            <a:ext cx="6096000" cy="6858000"/>
          </a:xfrm>
          <a:prstGeom prst="rect">
            <a:avLst/>
          </a:prstGeom>
          <a:solidFill>
            <a:srgbClr val="EF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a:xfrm>
            <a:off x="1016000" y="571501"/>
            <a:ext cx="4064000" cy="5143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A5A34D3A-887D-D1FA-6E48-9D6579F604FE}"/>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8" name="FLD_PresentationTitle" hidden="1">
            <a:extLst>
              <a:ext uri="{FF2B5EF4-FFF2-40B4-BE49-F238E27FC236}">
                <a16:creationId xmlns:a16="http://schemas.microsoft.com/office/drawing/2014/main" id="{27F490B2-DC8E-2315-231D-0E2CB869A8D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585419265"/>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0/50 split D">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2"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7112000" y="583791"/>
            <a:ext cx="4064000" cy="55920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7112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6AA9DA8B-CBA2-1A7A-7B50-DDA2EEA025DF}"/>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8" name="FLD_PresentationTitle" hidden="1">
            <a:extLst>
              <a:ext uri="{FF2B5EF4-FFF2-40B4-BE49-F238E27FC236}">
                <a16:creationId xmlns:a16="http://schemas.microsoft.com/office/drawing/2014/main" id="{38CE46C6-A82E-9E68-3EA1-4DD1A52444C4}"/>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670372707"/>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0/50 split E">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Date_DateCustomA" hidden="1">
            <a:extLst>
              <a:ext uri="{FF2B5EF4-FFF2-40B4-BE49-F238E27FC236}">
                <a16:creationId xmlns:a16="http://schemas.microsoft.com/office/drawing/2014/main" id="{65D7F899-F1AD-FDE9-96BB-9CFC92DAFE1A}"/>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6" name="FLD_PresentationTitle" hidden="1">
            <a:extLst>
              <a:ext uri="{FF2B5EF4-FFF2-40B4-BE49-F238E27FC236}">
                <a16:creationId xmlns:a16="http://schemas.microsoft.com/office/drawing/2014/main" id="{BFB7D583-2F21-0EB2-FA04-5FD05A27CE96}"/>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869362490"/>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0/50 split F">
    <p:bg>
      <p:bgPr>
        <a:solidFill>
          <a:srgbClr val="002664"/>
        </a:solidFill>
        <a:effectLst/>
      </p:bgPr>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769E97D-0F98-CA2D-94CB-04249AB1525E}"/>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Date_DateCustomA" hidden="1">
            <a:extLst>
              <a:ext uri="{FF2B5EF4-FFF2-40B4-BE49-F238E27FC236}">
                <a16:creationId xmlns:a16="http://schemas.microsoft.com/office/drawing/2014/main" id="{5AE5164C-C20B-8076-6BB7-2C2A39507DF5}"/>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8" name="FLD_PresentationTitle" hidden="1">
            <a:extLst>
              <a:ext uri="{FF2B5EF4-FFF2-40B4-BE49-F238E27FC236}">
                <a16:creationId xmlns:a16="http://schemas.microsoft.com/office/drawing/2014/main" id="{6C2CA471-A2FD-03B2-DE2D-2C5CF5B50CAF}"/>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576688763"/>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0/50 split G">
    <p:bg>
      <p:bgPr>
        <a:solidFill>
          <a:srgbClr val="2F3135"/>
        </a:solidFill>
        <a:effectLst/>
      </p:bgPr>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769E97D-0F98-CA2D-94CB-04249AB1525E}"/>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4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Date_DateCustomA" hidden="1">
            <a:extLst>
              <a:ext uri="{FF2B5EF4-FFF2-40B4-BE49-F238E27FC236}">
                <a16:creationId xmlns:a16="http://schemas.microsoft.com/office/drawing/2014/main" id="{663ED12B-D4FE-23D3-22A8-EE584DBE806E}"/>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8" name="FLD_PresentationTitle" hidden="1">
            <a:extLst>
              <a:ext uri="{FF2B5EF4-FFF2-40B4-BE49-F238E27FC236}">
                <a16:creationId xmlns:a16="http://schemas.microsoft.com/office/drawing/2014/main" id="{84F7E3A9-7C1E-AB7B-38AC-73429901985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71362483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0/50. Two columns.">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1" y="571500"/>
            <a:ext cx="4064000" cy="876298"/>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6000" y="1714501"/>
            <a:ext cx="1879600" cy="40004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Content Placeholder 3">
            <a:extLst>
              <a:ext uri="{FF2B5EF4-FFF2-40B4-BE49-F238E27FC236}">
                <a16:creationId xmlns:a16="http://schemas.microsoft.com/office/drawing/2014/main" id="{91CB7469-3391-9372-6F59-350B413CD38A}"/>
              </a:ext>
            </a:extLst>
          </p:cNvPr>
          <p:cNvSpPr>
            <a:spLocks noGrp="1"/>
          </p:cNvSpPr>
          <p:nvPr>
            <p:ph sz="half" idx="2" hasCustomPrompt="1"/>
          </p:nvPr>
        </p:nvSpPr>
        <p:spPr>
          <a:xfrm>
            <a:off x="3200401" y="1714501"/>
            <a:ext cx="1879600" cy="400050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_DateCustomA" hidden="1">
            <a:extLst>
              <a:ext uri="{FF2B5EF4-FFF2-40B4-BE49-F238E27FC236}">
                <a16:creationId xmlns:a16="http://schemas.microsoft.com/office/drawing/2014/main" id="{063BE6C7-9EA1-6AB0-95F6-C3B6001BD101}"/>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10" name="FLD_PresentationTitle" hidden="1">
            <a:extLst>
              <a:ext uri="{FF2B5EF4-FFF2-40B4-BE49-F238E27FC236}">
                <a16:creationId xmlns:a16="http://schemas.microsoft.com/office/drawing/2014/main" id="{3D120C54-5141-63EA-06B0-3A3EEE832FD1}"/>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70484714"/>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ro. Dark picture.">
    <p:bg>
      <p:bgPr>
        <a:solidFill>
          <a:schemeClr val="tx1"/>
        </a:solidFill>
        <a:effectLst/>
      </p:bgPr>
    </p:bg>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03339083-32F6-B6AC-9B07-EBC1CF9E3451}"/>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71500"/>
            <a:ext cx="7112000" cy="4000500"/>
          </a:xfrm>
        </p:spPr>
        <p:txBody>
          <a:bodyPr/>
          <a:lstStyle>
            <a:lvl1pPr>
              <a:lnSpc>
                <a:spcPct val="100000"/>
              </a:lnSpc>
              <a:defRPr sz="6000" spc="-300" baseline="0">
                <a:solidFill>
                  <a:schemeClr val="tx1"/>
                </a:solidFill>
              </a:defRPr>
            </a:lvl1pPr>
          </a:lstStyle>
          <a:p>
            <a:r>
              <a:rPr lang="en-US" dirty="0"/>
              <a:t>Click to add title</a:t>
            </a:r>
          </a:p>
        </p:txBody>
      </p:sp>
      <p:sp>
        <p:nvSpPr>
          <p:cNvPr id="7" name="Subtitle 2">
            <a:extLst>
              <a:ext uri="{FF2B5EF4-FFF2-40B4-BE49-F238E27FC236}">
                <a16:creationId xmlns:a16="http://schemas.microsoft.com/office/drawing/2014/main" id="{A88DEE54-AD7D-6357-541F-77DFAFE2F7F2}"/>
              </a:ext>
            </a:extLst>
          </p:cNvPr>
          <p:cNvSpPr>
            <a:spLocks noGrp="1"/>
          </p:cNvSpPr>
          <p:nvPr>
            <p:ph type="subTitle" idx="1" hasCustomPrompt="1"/>
          </p:nvPr>
        </p:nvSpPr>
        <p:spPr>
          <a:xfrm>
            <a:off x="1016000" y="5143500"/>
            <a:ext cx="7112000" cy="571500"/>
          </a:xfrm>
        </p:spPr>
        <p:txBody>
          <a:bodyPr anchor="b" anchorCtr="0"/>
          <a:lstStyle>
            <a:lvl1pPr marL="0" indent="0" algn="l">
              <a:lnSpc>
                <a:spcPct val="100000"/>
              </a:lnSpc>
              <a:spcBef>
                <a:spcPts val="1000"/>
              </a:spcBef>
              <a:buFont typeface="Arial" panose="020B0604020202020204" pitchFamily="34" charset="0"/>
              <a:buChar char="​"/>
              <a:defRPr sz="1500">
                <a:solidFill>
                  <a:schemeClr val="tx1"/>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dirty="0"/>
              <a:t>Click to add text</a:t>
            </a:r>
          </a:p>
        </p:txBody>
      </p:sp>
      <p:sp>
        <p:nvSpPr>
          <p:cNvPr id="8" name="Text Placeholder logo">
            <a:extLst>
              <a:ext uri="{FF2B5EF4-FFF2-40B4-BE49-F238E27FC236}">
                <a16:creationId xmlns:a16="http://schemas.microsoft.com/office/drawing/2014/main" id="{99992B8E-2755-D334-48EB-880B817594C9}"/>
              </a:ext>
            </a:extLst>
          </p:cNvPr>
          <p:cNvSpPr>
            <a:spLocks noGrp="1"/>
          </p:cNvSpPr>
          <p:nvPr>
            <p:ph type="body" sz="quarter" idx="14" hasCustomPrompt="1"/>
          </p:nvPr>
        </p:nvSpPr>
        <p:spPr>
          <a:xfrm>
            <a:off x="1016000" y="6090767"/>
            <a:ext cx="661414" cy="195733"/>
          </a:xfrm>
          <a:blipFill>
            <a:blip r:embed="rId2" cstate="screen">
              <a:extLst>
                <a:ext uri="{28A0092B-C50C-407E-A947-70E740481C1C}">
                  <a14:useLocalDpi xmlns:a14="http://schemas.microsoft.com/office/drawing/2010/main"/>
                </a:ext>
              </a:extLst>
            </a:blip>
            <a:srcRect/>
            <a:stretch>
              <a:fillRect l="-39" r="-39"/>
            </a:stretch>
          </a:blipFill>
        </p:spPr>
        <p:txBody>
          <a:bodyPr/>
          <a:lstStyle>
            <a:lvl1pPr marL="0" indent="0">
              <a:buNone/>
              <a:defRPr sz="100">
                <a:noFill/>
              </a:defRPr>
            </a:lvl1pPr>
          </a:lstStyle>
          <a:p>
            <a:pPr lvl="0"/>
            <a:r>
              <a:rPr lang="en-US" dirty="0"/>
              <a:t>.</a:t>
            </a:r>
          </a:p>
        </p:txBody>
      </p:sp>
      <p:sp>
        <p:nvSpPr>
          <p:cNvPr id="13" name="Date_DateCustomA" hidden="1">
            <a:extLst>
              <a:ext uri="{FF2B5EF4-FFF2-40B4-BE49-F238E27FC236}">
                <a16:creationId xmlns:a16="http://schemas.microsoft.com/office/drawing/2014/main" id="{BDE2133D-F949-2B78-1FB8-2497C0F95431}"/>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14" name="FLD_PresentationTitle" hidden="1">
            <a:extLst>
              <a:ext uri="{FF2B5EF4-FFF2-40B4-BE49-F238E27FC236}">
                <a16:creationId xmlns:a16="http://schemas.microsoft.com/office/drawing/2014/main" id="{B0AEC2B2-1751-BF9A-070E-37CF02B0031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5" name="Slide Number Placeholder 5" hidden="1">
            <a:extLst>
              <a:ext uri="{FF2B5EF4-FFF2-40B4-BE49-F238E27FC236}">
                <a16:creationId xmlns:a16="http://schemas.microsoft.com/office/drawing/2014/main" id="{017562DB-CBFA-21AA-7D2C-9943DAF434CA}"/>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359305413"/>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8/4 split">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2" y="-3"/>
            <a:ext cx="8128002"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bwMode="white">
          <a:xfrm>
            <a:off x="9144000" y="571500"/>
            <a:ext cx="2032000" cy="11429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9144000" y="1714500"/>
            <a:ext cx="2032000" cy="40005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ABBB9E5C-2A23-1E64-A74E-B72955851CD6}"/>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6" name="FLD_PresentationTitle" hidden="1">
            <a:extLst>
              <a:ext uri="{FF2B5EF4-FFF2-40B4-BE49-F238E27FC236}">
                <a16:creationId xmlns:a16="http://schemas.microsoft.com/office/drawing/2014/main" id="{F95729FB-88F6-08B1-C189-5A2EFA3A5187}"/>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96191725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8 split">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4063998" y="-3"/>
            <a:ext cx="8128002"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bwMode="white">
          <a:xfrm>
            <a:off x="1016000" y="583791"/>
            <a:ext cx="2031998" cy="11429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5998" y="1714500"/>
            <a:ext cx="2032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Date_DateCustomA" hidden="1">
            <a:extLst>
              <a:ext uri="{FF2B5EF4-FFF2-40B4-BE49-F238E27FC236}">
                <a16:creationId xmlns:a16="http://schemas.microsoft.com/office/drawing/2014/main" id="{D561AFBC-E08F-3499-6AE8-256B43500740}"/>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6" name="FLD_PresentationTitle" hidden="1">
            <a:extLst>
              <a:ext uri="{FF2B5EF4-FFF2-40B4-BE49-F238E27FC236}">
                <a16:creationId xmlns:a16="http://schemas.microsoft.com/office/drawing/2014/main" id="{D5BB4934-9905-0D7D-50F4-2251ADE46DB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844225672"/>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1143000"/>
          </a:xfrm>
        </p:spPr>
        <p:txBody>
          <a:bodyPr/>
          <a:lstStyle>
            <a:lvl1pPr>
              <a:defRPr sz="2800"/>
            </a:lvl1pPr>
          </a:lstStyle>
          <a:p>
            <a:r>
              <a:rPr lang="en-US" dirty="0"/>
              <a:t>Click to add title</a:t>
            </a:r>
          </a:p>
        </p:txBody>
      </p:sp>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24913289"/>
      </p:ext>
    </p:extLst>
  </p:cSld>
  <p:clrMapOvr>
    <a:masterClrMapping/>
  </p:clrMapOvr>
  <p:transition spd="slow">
    <p:push/>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subtit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500"/>
          </a:xfrm>
        </p:spPr>
        <p:txBody>
          <a:bodyPr/>
          <a:lstStyle>
            <a:lvl1pPr>
              <a:defRPr sz="2800"/>
            </a:lvl1pPr>
          </a:lstStyle>
          <a:p>
            <a:r>
              <a:rPr lang="en-US" dirty="0"/>
              <a:t>Click to add title</a:t>
            </a:r>
          </a:p>
        </p:txBody>
      </p:sp>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Text Placeholder 11">
            <a:extLst>
              <a:ext uri="{FF2B5EF4-FFF2-40B4-BE49-F238E27FC236}">
                <a16:creationId xmlns:a16="http://schemas.microsoft.com/office/drawing/2014/main" id="{E3A0DC2B-B593-D15B-E451-6EF7B951A757}"/>
              </a:ext>
            </a:extLst>
          </p:cNvPr>
          <p:cNvSpPr>
            <a:spLocks noGrp="1"/>
          </p:cNvSpPr>
          <p:nvPr>
            <p:ph type="body" sz="quarter" idx="13" hasCustomPrompt="1"/>
          </p:nvPr>
        </p:nvSpPr>
        <p:spPr>
          <a:xfrm>
            <a:off x="1016000" y="1143000"/>
            <a:ext cx="10160000" cy="571500"/>
          </a:xfrm>
        </p:spPr>
        <p:txBody>
          <a:bodyPr/>
          <a:lstStyle>
            <a:lvl1pPr marL="0" indent="0">
              <a:buNone/>
              <a:defRPr sz="2000"/>
            </a:lvl1pPr>
          </a:lstStyle>
          <a:p>
            <a:pPr lvl="0"/>
            <a:r>
              <a:rPr lang="en-US" dirty="0"/>
              <a:t>Click to add subtitle</a:t>
            </a:r>
          </a:p>
        </p:txBody>
      </p:sp>
    </p:spTree>
    <p:extLst>
      <p:ext uri="{BB962C8B-B14F-4D97-AF65-F5344CB8AC3E}">
        <p14:creationId xmlns:p14="http://schemas.microsoft.com/office/powerpoint/2010/main" val="916503082"/>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7" name="Picture Placeholder 6">
            <a:extLst>
              <a:ext uri="{FF2B5EF4-FFF2-40B4-BE49-F238E27FC236}">
                <a16:creationId xmlns:a16="http://schemas.microsoft.com/office/drawing/2014/main" id="{58EF3CCE-E246-1024-5380-36F7E318A97E}"/>
              </a:ext>
            </a:extLst>
          </p:cNvPr>
          <p:cNvSpPr>
            <a:spLocks noGrp="1"/>
          </p:cNvSpPr>
          <p:nvPr>
            <p:ph type="pic" sz="quarter" idx="13" hasCustomPrompt="1"/>
          </p:nvPr>
        </p:nvSpPr>
        <p:spPr>
          <a:xfrm>
            <a:off x="1016000" y="1714500"/>
            <a:ext cx="3048000" cy="4572000"/>
          </a:xfrm>
        </p:spPr>
        <p:txBody>
          <a:bodyPr anchor="ctr"/>
          <a:lstStyle>
            <a:lvl1pPr marL="0" indent="0" algn="ctr">
              <a:buNone/>
              <a:defRPr/>
            </a:lvl1pPr>
          </a:lstStyle>
          <a:p>
            <a:r>
              <a:rPr lang="en-GB" dirty="0"/>
              <a:t>Add photo here</a:t>
            </a:r>
          </a:p>
        </p:txBody>
      </p:sp>
      <p:sp>
        <p:nvSpPr>
          <p:cNvPr id="10" name="Picture Placeholder 6">
            <a:extLst>
              <a:ext uri="{FF2B5EF4-FFF2-40B4-BE49-F238E27FC236}">
                <a16:creationId xmlns:a16="http://schemas.microsoft.com/office/drawing/2014/main" id="{EAF5E4D0-5B87-4292-E9D6-4DD6ABB8BCA8}"/>
              </a:ext>
            </a:extLst>
          </p:cNvPr>
          <p:cNvSpPr>
            <a:spLocks noGrp="1"/>
          </p:cNvSpPr>
          <p:nvPr>
            <p:ph type="pic" sz="quarter" idx="14" hasCustomPrompt="1"/>
          </p:nvPr>
        </p:nvSpPr>
        <p:spPr>
          <a:xfrm>
            <a:off x="4572000" y="1714500"/>
            <a:ext cx="3048000" cy="4572000"/>
          </a:xfrm>
        </p:spPr>
        <p:txBody>
          <a:bodyPr anchor="ctr"/>
          <a:lstStyle>
            <a:lvl1pPr marL="0" indent="0" algn="ctr">
              <a:buNone/>
              <a:defRPr/>
            </a:lvl1pPr>
          </a:lstStyle>
          <a:p>
            <a:r>
              <a:rPr lang="en-GB" dirty="0"/>
              <a:t>Add photo here</a:t>
            </a:r>
          </a:p>
        </p:txBody>
      </p:sp>
      <p:sp>
        <p:nvSpPr>
          <p:cNvPr id="11" name="Picture Placeholder 6">
            <a:extLst>
              <a:ext uri="{FF2B5EF4-FFF2-40B4-BE49-F238E27FC236}">
                <a16:creationId xmlns:a16="http://schemas.microsoft.com/office/drawing/2014/main" id="{3E80C29B-9A41-74AF-4700-B0C9AA5C1629}"/>
              </a:ext>
            </a:extLst>
          </p:cNvPr>
          <p:cNvSpPr>
            <a:spLocks noGrp="1"/>
          </p:cNvSpPr>
          <p:nvPr>
            <p:ph type="pic" sz="quarter" idx="15" hasCustomPrompt="1"/>
          </p:nvPr>
        </p:nvSpPr>
        <p:spPr>
          <a:xfrm>
            <a:off x="8128000" y="1714500"/>
            <a:ext cx="30480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247150249"/>
      </p:ext>
    </p:extLst>
  </p:cSld>
  <p:clrMapOvr>
    <a:masterClrMapping/>
  </p:clrMapOvr>
  <p:transition spd="slow">
    <p:push/>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7" name="Picture Placeholder 6">
            <a:extLst>
              <a:ext uri="{FF2B5EF4-FFF2-40B4-BE49-F238E27FC236}">
                <a16:creationId xmlns:a16="http://schemas.microsoft.com/office/drawing/2014/main" id="{58EF3CCE-E246-1024-5380-36F7E318A97E}"/>
              </a:ext>
            </a:extLst>
          </p:cNvPr>
          <p:cNvSpPr>
            <a:spLocks noGrp="1"/>
          </p:cNvSpPr>
          <p:nvPr>
            <p:ph type="pic" sz="quarter" idx="13" hasCustomPrompt="1"/>
          </p:nvPr>
        </p:nvSpPr>
        <p:spPr>
          <a:xfrm>
            <a:off x="1016000" y="1714499"/>
            <a:ext cx="2527300" cy="4572000"/>
          </a:xfrm>
        </p:spPr>
        <p:txBody>
          <a:bodyPr anchor="ctr"/>
          <a:lstStyle>
            <a:lvl1pPr marL="0" indent="0" algn="ctr">
              <a:buNone/>
              <a:defRPr/>
            </a:lvl1pPr>
          </a:lstStyle>
          <a:p>
            <a:r>
              <a:rPr lang="en-GB" dirty="0"/>
              <a:t>Add photo here</a:t>
            </a:r>
          </a:p>
        </p:txBody>
      </p:sp>
      <p:sp>
        <p:nvSpPr>
          <p:cNvPr id="2" name="Picture Placeholder 6">
            <a:extLst>
              <a:ext uri="{FF2B5EF4-FFF2-40B4-BE49-F238E27FC236}">
                <a16:creationId xmlns:a16="http://schemas.microsoft.com/office/drawing/2014/main" id="{F8D826DE-3B17-23A6-5013-5265E2649977}"/>
              </a:ext>
            </a:extLst>
          </p:cNvPr>
          <p:cNvSpPr>
            <a:spLocks noGrp="1"/>
          </p:cNvSpPr>
          <p:nvPr>
            <p:ph type="pic" sz="quarter" idx="14" hasCustomPrompt="1"/>
          </p:nvPr>
        </p:nvSpPr>
        <p:spPr>
          <a:xfrm>
            <a:off x="3560231" y="1714499"/>
            <a:ext cx="2527301" cy="4572000"/>
          </a:xfrm>
        </p:spPr>
        <p:txBody>
          <a:bodyPr anchor="ctr"/>
          <a:lstStyle>
            <a:lvl1pPr marL="0" indent="0" algn="ctr">
              <a:buNone/>
              <a:defRPr/>
            </a:lvl1pPr>
          </a:lstStyle>
          <a:p>
            <a:r>
              <a:rPr lang="en-GB" dirty="0"/>
              <a:t>Add photo here</a:t>
            </a:r>
          </a:p>
        </p:txBody>
      </p:sp>
      <p:sp>
        <p:nvSpPr>
          <p:cNvPr id="3" name="Picture Placeholder 6">
            <a:extLst>
              <a:ext uri="{FF2B5EF4-FFF2-40B4-BE49-F238E27FC236}">
                <a16:creationId xmlns:a16="http://schemas.microsoft.com/office/drawing/2014/main" id="{6FF5E29D-0257-9799-DC85-BE2722718FF7}"/>
              </a:ext>
            </a:extLst>
          </p:cNvPr>
          <p:cNvSpPr>
            <a:spLocks noGrp="1"/>
          </p:cNvSpPr>
          <p:nvPr>
            <p:ph type="pic" sz="quarter" idx="15" hasCustomPrompt="1"/>
          </p:nvPr>
        </p:nvSpPr>
        <p:spPr>
          <a:xfrm>
            <a:off x="6104466" y="1714499"/>
            <a:ext cx="2544234" cy="4572000"/>
          </a:xfrm>
        </p:spPr>
        <p:txBody>
          <a:bodyPr anchor="ctr"/>
          <a:lstStyle>
            <a:lvl1pPr marL="0" indent="0" algn="ctr">
              <a:buNone/>
              <a:defRPr/>
            </a:lvl1pPr>
          </a:lstStyle>
          <a:p>
            <a:r>
              <a:rPr lang="en-GB" dirty="0"/>
              <a:t>Add photo here</a:t>
            </a:r>
          </a:p>
        </p:txBody>
      </p:sp>
      <p:sp>
        <p:nvSpPr>
          <p:cNvPr id="8" name="Picture Placeholder 6">
            <a:extLst>
              <a:ext uri="{FF2B5EF4-FFF2-40B4-BE49-F238E27FC236}">
                <a16:creationId xmlns:a16="http://schemas.microsoft.com/office/drawing/2014/main" id="{66B91207-BE73-9981-2C64-26855D823ACC}"/>
              </a:ext>
            </a:extLst>
          </p:cNvPr>
          <p:cNvSpPr>
            <a:spLocks noGrp="1"/>
          </p:cNvSpPr>
          <p:nvPr>
            <p:ph type="pic" sz="quarter" idx="16" hasCustomPrompt="1"/>
          </p:nvPr>
        </p:nvSpPr>
        <p:spPr>
          <a:xfrm>
            <a:off x="8648700" y="1714499"/>
            <a:ext cx="25273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129886216"/>
      </p:ext>
    </p:extLst>
  </p:cSld>
  <p:clrMapOvr>
    <a:masterClrMapping/>
  </p:clrMapOvr>
  <p:transition spd="slow">
    <p:push/>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7" name="Picture Placeholder 16">
            <a:extLst>
              <a:ext uri="{FF2B5EF4-FFF2-40B4-BE49-F238E27FC236}">
                <a16:creationId xmlns:a16="http://schemas.microsoft.com/office/drawing/2014/main" id="{6E29AD41-C8C2-90DE-E65A-EFBC9857F20C}"/>
              </a:ext>
            </a:extLst>
          </p:cNvPr>
          <p:cNvSpPr>
            <a:spLocks noGrp="1"/>
          </p:cNvSpPr>
          <p:nvPr>
            <p:ph type="pic" sz="quarter" idx="13" hasCustomPrompt="1"/>
          </p:nvPr>
        </p:nvSpPr>
        <p:spPr>
          <a:xfrm>
            <a:off x="1016000" y="1714500"/>
            <a:ext cx="2032000" cy="4572000"/>
          </a:xfrm>
        </p:spPr>
        <p:txBody>
          <a:bodyPr anchor="ctr"/>
          <a:lstStyle>
            <a:lvl1pPr marL="0" indent="0" algn="ctr">
              <a:buNone/>
              <a:defRPr/>
            </a:lvl1pPr>
          </a:lstStyle>
          <a:p>
            <a:r>
              <a:rPr lang="en-GB" dirty="0"/>
              <a:t>Add photo here</a:t>
            </a:r>
          </a:p>
        </p:txBody>
      </p:sp>
      <p:sp>
        <p:nvSpPr>
          <p:cNvPr id="18" name="Picture Placeholder 16">
            <a:extLst>
              <a:ext uri="{FF2B5EF4-FFF2-40B4-BE49-F238E27FC236}">
                <a16:creationId xmlns:a16="http://schemas.microsoft.com/office/drawing/2014/main" id="{B16CB37F-37AA-410D-204B-AD1EBCDF0840}"/>
              </a:ext>
            </a:extLst>
          </p:cNvPr>
          <p:cNvSpPr>
            <a:spLocks noGrp="1"/>
          </p:cNvSpPr>
          <p:nvPr>
            <p:ph type="pic" sz="quarter" idx="14" hasCustomPrompt="1"/>
          </p:nvPr>
        </p:nvSpPr>
        <p:spPr>
          <a:xfrm>
            <a:off x="3046413" y="1714500"/>
            <a:ext cx="2032000" cy="4572000"/>
          </a:xfrm>
        </p:spPr>
        <p:txBody>
          <a:bodyPr anchor="ctr"/>
          <a:lstStyle>
            <a:lvl1pPr marL="0" indent="0" algn="ctr">
              <a:buNone/>
              <a:defRPr/>
            </a:lvl1pPr>
          </a:lstStyle>
          <a:p>
            <a:r>
              <a:rPr lang="en-GB" dirty="0"/>
              <a:t>Add photo here</a:t>
            </a:r>
          </a:p>
        </p:txBody>
      </p:sp>
      <p:sp>
        <p:nvSpPr>
          <p:cNvPr id="19" name="Picture Placeholder 16">
            <a:extLst>
              <a:ext uri="{FF2B5EF4-FFF2-40B4-BE49-F238E27FC236}">
                <a16:creationId xmlns:a16="http://schemas.microsoft.com/office/drawing/2014/main" id="{B8AA3438-1E4F-A17B-4BA6-84604FFDA346}"/>
              </a:ext>
            </a:extLst>
          </p:cNvPr>
          <p:cNvSpPr>
            <a:spLocks noGrp="1"/>
          </p:cNvSpPr>
          <p:nvPr>
            <p:ph type="pic" sz="quarter" idx="15" hasCustomPrompt="1"/>
          </p:nvPr>
        </p:nvSpPr>
        <p:spPr>
          <a:xfrm>
            <a:off x="5076825" y="1714500"/>
            <a:ext cx="2032000" cy="4572000"/>
          </a:xfrm>
        </p:spPr>
        <p:txBody>
          <a:bodyPr anchor="ctr"/>
          <a:lstStyle>
            <a:lvl1pPr marL="0" indent="0" algn="ctr">
              <a:buNone/>
              <a:defRPr/>
            </a:lvl1pPr>
          </a:lstStyle>
          <a:p>
            <a:r>
              <a:rPr lang="en-GB" dirty="0"/>
              <a:t>Add photo here</a:t>
            </a:r>
          </a:p>
        </p:txBody>
      </p:sp>
      <p:sp>
        <p:nvSpPr>
          <p:cNvPr id="20" name="Picture Placeholder 16">
            <a:extLst>
              <a:ext uri="{FF2B5EF4-FFF2-40B4-BE49-F238E27FC236}">
                <a16:creationId xmlns:a16="http://schemas.microsoft.com/office/drawing/2014/main" id="{DF3C2F97-EEF8-DFB6-BEE7-9C6CB8E21585}"/>
              </a:ext>
            </a:extLst>
          </p:cNvPr>
          <p:cNvSpPr>
            <a:spLocks noGrp="1"/>
          </p:cNvSpPr>
          <p:nvPr>
            <p:ph type="pic" sz="quarter" idx="16" hasCustomPrompt="1"/>
          </p:nvPr>
        </p:nvSpPr>
        <p:spPr>
          <a:xfrm>
            <a:off x="7105650" y="1714500"/>
            <a:ext cx="2032000" cy="4572000"/>
          </a:xfrm>
        </p:spPr>
        <p:txBody>
          <a:bodyPr anchor="ctr"/>
          <a:lstStyle>
            <a:lvl1pPr marL="0" indent="0" algn="ctr">
              <a:buNone/>
              <a:defRPr/>
            </a:lvl1pPr>
          </a:lstStyle>
          <a:p>
            <a:r>
              <a:rPr lang="en-GB" dirty="0"/>
              <a:t>Add photo here</a:t>
            </a:r>
          </a:p>
        </p:txBody>
      </p:sp>
      <p:sp>
        <p:nvSpPr>
          <p:cNvPr id="21" name="Picture Placeholder 16">
            <a:extLst>
              <a:ext uri="{FF2B5EF4-FFF2-40B4-BE49-F238E27FC236}">
                <a16:creationId xmlns:a16="http://schemas.microsoft.com/office/drawing/2014/main" id="{938A246F-FC1C-528B-BF2A-063647BFB584}"/>
              </a:ext>
            </a:extLst>
          </p:cNvPr>
          <p:cNvSpPr>
            <a:spLocks noGrp="1"/>
          </p:cNvSpPr>
          <p:nvPr>
            <p:ph type="pic" sz="quarter" idx="17" hasCustomPrompt="1"/>
          </p:nvPr>
        </p:nvSpPr>
        <p:spPr>
          <a:xfrm>
            <a:off x="9144635" y="1714500"/>
            <a:ext cx="20320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769990759"/>
      </p:ext>
    </p:extLst>
  </p:cSld>
  <p:clrMapOvr>
    <a:masterClrMapping/>
  </p:clrMapOvr>
  <p:transition spd="slow">
    <p:push/>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316812702"/>
      </p:ext>
    </p:extLst>
  </p:cSld>
  <p:clrMapOvr>
    <a:masterClrMapping/>
  </p:clrMapOvr>
  <p:transition spd="slow">
    <p:push/>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B228394F-BE7A-2262-4AF9-4B90EED71CE4}"/>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5" name="Slide Number Placeholder 2" hidden="1">
            <a:extLst>
              <a:ext uri="{FF2B5EF4-FFF2-40B4-BE49-F238E27FC236}">
                <a16:creationId xmlns:a16="http://schemas.microsoft.com/office/drawing/2014/main" id="{5681F9E3-16E7-1875-E3BC-602B9846CA68}"/>
              </a:ext>
            </a:extLst>
          </p:cNvPr>
          <p:cNvSpPr>
            <a:spLocks noGrp="1"/>
          </p:cNvSpPr>
          <p:nvPr>
            <p:ph type="sldNum" sz="quarter" idx="10"/>
          </p:nvPr>
        </p:nvSpPr>
        <p:spPr>
          <a:xfrm>
            <a:off x="0" y="6858000"/>
            <a:ext cx="0" cy="0"/>
          </a:xfrm>
        </p:spPr>
        <p:txBody>
          <a:bodyPr/>
          <a:lstStyle>
            <a:lvl1pPr>
              <a:defRPr>
                <a:noFill/>
              </a:defRPr>
            </a:lvl1pPr>
          </a:lstStyle>
          <a:p>
            <a:fld id="{D0EF7201-F92F-4B08-8CD8-21667D02614A}" type="slidenum">
              <a:rPr lang="en-US" smtClean="0"/>
              <a:pPr/>
              <a:t>‹#›</a:t>
            </a:fld>
            <a:endParaRPr lang="en-US" dirty="0"/>
          </a:p>
        </p:txBody>
      </p:sp>
      <p:sp>
        <p:nvSpPr>
          <p:cNvPr id="10" name="Date_DateCustomA" hidden="1">
            <a:extLst>
              <a:ext uri="{FF2B5EF4-FFF2-40B4-BE49-F238E27FC236}">
                <a16:creationId xmlns:a16="http://schemas.microsoft.com/office/drawing/2014/main" id="{E805FD9B-473D-902D-E033-2D4D9995A952}"/>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11" name="FLD_PresentationTitle" hidden="1">
            <a:extLst>
              <a:ext uri="{FF2B5EF4-FFF2-40B4-BE49-F238E27FC236}">
                <a16:creationId xmlns:a16="http://schemas.microsoft.com/office/drawing/2014/main" id="{71BDDE09-C5FF-5BF0-2014-6703726DDB61}"/>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pic>
        <p:nvPicPr>
          <p:cNvPr id="3" name="Graphic 2">
            <a:extLst>
              <a:ext uri="{FF2B5EF4-FFF2-40B4-BE49-F238E27FC236}">
                <a16:creationId xmlns:a16="http://schemas.microsoft.com/office/drawing/2014/main" id="{7AC4336A-44A7-B57B-C11B-6FE9938BFD3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33787" y="2190750"/>
            <a:ext cx="4924425" cy="2476500"/>
          </a:xfrm>
          <a:prstGeom prst="rect">
            <a:avLst/>
          </a:prstGeom>
        </p:spPr>
      </p:pic>
    </p:spTree>
    <p:extLst>
      <p:ext uri="{BB962C8B-B14F-4D97-AF65-F5344CB8AC3E}">
        <p14:creationId xmlns:p14="http://schemas.microsoft.com/office/powerpoint/2010/main" val="2135461800"/>
      </p:ext>
    </p:extLst>
  </p:cSld>
  <p:clrMapOvr>
    <a:masterClrMapping/>
  </p:clrMapOvr>
  <p:transition spd="slow">
    <p:push/>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User guide">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6544B24D-C639-700F-B730-B477473093D3}"/>
              </a:ext>
            </a:extLst>
          </p:cNvPr>
          <p:cNvSpPr txBox="1"/>
          <p:nvPr userDrawn="1"/>
        </p:nvSpPr>
        <p:spPr>
          <a:xfrm>
            <a:off x="4467579" y="1608016"/>
            <a:ext cx="2642834" cy="42165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spcBef>
                <a:spcPts val="1200"/>
              </a:spcBef>
              <a:defRPr sz="3200"/>
            </a:pPr>
            <a:r>
              <a:rPr lang="en-US" sz="1600" dirty="0"/>
              <a:t>PICTURES</a:t>
            </a:r>
            <a:br>
              <a:rPr lang="en-US" sz="1600" dirty="0"/>
            </a:br>
            <a:r>
              <a:rPr lang="en-US" sz="900" b="1" dirty="0"/>
              <a:t>Insert corporate picture from Templafy</a:t>
            </a:r>
            <a:endParaRPr lang="en-US" sz="900" dirty="0"/>
          </a:p>
          <a:p>
            <a:pPr>
              <a:spcBef>
                <a:spcPts val="600"/>
              </a:spcBef>
              <a:defRPr sz="1800" b="1"/>
            </a:pPr>
            <a:r>
              <a:rPr lang="en-US" sz="900" dirty="0"/>
              <a:t>1.</a:t>
            </a:r>
            <a:r>
              <a:rPr lang="en-US" sz="900" b="0" dirty="0"/>
              <a:t> Click the blue </a:t>
            </a:r>
            <a:r>
              <a:rPr lang="en-US" sz="900" dirty="0"/>
              <a:t>Templafy </a:t>
            </a:r>
            <a:r>
              <a:rPr lang="en-US" sz="900" b="0" dirty="0"/>
              <a:t>button</a:t>
            </a:r>
          </a:p>
          <a:p>
            <a:pPr>
              <a:spcBef>
                <a:spcPts val="600"/>
              </a:spcBef>
              <a:defRPr sz="1800" b="1"/>
            </a:pPr>
            <a:r>
              <a:rPr lang="en-US" sz="900" dirty="0"/>
              <a:t>2. </a:t>
            </a:r>
            <a:r>
              <a:rPr lang="en-US" sz="900" b="0" dirty="0"/>
              <a:t>In the dropdown, click the </a:t>
            </a:r>
            <a:r>
              <a:rPr lang="en-US" sz="900" dirty="0"/>
              <a:t>Photos </a:t>
            </a:r>
            <a:r>
              <a:rPr lang="en-US" sz="900" b="0" dirty="0"/>
              <a:t>button in the Templafy pane on the right side of the screen</a:t>
            </a:r>
          </a:p>
          <a:p>
            <a:pPr>
              <a:spcBef>
                <a:spcPts val="600"/>
              </a:spcBef>
              <a:defRPr sz="1800" b="1"/>
            </a:pPr>
            <a:r>
              <a:rPr lang="en-US" sz="900" dirty="0"/>
              <a:t>3. </a:t>
            </a:r>
            <a:r>
              <a:rPr lang="en-US" sz="900" b="0" dirty="0"/>
              <a:t>Find your image and click in once to insert</a:t>
            </a:r>
          </a:p>
          <a:p>
            <a:pPr>
              <a:spcBef>
                <a:spcPts val="600"/>
              </a:spcBef>
              <a:defRPr sz="1800"/>
            </a:pPr>
            <a:endParaRPr lang="en-US" sz="900" b="0" dirty="0"/>
          </a:p>
          <a:p>
            <a:pPr>
              <a:spcBef>
                <a:spcPts val="600"/>
              </a:spcBef>
              <a:defRPr sz="1800"/>
            </a:pPr>
            <a:endParaRPr lang="en-US" sz="900" b="0" dirty="0"/>
          </a:p>
          <a:p>
            <a:pPr>
              <a:spcBef>
                <a:spcPts val="600"/>
              </a:spcBef>
              <a:defRPr sz="1800"/>
            </a:pPr>
            <a:endParaRPr lang="en-US" sz="900" b="0" dirty="0"/>
          </a:p>
          <a:p>
            <a:pPr>
              <a:spcBef>
                <a:spcPts val="600"/>
              </a:spcBef>
              <a:defRPr sz="1800" b="1"/>
            </a:pPr>
            <a:r>
              <a:rPr lang="en-US" sz="900" dirty="0"/>
              <a:t>Hint: </a:t>
            </a:r>
            <a:r>
              <a:rPr lang="en-US" sz="900" b="0" dirty="0"/>
              <a:t>You can search for images in the search field.</a:t>
            </a:r>
          </a:p>
          <a:p>
            <a:pPr>
              <a:spcBef>
                <a:spcPts val="600"/>
              </a:spcBef>
              <a:defRPr sz="1800"/>
            </a:pPr>
            <a:endParaRPr lang="en-US" sz="900" b="0" dirty="0"/>
          </a:p>
          <a:p>
            <a:pPr>
              <a:spcBef>
                <a:spcPts val="600"/>
              </a:spcBef>
              <a:defRPr sz="1800" b="1"/>
            </a:pPr>
            <a:r>
              <a:rPr lang="en-US" sz="900" dirty="0"/>
              <a:t>Crop picture</a:t>
            </a:r>
          </a:p>
          <a:p>
            <a:pPr>
              <a:spcBef>
                <a:spcPts val="600"/>
              </a:spcBef>
              <a:defRPr sz="1800" b="1"/>
            </a:pPr>
            <a:r>
              <a:rPr lang="en-US" sz="900" dirty="0"/>
              <a:t>1. </a:t>
            </a:r>
            <a:r>
              <a:rPr lang="en-US" sz="900" b="0" dirty="0"/>
              <a:t>Click </a:t>
            </a:r>
            <a:r>
              <a:rPr lang="en-US" sz="900" dirty="0"/>
              <a:t>Crop</a:t>
            </a:r>
            <a:r>
              <a:rPr lang="en-US" sz="900" b="0" dirty="0"/>
              <a:t> to change size or </a:t>
            </a:r>
            <a:br>
              <a:rPr lang="en-US" sz="900" b="0" dirty="0"/>
            </a:br>
            <a:r>
              <a:rPr lang="en-US" sz="900" b="0" dirty="0"/>
              <a:t>focus of the picture</a:t>
            </a:r>
          </a:p>
          <a:p>
            <a:pPr>
              <a:spcBef>
                <a:spcPts val="600"/>
              </a:spcBef>
              <a:defRPr sz="1800" b="1"/>
            </a:pPr>
            <a:r>
              <a:rPr lang="en-US" sz="900" dirty="0"/>
              <a:t>2. </a:t>
            </a:r>
            <a:r>
              <a:rPr lang="en-US" sz="900" b="0" dirty="0"/>
              <a:t>If you want to scale the picture, </a:t>
            </a:r>
            <a:br>
              <a:rPr lang="en-US" sz="900" b="0" dirty="0"/>
            </a:br>
            <a:r>
              <a:rPr lang="en-US" sz="900" b="0" dirty="0"/>
              <a:t>hold </a:t>
            </a:r>
            <a:r>
              <a:rPr lang="en-US" sz="900" dirty="0"/>
              <a:t>SHIFT</a:t>
            </a:r>
            <a:r>
              <a:rPr lang="en-US" sz="900" b="0" dirty="0"/>
              <a:t>-key down while </a:t>
            </a:r>
            <a:br>
              <a:rPr lang="en-US" sz="900" b="0" dirty="0"/>
            </a:br>
            <a:r>
              <a:rPr lang="en-US" sz="900" b="0" dirty="0"/>
              <a:t>dragging the corners of the picture</a:t>
            </a:r>
            <a:br>
              <a:rPr lang="en-US" sz="900" b="0" dirty="0"/>
            </a:br>
            <a:endParaRPr lang="en-US" sz="900" b="0" dirty="0"/>
          </a:p>
          <a:p>
            <a:pPr>
              <a:spcBef>
                <a:spcPts val="600"/>
              </a:spcBef>
              <a:defRPr sz="1800" b="1"/>
            </a:pPr>
            <a:r>
              <a:rPr lang="en-US" sz="900" dirty="0"/>
              <a:t>HINT: </a:t>
            </a:r>
            <a:r>
              <a:rPr lang="en-US" sz="900" b="0" dirty="0"/>
              <a:t>If you delete the picture and </a:t>
            </a:r>
            <a:br>
              <a:rPr lang="en-US" sz="900" b="0" dirty="0"/>
            </a:br>
            <a:r>
              <a:rPr lang="en-US" sz="900" b="0" dirty="0"/>
              <a:t>insert a new one, the picture may </a:t>
            </a:r>
            <a:br>
              <a:rPr lang="en-US" sz="900" b="0" dirty="0"/>
            </a:br>
            <a:r>
              <a:rPr lang="en-US" sz="900" b="0" dirty="0"/>
              <a:t>lie in front of the text or graphic.</a:t>
            </a:r>
            <a:br>
              <a:rPr lang="en-US" sz="900" b="0" dirty="0"/>
            </a:br>
            <a:r>
              <a:rPr lang="en-US" sz="900" b="0" dirty="0"/>
              <a:t>If this happens, select the picture, </a:t>
            </a:r>
            <a:br>
              <a:rPr lang="en-US" sz="900" b="0" dirty="0"/>
            </a:br>
            <a:r>
              <a:rPr lang="en-US" sz="900" b="0" dirty="0"/>
              <a:t>right-click and choose </a:t>
            </a:r>
            <a:r>
              <a:rPr lang="en-US" sz="900" dirty="0"/>
              <a:t>Send to Back</a:t>
            </a:r>
          </a:p>
        </p:txBody>
      </p:sp>
      <p:grpSp>
        <p:nvGrpSpPr>
          <p:cNvPr id="4" name="Gruppe 25">
            <a:extLst>
              <a:ext uri="{FF2B5EF4-FFF2-40B4-BE49-F238E27FC236}">
                <a16:creationId xmlns:a16="http://schemas.microsoft.com/office/drawing/2014/main" id="{8A1E5916-BEF1-B39E-88A3-27A3CE33FBE2}"/>
              </a:ext>
            </a:extLst>
          </p:cNvPr>
          <p:cNvGrpSpPr/>
          <p:nvPr userDrawn="1"/>
        </p:nvGrpSpPr>
        <p:grpSpPr>
          <a:xfrm>
            <a:off x="7145756" y="1876097"/>
            <a:ext cx="676670" cy="997705"/>
            <a:chOff x="0" y="0"/>
            <a:chExt cx="1353338" cy="1995408"/>
          </a:xfrm>
        </p:grpSpPr>
        <p:pic>
          <p:nvPicPr>
            <p:cNvPr id="5" name="Billede 26" descr="Billede 26">
              <a:extLst>
                <a:ext uri="{FF2B5EF4-FFF2-40B4-BE49-F238E27FC236}">
                  <a16:creationId xmlns:a16="http://schemas.microsoft.com/office/drawing/2014/main" id="{CD4E4287-D76C-463D-B65A-CB61F4A7038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611573" cy="731703"/>
            </a:xfrm>
            <a:prstGeom prst="rect">
              <a:avLst/>
            </a:prstGeom>
            <a:ln w="12700" cap="flat">
              <a:noFill/>
              <a:miter lim="400000"/>
            </a:ln>
            <a:effectLst/>
          </p:spPr>
        </p:pic>
        <p:pic>
          <p:nvPicPr>
            <p:cNvPr id="6" name="Billede 37" descr="Billede 37">
              <a:extLst>
                <a:ext uri="{FF2B5EF4-FFF2-40B4-BE49-F238E27FC236}">
                  <a16:creationId xmlns:a16="http://schemas.microsoft.com/office/drawing/2014/main" id="{517F9EF2-51C8-E09B-9E48-D98C4B6EAA3F}"/>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3632" y="738429"/>
              <a:ext cx="1349707" cy="1256980"/>
            </a:xfrm>
            <a:prstGeom prst="rect">
              <a:avLst/>
            </a:prstGeom>
            <a:ln w="3175" cap="flat">
              <a:solidFill>
                <a:srgbClr val="F2F2F2"/>
              </a:solidFill>
              <a:prstDash val="solid"/>
              <a:round/>
            </a:ln>
            <a:effectLst/>
          </p:spPr>
        </p:pic>
      </p:grpSp>
      <p:sp>
        <p:nvSpPr>
          <p:cNvPr id="7" name="Text Box 2">
            <a:extLst>
              <a:ext uri="{FF2B5EF4-FFF2-40B4-BE49-F238E27FC236}">
                <a16:creationId xmlns:a16="http://schemas.microsoft.com/office/drawing/2014/main" id="{5E6BFE96-B170-E953-A8B2-88A3106B92AB}"/>
              </a:ext>
            </a:extLst>
          </p:cNvPr>
          <p:cNvSpPr txBox="1"/>
          <p:nvPr userDrawn="1"/>
        </p:nvSpPr>
        <p:spPr>
          <a:xfrm>
            <a:off x="1016000" y="1613646"/>
            <a:ext cx="2136361" cy="47551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spcBef>
                <a:spcPts val="600"/>
              </a:spcBef>
              <a:defRPr sz="3200"/>
            </a:pPr>
            <a:r>
              <a:rPr lang="en-US" sz="1600" dirty="0"/>
              <a:t>TEXT STYLES</a:t>
            </a:r>
          </a:p>
          <a:p>
            <a:pPr>
              <a:spcBef>
                <a:spcPts val="600"/>
              </a:spcBef>
              <a:defRPr sz="1800"/>
            </a:pPr>
            <a:r>
              <a:rPr lang="en-US" sz="900" dirty="0"/>
              <a:t>Use the </a:t>
            </a:r>
            <a:r>
              <a:rPr lang="en-US" sz="900" b="1" dirty="0"/>
              <a:t>TAB</a:t>
            </a:r>
            <a:r>
              <a:rPr lang="en-US" sz="900" dirty="0"/>
              <a:t>-key to jump through levels. Click </a:t>
            </a:r>
            <a:r>
              <a:rPr lang="en-US" sz="900" b="1" dirty="0"/>
              <a:t>ENTER</a:t>
            </a:r>
            <a:r>
              <a:rPr lang="en-US" sz="900" dirty="0"/>
              <a:t>, then </a:t>
            </a:r>
            <a:r>
              <a:rPr lang="en-US" sz="900" b="1" dirty="0"/>
              <a:t>TAB</a:t>
            </a:r>
            <a:r>
              <a:rPr lang="en-US" sz="900" dirty="0"/>
              <a:t> to switch from one level to the next level</a:t>
            </a:r>
          </a:p>
          <a:p>
            <a:pPr>
              <a:spcBef>
                <a:spcPts val="600"/>
              </a:spcBef>
              <a:defRPr sz="1800"/>
            </a:pPr>
            <a:r>
              <a:rPr lang="en-US" sz="900" dirty="0"/>
              <a:t>To go back in levels use </a:t>
            </a:r>
            <a:r>
              <a:rPr lang="en-US" sz="900" b="1" dirty="0"/>
              <a:t>SHIFT-TAB</a:t>
            </a:r>
          </a:p>
          <a:p>
            <a:pPr>
              <a:spcBef>
                <a:spcPts val="600"/>
              </a:spcBef>
              <a:defRPr sz="1800"/>
            </a:pPr>
            <a:r>
              <a:rPr lang="en-US" sz="900" dirty="0"/>
              <a:t>Alternatively, </a:t>
            </a:r>
            <a:r>
              <a:rPr lang="en-US" sz="900" b="1" dirty="0"/>
              <a:t>Increase</a:t>
            </a:r>
            <a:r>
              <a:rPr lang="en-US" sz="900" dirty="0"/>
              <a:t> and </a:t>
            </a:r>
            <a:r>
              <a:rPr lang="en-US" sz="900" b="1" dirty="0"/>
              <a:t>Decrease</a:t>
            </a:r>
            <a:br>
              <a:rPr lang="en-US" sz="900" b="1" dirty="0"/>
            </a:br>
            <a:r>
              <a:rPr lang="en-US" sz="900" dirty="0"/>
              <a:t>list level can be used</a:t>
            </a:r>
          </a:p>
          <a:p>
            <a:pPr>
              <a:spcBef>
                <a:spcPts val="600"/>
              </a:spcBef>
              <a:defRPr sz="1800"/>
            </a:pPr>
            <a:endParaRPr lang="en-US" sz="900" dirty="0"/>
          </a:p>
          <a:p>
            <a:pPr>
              <a:spcBef>
                <a:spcPts val="600"/>
              </a:spcBef>
              <a:defRPr sz="1800" b="1"/>
            </a:pPr>
            <a:r>
              <a:rPr lang="en-US" sz="900" dirty="0"/>
              <a:t>HINT: Use bullet button</a:t>
            </a:r>
          </a:p>
          <a:p>
            <a:pPr>
              <a:spcBef>
                <a:spcPts val="600"/>
              </a:spcBef>
              <a:defRPr sz="1800"/>
            </a:pPr>
            <a:r>
              <a:rPr lang="en-US" sz="900" dirty="0"/>
              <a:t>Delete bullet for regular text.</a:t>
            </a:r>
            <a:br>
              <a:rPr lang="en-US" sz="900" dirty="0"/>
            </a:br>
            <a:r>
              <a:rPr lang="en-US" sz="900" dirty="0"/>
              <a:t>Click on the bullet button to reapply the correct bullet again</a:t>
            </a:r>
          </a:p>
          <a:p>
            <a:pPr>
              <a:spcBef>
                <a:spcPts val="600"/>
              </a:spcBef>
              <a:defRPr sz="1800"/>
            </a:pPr>
            <a:br>
              <a:rPr lang="en-US" sz="900" dirty="0"/>
            </a:br>
            <a:r>
              <a:rPr lang="en-US" sz="1600" dirty="0"/>
              <a:t>SLIDES &amp; LAYOUTS</a:t>
            </a:r>
            <a:br>
              <a:rPr lang="en-US" sz="1600" dirty="0"/>
            </a:br>
            <a:br>
              <a:rPr lang="en-US" sz="1600" dirty="0"/>
            </a:br>
            <a:r>
              <a:rPr lang="en-US" sz="900" dirty="0"/>
              <a:t>Click on the menu </a:t>
            </a:r>
            <a:r>
              <a:rPr lang="en-US" sz="900" b="1" dirty="0"/>
              <a:t>New Slide </a:t>
            </a:r>
            <a:r>
              <a:rPr lang="en-US" sz="900" dirty="0"/>
              <a:t>in the </a:t>
            </a:r>
            <a:r>
              <a:rPr lang="en-US" sz="900" b="1" dirty="0"/>
              <a:t>Home</a:t>
            </a:r>
            <a:r>
              <a:rPr lang="en-US" sz="900" dirty="0"/>
              <a:t> tab to insert a new slide</a:t>
            </a:r>
            <a:br>
              <a:rPr lang="en-US" sz="900" dirty="0"/>
            </a:br>
            <a:br>
              <a:rPr lang="en-US" sz="900" dirty="0"/>
            </a:br>
            <a:r>
              <a:rPr lang="en-US" sz="900" b="1" dirty="0"/>
              <a:t>Change layout</a:t>
            </a:r>
          </a:p>
          <a:p>
            <a:pPr>
              <a:spcBef>
                <a:spcPts val="600"/>
              </a:spcBef>
              <a:defRPr sz="1800"/>
            </a:pPr>
            <a:r>
              <a:rPr lang="en-US" sz="900" dirty="0"/>
              <a:t>Click on the arrow next to </a:t>
            </a:r>
            <a:r>
              <a:rPr lang="en-US" sz="900" b="1" dirty="0"/>
              <a:t>Layout</a:t>
            </a:r>
            <a:br>
              <a:rPr lang="en-US" sz="900" b="1" dirty="0"/>
            </a:br>
            <a:r>
              <a:rPr lang="en-US" sz="900" dirty="0"/>
              <a:t>to view a dropdown menu of possible slide layouts</a:t>
            </a:r>
            <a:br>
              <a:rPr lang="en-US" sz="900" dirty="0"/>
            </a:br>
            <a:br>
              <a:rPr lang="en-US" sz="900" dirty="0"/>
            </a:br>
            <a:r>
              <a:rPr lang="en-US" sz="900" b="1" dirty="0"/>
              <a:t>Reset slide</a:t>
            </a:r>
          </a:p>
          <a:p>
            <a:pPr>
              <a:spcBef>
                <a:spcPts val="600"/>
              </a:spcBef>
              <a:defRPr sz="1800"/>
            </a:pPr>
            <a:r>
              <a:rPr lang="en-US" sz="900" dirty="0"/>
              <a:t>Click the </a:t>
            </a:r>
            <a:r>
              <a:rPr lang="en-US" sz="900" b="1" dirty="0"/>
              <a:t>Reset </a:t>
            </a:r>
            <a:r>
              <a:rPr lang="en-US" sz="900" dirty="0"/>
              <a:t>menu to reset position, size and formatting of the </a:t>
            </a:r>
            <a:br>
              <a:rPr lang="en-US" sz="900" dirty="0"/>
            </a:br>
            <a:r>
              <a:rPr lang="en-US" sz="900" dirty="0"/>
              <a:t>slide placeholders to their default settings</a:t>
            </a:r>
          </a:p>
        </p:txBody>
      </p:sp>
      <p:pic>
        <p:nvPicPr>
          <p:cNvPr id="8" name="Picture 2" descr="Picture 2">
            <a:extLst>
              <a:ext uri="{FF2B5EF4-FFF2-40B4-BE49-F238E27FC236}">
                <a16:creationId xmlns:a16="http://schemas.microsoft.com/office/drawing/2014/main" id="{0AE98524-32C4-9EE3-E8FA-29E2F4118322}"/>
              </a:ext>
            </a:extLst>
          </p:cNvPr>
          <p:cNvPicPr>
            <a:picLocks noChangeAspect="1"/>
          </p:cNvPicPr>
          <p:nvPr userDrawn="1"/>
        </p:nvPicPr>
        <p:blipFill>
          <a:blip r:embed="rId4"/>
          <a:stretch>
            <a:fillRect/>
          </a:stretch>
        </p:blipFill>
        <p:spPr>
          <a:xfrm>
            <a:off x="3193501" y="3322850"/>
            <a:ext cx="257144" cy="285715"/>
          </a:xfrm>
          <a:prstGeom prst="rect">
            <a:avLst/>
          </a:prstGeom>
          <a:ln w="12700">
            <a:miter lim="400000"/>
          </a:ln>
        </p:spPr>
      </p:pic>
      <p:pic>
        <p:nvPicPr>
          <p:cNvPr id="10" name="Picture 29" descr="Picture 29">
            <a:extLst>
              <a:ext uri="{FF2B5EF4-FFF2-40B4-BE49-F238E27FC236}">
                <a16:creationId xmlns:a16="http://schemas.microsoft.com/office/drawing/2014/main" id="{83F57B94-FFE1-82FB-A44E-9227C7C52FBD}"/>
              </a:ext>
            </a:extLst>
          </p:cNvPr>
          <p:cNvPicPr>
            <a:picLocks noChangeAspect="1"/>
          </p:cNvPicPr>
          <p:nvPr userDrawn="1"/>
        </p:nvPicPr>
        <p:blipFill>
          <a:blip r:embed="rId5"/>
          <a:stretch>
            <a:fillRect/>
          </a:stretch>
        </p:blipFill>
        <p:spPr>
          <a:xfrm>
            <a:off x="3194042" y="2599667"/>
            <a:ext cx="457144" cy="257144"/>
          </a:xfrm>
          <a:prstGeom prst="rect">
            <a:avLst/>
          </a:prstGeom>
          <a:ln w="12700">
            <a:miter lim="400000"/>
          </a:ln>
        </p:spPr>
      </p:pic>
      <p:pic>
        <p:nvPicPr>
          <p:cNvPr id="11" name="Picture 16" descr="Picture 16">
            <a:extLst>
              <a:ext uri="{FF2B5EF4-FFF2-40B4-BE49-F238E27FC236}">
                <a16:creationId xmlns:a16="http://schemas.microsoft.com/office/drawing/2014/main" id="{C6297347-9B90-9765-2062-96945E9218CE}"/>
              </a:ext>
            </a:extLst>
          </p:cNvPr>
          <p:cNvPicPr>
            <a:picLocks noChangeAspect="1"/>
          </p:cNvPicPr>
          <p:nvPr userDrawn="1"/>
        </p:nvPicPr>
        <p:blipFill>
          <a:blip r:embed="rId6"/>
          <a:stretch>
            <a:fillRect/>
          </a:stretch>
        </p:blipFill>
        <p:spPr>
          <a:xfrm>
            <a:off x="3199923" y="4313402"/>
            <a:ext cx="328882" cy="505502"/>
          </a:xfrm>
          <a:prstGeom prst="rect">
            <a:avLst/>
          </a:prstGeom>
          <a:ln w="12700">
            <a:miter lim="400000"/>
          </a:ln>
        </p:spPr>
      </p:pic>
      <p:pic>
        <p:nvPicPr>
          <p:cNvPr id="12" name="Picture 20" descr="Picture 20">
            <a:extLst>
              <a:ext uri="{FF2B5EF4-FFF2-40B4-BE49-F238E27FC236}">
                <a16:creationId xmlns:a16="http://schemas.microsoft.com/office/drawing/2014/main" id="{616ABA94-E10A-5E32-669D-EBD7DA9076A7}"/>
              </a:ext>
            </a:extLst>
          </p:cNvPr>
          <p:cNvPicPr>
            <a:picLocks noChangeAspect="1"/>
          </p:cNvPicPr>
          <p:nvPr userDrawn="1"/>
        </p:nvPicPr>
        <p:blipFill>
          <a:blip r:embed="rId7"/>
          <a:stretch>
            <a:fillRect/>
          </a:stretch>
        </p:blipFill>
        <p:spPr>
          <a:xfrm>
            <a:off x="3199923" y="5641555"/>
            <a:ext cx="538466" cy="172842"/>
          </a:xfrm>
          <a:prstGeom prst="rect">
            <a:avLst/>
          </a:prstGeom>
          <a:ln w="12700">
            <a:miter lim="400000"/>
          </a:ln>
        </p:spPr>
      </p:pic>
      <p:pic>
        <p:nvPicPr>
          <p:cNvPr id="13" name="Picture 19" descr="Picture 19">
            <a:extLst>
              <a:ext uri="{FF2B5EF4-FFF2-40B4-BE49-F238E27FC236}">
                <a16:creationId xmlns:a16="http://schemas.microsoft.com/office/drawing/2014/main" id="{21BBD215-6D0C-3D89-CF7D-E3806B304F38}"/>
              </a:ext>
            </a:extLst>
          </p:cNvPr>
          <p:cNvPicPr>
            <a:picLocks noChangeAspect="1"/>
          </p:cNvPicPr>
          <p:nvPr userDrawn="1"/>
        </p:nvPicPr>
        <p:blipFill>
          <a:blip r:embed="rId8"/>
          <a:stretch>
            <a:fillRect/>
          </a:stretch>
        </p:blipFill>
        <p:spPr>
          <a:xfrm>
            <a:off x="7201777" y="4171639"/>
            <a:ext cx="313789" cy="543901"/>
          </a:xfrm>
          <a:prstGeom prst="rect">
            <a:avLst/>
          </a:prstGeom>
          <a:ln w="12700">
            <a:miter lim="400000"/>
          </a:ln>
        </p:spPr>
      </p:pic>
      <p:sp>
        <p:nvSpPr>
          <p:cNvPr id="16" name="Text Box 4">
            <a:extLst>
              <a:ext uri="{FF2B5EF4-FFF2-40B4-BE49-F238E27FC236}">
                <a16:creationId xmlns:a16="http://schemas.microsoft.com/office/drawing/2014/main" id="{2D5A08AE-C050-3C3E-D457-4601CD853B9D}"/>
              </a:ext>
            </a:extLst>
          </p:cNvPr>
          <p:cNvSpPr txBox="1"/>
          <p:nvPr userDrawn="1"/>
        </p:nvSpPr>
        <p:spPr>
          <a:xfrm>
            <a:off x="8131102" y="1608016"/>
            <a:ext cx="2214244" cy="34470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spcBef>
                <a:spcPts val="600"/>
              </a:spcBef>
              <a:defRPr sz="3200"/>
            </a:pPr>
            <a:r>
              <a:rPr lang="en-US" sz="1600" dirty="0"/>
              <a:t>HEADER &amp; FOOTER</a:t>
            </a:r>
          </a:p>
          <a:p>
            <a:pPr>
              <a:spcBef>
                <a:spcPts val="600"/>
              </a:spcBef>
              <a:defRPr sz="1800"/>
            </a:pPr>
            <a:r>
              <a:rPr lang="en-US" sz="900" dirty="0"/>
              <a:t>Do this at the very end to apply the changes on all slides</a:t>
            </a:r>
          </a:p>
          <a:p>
            <a:pPr>
              <a:spcBef>
                <a:spcPts val="600"/>
              </a:spcBef>
              <a:defRPr sz="1800"/>
            </a:pPr>
            <a:r>
              <a:rPr lang="en-US" sz="900" dirty="0"/>
              <a:t>Click on </a:t>
            </a:r>
            <a:r>
              <a:rPr lang="en-US" sz="900" b="1" dirty="0"/>
              <a:t>Header and Footer </a:t>
            </a:r>
            <a:r>
              <a:rPr lang="en-US" sz="900" dirty="0"/>
              <a:t>in the </a:t>
            </a:r>
            <a:r>
              <a:rPr lang="en-US" sz="900" b="1" dirty="0"/>
              <a:t>Insert</a:t>
            </a:r>
            <a:r>
              <a:rPr lang="en-US" sz="900" dirty="0"/>
              <a:t> tab (write the desired text)</a:t>
            </a:r>
          </a:p>
          <a:p>
            <a:pPr>
              <a:spcBef>
                <a:spcPts val="600"/>
              </a:spcBef>
              <a:defRPr sz="1800"/>
            </a:pPr>
            <a:r>
              <a:rPr lang="en-US" sz="900" dirty="0"/>
              <a:t>Click </a:t>
            </a:r>
            <a:r>
              <a:rPr lang="en-US" sz="900" b="1" dirty="0"/>
              <a:t>Apply to All </a:t>
            </a:r>
            <a:r>
              <a:rPr lang="en-US" sz="900" dirty="0"/>
              <a:t>or </a:t>
            </a:r>
            <a:r>
              <a:rPr lang="en-US" sz="900" b="1" dirty="0"/>
              <a:t>Apply</a:t>
            </a:r>
            <a:r>
              <a:rPr lang="en-US" sz="900" dirty="0"/>
              <a:t> if only used on one slide</a:t>
            </a:r>
          </a:p>
          <a:p>
            <a:pPr>
              <a:spcBef>
                <a:spcPts val="1200"/>
              </a:spcBef>
              <a:defRPr sz="3200"/>
            </a:pPr>
            <a:r>
              <a:rPr lang="en-US" sz="1600" dirty="0"/>
              <a:t>GRIDLINES</a:t>
            </a:r>
            <a:endParaRPr lang="en-US" sz="1600" b="1" dirty="0"/>
          </a:p>
          <a:p>
            <a:pPr>
              <a:spcBef>
                <a:spcPts val="600"/>
              </a:spcBef>
              <a:defRPr sz="1800"/>
            </a:pPr>
            <a:r>
              <a:rPr lang="en-US" sz="900" dirty="0"/>
              <a:t>Click the </a:t>
            </a:r>
            <a:r>
              <a:rPr lang="en-US" sz="900" b="1" dirty="0"/>
              <a:t>View</a:t>
            </a:r>
            <a:r>
              <a:rPr lang="en-US" sz="900" dirty="0"/>
              <a:t> tab and set tick mark next to </a:t>
            </a:r>
            <a:r>
              <a:rPr lang="en-US" sz="900" b="1" dirty="0"/>
              <a:t>Guides</a:t>
            </a:r>
          </a:p>
          <a:p>
            <a:pPr>
              <a:spcBef>
                <a:spcPts val="600"/>
              </a:spcBef>
              <a:defRPr sz="1800" b="1"/>
            </a:pPr>
            <a:r>
              <a:rPr lang="en-US" sz="900" dirty="0"/>
              <a:t>HINT: Alt + F9 </a:t>
            </a:r>
            <a:r>
              <a:rPr lang="en-US" sz="900" b="0" dirty="0"/>
              <a:t>for quick view of guides</a:t>
            </a:r>
          </a:p>
          <a:p>
            <a:pPr>
              <a:spcBef>
                <a:spcPts val="600"/>
              </a:spcBef>
              <a:defRPr sz="1800"/>
            </a:pPr>
            <a:endParaRPr lang="en-US" sz="900" b="0" dirty="0"/>
          </a:p>
          <a:p>
            <a:pPr>
              <a:spcBef>
                <a:spcPts val="600"/>
              </a:spcBef>
              <a:defRPr sz="3200"/>
            </a:pPr>
            <a:r>
              <a:rPr lang="en-US" sz="1600" dirty="0"/>
              <a:t>SLIDES</a:t>
            </a:r>
          </a:p>
          <a:p>
            <a:pPr>
              <a:spcBef>
                <a:spcPts val="600"/>
              </a:spcBef>
              <a:defRPr sz="1800"/>
            </a:pPr>
            <a:r>
              <a:rPr lang="en-US" sz="900" dirty="0"/>
              <a:t>Insert predefined slides from the Templafy button. Choose </a:t>
            </a:r>
            <a:r>
              <a:rPr lang="en-US" sz="900" b="1" dirty="0"/>
              <a:t>Slides</a:t>
            </a:r>
            <a:r>
              <a:rPr lang="en-US" sz="900" dirty="0"/>
              <a:t> from the dropdown menu or from the buttons in the Templafy pane on the right side of the screen</a:t>
            </a:r>
          </a:p>
        </p:txBody>
      </p:sp>
      <p:sp>
        <p:nvSpPr>
          <p:cNvPr id="21" name="Fast overskrift">
            <a:extLst>
              <a:ext uri="{FF2B5EF4-FFF2-40B4-BE49-F238E27FC236}">
                <a16:creationId xmlns:a16="http://schemas.microsoft.com/office/drawing/2014/main" id="{E3C053DC-A8AC-4F2C-31E6-AE4ACECFE626}"/>
              </a:ext>
            </a:extLst>
          </p:cNvPr>
          <p:cNvSpPr txBox="1"/>
          <p:nvPr userDrawn="1"/>
        </p:nvSpPr>
        <p:spPr>
          <a:xfrm>
            <a:off x="1016000" y="579810"/>
            <a:ext cx="10633074" cy="4924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6400"/>
            </a:lvl1pPr>
          </a:lstStyle>
          <a:p>
            <a:r>
              <a:rPr lang="en-US" sz="3200" dirty="0"/>
              <a:t>TIPS &amp; TRICKS - YOUR USER GUIDE</a:t>
            </a:r>
          </a:p>
        </p:txBody>
      </p:sp>
      <p:pic>
        <p:nvPicPr>
          <p:cNvPr id="23" name="Picture 2" descr="Picture 2">
            <a:extLst>
              <a:ext uri="{FF2B5EF4-FFF2-40B4-BE49-F238E27FC236}">
                <a16:creationId xmlns:a16="http://schemas.microsoft.com/office/drawing/2014/main" id="{64425764-08A8-067C-6FC3-54C2A125B994}"/>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10525149" y="4279948"/>
            <a:ext cx="650851" cy="973829"/>
          </a:xfrm>
          <a:prstGeom prst="rect">
            <a:avLst/>
          </a:prstGeom>
          <a:ln w="12700">
            <a:miter lim="400000"/>
          </a:ln>
        </p:spPr>
      </p:pic>
      <p:pic>
        <p:nvPicPr>
          <p:cNvPr id="25" name="Picture 24" descr="Picture 24">
            <a:extLst>
              <a:ext uri="{FF2B5EF4-FFF2-40B4-BE49-F238E27FC236}">
                <a16:creationId xmlns:a16="http://schemas.microsoft.com/office/drawing/2014/main" id="{7781CC46-5157-D188-A075-1AD91E7F3E73}"/>
              </a:ext>
            </a:extLst>
          </p:cNvPr>
          <p:cNvPicPr>
            <a:picLocks noChangeAspect="1"/>
          </p:cNvPicPr>
          <p:nvPr userDrawn="1"/>
        </p:nvPicPr>
        <p:blipFill>
          <a:blip r:embed="rId10"/>
          <a:stretch>
            <a:fillRect/>
          </a:stretch>
        </p:blipFill>
        <p:spPr>
          <a:xfrm>
            <a:off x="3199922" y="5077014"/>
            <a:ext cx="475429" cy="176763"/>
          </a:xfrm>
          <a:prstGeom prst="rect">
            <a:avLst/>
          </a:prstGeom>
          <a:ln w="12700">
            <a:miter lim="400000"/>
          </a:ln>
        </p:spPr>
      </p:pic>
      <p:pic>
        <p:nvPicPr>
          <p:cNvPr id="30" name="Picture 12" descr="Picture 12">
            <a:extLst>
              <a:ext uri="{FF2B5EF4-FFF2-40B4-BE49-F238E27FC236}">
                <a16:creationId xmlns:a16="http://schemas.microsoft.com/office/drawing/2014/main" id="{6CC967B0-2B41-9B4F-1FC1-4BD02B900102}"/>
              </a:ext>
            </a:extLst>
          </p:cNvPr>
          <p:cNvPicPr>
            <a:picLocks noChangeAspect="1"/>
          </p:cNvPicPr>
          <p:nvPr userDrawn="1"/>
        </p:nvPicPr>
        <p:blipFill>
          <a:blip r:embed="rId11"/>
          <a:stretch>
            <a:fillRect/>
          </a:stretch>
        </p:blipFill>
        <p:spPr>
          <a:xfrm>
            <a:off x="10525149" y="2217244"/>
            <a:ext cx="378294" cy="543367"/>
          </a:xfrm>
          <a:prstGeom prst="rect">
            <a:avLst/>
          </a:prstGeom>
          <a:ln w="12700">
            <a:miter lim="400000"/>
          </a:ln>
        </p:spPr>
      </p:pic>
      <p:grpSp>
        <p:nvGrpSpPr>
          <p:cNvPr id="31" name="Group 3">
            <a:extLst>
              <a:ext uri="{FF2B5EF4-FFF2-40B4-BE49-F238E27FC236}">
                <a16:creationId xmlns:a16="http://schemas.microsoft.com/office/drawing/2014/main" id="{B0FC6CB9-1906-BFB6-34F3-5A63E8B42393}"/>
              </a:ext>
            </a:extLst>
          </p:cNvPr>
          <p:cNvGrpSpPr/>
          <p:nvPr userDrawn="1"/>
        </p:nvGrpSpPr>
        <p:grpSpPr>
          <a:xfrm>
            <a:off x="4465763" y="2841432"/>
            <a:ext cx="2243060" cy="594908"/>
            <a:chOff x="0" y="0"/>
            <a:chExt cx="4486118" cy="1189813"/>
          </a:xfrm>
        </p:grpSpPr>
        <p:pic>
          <p:nvPicPr>
            <p:cNvPr id="32" name="Billede 1" descr="Billede 1">
              <a:extLst>
                <a:ext uri="{FF2B5EF4-FFF2-40B4-BE49-F238E27FC236}">
                  <a16:creationId xmlns:a16="http://schemas.microsoft.com/office/drawing/2014/main" id="{E717D799-3C1A-AB85-09A3-F340C4F07A5C}"/>
                </a:ext>
              </a:extLst>
            </p:cNvPr>
            <p:cNvPicPr>
              <a:picLocks noChangeAspect="1"/>
            </p:cNvPicPr>
            <p:nvPr/>
          </p:nvPicPr>
          <p:blipFill>
            <a:blip r:embed="rId12" cstate="screen">
              <a:extLst>
                <a:ext uri="{28A0092B-C50C-407E-A947-70E740481C1C}">
                  <a14:useLocalDpi xmlns:a14="http://schemas.microsoft.com/office/drawing/2010/main"/>
                </a:ext>
              </a:extLst>
            </a:blip>
            <a:srcRect/>
            <a:stretch>
              <a:fillRect/>
            </a:stretch>
          </p:blipFill>
          <p:spPr>
            <a:xfrm>
              <a:off x="0" y="0"/>
              <a:ext cx="4486119" cy="1114399"/>
            </a:xfrm>
            <a:prstGeom prst="rect">
              <a:avLst/>
            </a:prstGeom>
            <a:ln w="12700" cap="flat">
              <a:noFill/>
              <a:miter lim="400000"/>
            </a:ln>
            <a:effectLst/>
          </p:spPr>
        </p:pic>
        <p:sp>
          <p:nvSpPr>
            <p:cNvPr id="33" name="Rektangel 3">
              <a:extLst>
                <a:ext uri="{FF2B5EF4-FFF2-40B4-BE49-F238E27FC236}">
                  <a16:creationId xmlns:a16="http://schemas.microsoft.com/office/drawing/2014/main" id="{EA928BEC-9004-B2BD-0FF4-9152FD686F14}"/>
                </a:ext>
              </a:extLst>
            </p:cNvPr>
            <p:cNvSpPr/>
            <p:nvPr/>
          </p:nvSpPr>
          <p:spPr>
            <a:xfrm>
              <a:off x="-1" y="739579"/>
              <a:ext cx="4486118" cy="450235"/>
            </a:xfrm>
            <a:prstGeom prst="rect">
              <a:avLst/>
            </a:prstGeom>
            <a:noFill/>
            <a:ln w="25400" cap="flat">
              <a:solidFill>
                <a:schemeClr val="accent5"/>
              </a:solidFill>
              <a:prstDash val="solid"/>
              <a:miter lim="800000"/>
            </a:ln>
            <a:effectLst/>
          </p:spPr>
          <p:txBody>
            <a:bodyPr wrap="square" lIns="72000" tIns="72000" rIns="72000" bIns="72000" numCol="1" anchor="ctr">
              <a:noAutofit/>
            </a:bodyPr>
            <a:lstStyle/>
            <a:p>
              <a:pPr algn="ctr">
                <a:defRPr sz="4000">
                  <a:solidFill>
                    <a:srgbClr val="FFFFFF"/>
                  </a:solidFill>
                </a:defRPr>
              </a:pPr>
              <a:endParaRPr lang="en-US" sz="2000" dirty="0"/>
            </a:p>
          </p:txBody>
        </p:sp>
      </p:grpSp>
    </p:spTree>
    <p:extLst>
      <p:ext uri="{BB962C8B-B14F-4D97-AF65-F5344CB8AC3E}">
        <p14:creationId xmlns:p14="http://schemas.microsoft.com/office/powerpoint/2010/main" val="474519707"/>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ro. Light picture.">
    <p:bg>
      <p:bgRef idx="1001">
        <a:schemeClr val="bg1"/>
      </p:bgRef>
    </p:bg>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03339083-32F6-B6AC-9B07-EBC1CF9E3451}"/>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71500"/>
            <a:ext cx="7112000" cy="4000500"/>
          </a:xfrm>
        </p:spPr>
        <p:txBody>
          <a:bodyPr/>
          <a:lstStyle>
            <a:lvl1pPr>
              <a:lnSpc>
                <a:spcPct val="100000"/>
              </a:lnSpc>
              <a:defRPr sz="6000" spc="-300" baseline="0">
                <a:solidFill>
                  <a:schemeClr val="tx1"/>
                </a:solidFill>
              </a:defRPr>
            </a:lvl1pPr>
          </a:lstStyle>
          <a:p>
            <a:r>
              <a:rPr lang="en-US" dirty="0"/>
              <a:t>Click to add title</a:t>
            </a:r>
          </a:p>
        </p:txBody>
      </p:sp>
      <p:sp>
        <p:nvSpPr>
          <p:cNvPr id="7" name="Subtitle 2">
            <a:extLst>
              <a:ext uri="{FF2B5EF4-FFF2-40B4-BE49-F238E27FC236}">
                <a16:creationId xmlns:a16="http://schemas.microsoft.com/office/drawing/2014/main" id="{A88DEE54-AD7D-6357-541F-77DFAFE2F7F2}"/>
              </a:ext>
            </a:extLst>
          </p:cNvPr>
          <p:cNvSpPr>
            <a:spLocks noGrp="1"/>
          </p:cNvSpPr>
          <p:nvPr>
            <p:ph type="subTitle" idx="1" hasCustomPrompt="1"/>
          </p:nvPr>
        </p:nvSpPr>
        <p:spPr>
          <a:xfrm>
            <a:off x="1016000" y="5143500"/>
            <a:ext cx="7112000" cy="571499"/>
          </a:xfrm>
        </p:spPr>
        <p:txBody>
          <a:bodyPr anchor="b" anchorCtr="0"/>
          <a:lstStyle>
            <a:lvl1pPr marL="0" indent="0" algn="l">
              <a:lnSpc>
                <a:spcPct val="100000"/>
              </a:lnSpc>
              <a:spcBef>
                <a:spcPts val="1000"/>
              </a:spcBef>
              <a:buFont typeface="Arial" panose="020B0604020202020204" pitchFamily="34" charset="0"/>
              <a:buChar char="​"/>
              <a:defRPr sz="1500">
                <a:solidFill>
                  <a:schemeClr val="tx1"/>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dirty="0"/>
              <a:t>Click to add text</a:t>
            </a:r>
          </a:p>
        </p:txBody>
      </p:sp>
      <p:sp>
        <p:nvSpPr>
          <p:cNvPr id="8" name="Text Placeholder logo">
            <a:extLst>
              <a:ext uri="{FF2B5EF4-FFF2-40B4-BE49-F238E27FC236}">
                <a16:creationId xmlns:a16="http://schemas.microsoft.com/office/drawing/2014/main" id="{99992B8E-2755-D334-48EB-880B817594C9}"/>
              </a:ext>
            </a:extLst>
          </p:cNvPr>
          <p:cNvSpPr>
            <a:spLocks noGrp="1"/>
          </p:cNvSpPr>
          <p:nvPr>
            <p:ph type="body" sz="quarter" idx="14" hasCustomPrompt="1"/>
          </p:nvPr>
        </p:nvSpPr>
        <p:spPr>
          <a:xfrm>
            <a:off x="1016000" y="6090767"/>
            <a:ext cx="661414" cy="195733"/>
          </a:xfrm>
          <a:blipFill>
            <a:blip r:embed="rId2" cstate="screen">
              <a:extLst>
                <a:ext uri="{28A0092B-C50C-407E-A947-70E740481C1C}">
                  <a14:useLocalDpi xmlns:a14="http://schemas.microsoft.com/office/drawing/2010/main"/>
                </a:ext>
              </a:extLst>
            </a:blip>
            <a:srcRect/>
            <a:stretch>
              <a:fillRect l="-39" r="-39"/>
            </a:stretch>
          </a:blipFill>
        </p:spPr>
        <p:txBody>
          <a:bodyPr/>
          <a:lstStyle>
            <a:lvl1pPr marL="0" indent="0">
              <a:buNone/>
              <a:defRPr sz="100">
                <a:noFill/>
              </a:defRPr>
            </a:lvl1pPr>
          </a:lstStyle>
          <a:p>
            <a:pPr lvl="0"/>
            <a:r>
              <a:rPr lang="en-US" dirty="0"/>
              <a:t>.</a:t>
            </a:r>
          </a:p>
        </p:txBody>
      </p:sp>
      <p:sp>
        <p:nvSpPr>
          <p:cNvPr id="5" name="Date_DateCustomA" hidden="1">
            <a:extLst>
              <a:ext uri="{FF2B5EF4-FFF2-40B4-BE49-F238E27FC236}">
                <a16:creationId xmlns:a16="http://schemas.microsoft.com/office/drawing/2014/main" id="{6156D200-358D-8DB0-B3B5-7FAC7BC8DD1B}"/>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9" name="FLD_PresentationTitle" hidden="1">
            <a:extLst>
              <a:ext uri="{FF2B5EF4-FFF2-40B4-BE49-F238E27FC236}">
                <a16:creationId xmlns:a16="http://schemas.microsoft.com/office/drawing/2014/main" id="{491E8687-937F-340F-55F7-BA011ADBAFCB}"/>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0" name="Slide Number Placeholder 5" hidden="1">
            <a:extLst>
              <a:ext uri="{FF2B5EF4-FFF2-40B4-BE49-F238E27FC236}">
                <a16:creationId xmlns:a16="http://schemas.microsoft.com/office/drawing/2014/main" id="{751CD079-A686-3C13-193B-112E312994F2}"/>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65762385"/>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5/14/24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602674006"/>
      </p:ext>
    </p:extLst>
  </p:cSld>
  <p:clrMapOvr>
    <a:overrideClrMapping bg1="lt1" tx1="dk1" bg2="lt2" tx2="dk2" accent1="accent1" accent2="accent2" accent3="accent3" accent4="accent4" accent5="accent5" accent6="accent6" hlink="hlink" folHlink="folHlink"/>
  </p:clrMapOvr>
  <p:hf hdr="0"/>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5/14/24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759526973"/>
      </p:ext>
    </p:extLst>
  </p:cSld>
  <p:clrMapOvr>
    <a:masterClrMapping/>
  </p:clrMapOvr>
  <p:hf hdr="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5/14/24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794103587"/>
      </p:ext>
    </p:extLst>
  </p:cSld>
  <p:clrMapOvr>
    <a:overrideClrMapping bg1="lt1" tx1="dk1" bg2="lt2" tx2="dk2" accent1="accent1" accent2="accent2" accent3="accent3" accent4="accent4" accent5="accent5" accent6="accent6" hlink="hlink" folHlink="folHlink"/>
  </p:clrMapOvr>
  <p:hf hdr="0"/>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5/14/24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935503567"/>
      </p:ext>
    </p:extLst>
  </p:cSld>
  <p:clrMapOvr>
    <a:masterClrMapping/>
  </p:clrMapOvr>
  <p:hf hdr="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5/14/24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166982453"/>
      </p:ext>
    </p:extLst>
  </p:cSld>
  <p:clrMapOvr>
    <a:masterClrMapping/>
  </p:clrMapOvr>
  <p:hf hdr="0"/>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968453-BAB5-46CE-A4CF-38551120EE52}" type="datetime3">
              <a:rPr lang="en-US" smtClean="0"/>
              <a:t>14 May 2024</a:t>
            </a:fld>
            <a:endParaRPr lang="en-US" dirty="0"/>
          </a:p>
        </p:txBody>
      </p:sp>
      <p:sp>
        <p:nvSpPr>
          <p:cNvPr id="4" name="Footer Placeholder 3"/>
          <p:cNvSpPr>
            <a:spLocks noGrp="1"/>
          </p:cNvSpPr>
          <p:nvPr>
            <p:ph type="ftr" sz="quarter" idx="11"/>
          </p:nvPr>
        </p:nvSpPr>
        <p:spPr/>
        <p:txBody>
          <a:bodyPr/>
          <a:lstStyle/>
          <a:p>
            <a:r>
              <a:rPr lang="en-US" dirty="0"/>
              <a:t>Add place via Insert, Header &amp; Footer</a:t>
            </a:r>
          </a:p>
        </p:txBody>
      </p:sp>
      <p:sp>
        <p:nvSpPr>
          <p:cNvPr id="5" name="Slide Number Placeholder 4"/>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025794872"/>
      </p:ext>
    </p:extLst>
  </p:cSld>
  <p:clrMapOvr>
    <a:masterClrMapping/>
  </p:clrMapOvr>
  <p:transition spd="slow">
    <p:push/>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5/14/24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555480311"/>
      </p:ext>
    </p:extLst>
  </p:cSld>
  <p:clrMapOvr>
    <a:masterClrMapping/>
  </p:clrMapOvr>
  <p:hf hdr="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5/14/24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D0EF7201-F92F-4B08-8CD8-21667D02614A}" type="slidenum">
              <a:rPr lang="en-US" smtClean="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91266242"/>
      </p:ext>
    </p:extLst>
  </p:cSld>
  <p:clrMapOvr>
    <a:masterClrMapping/>
  </p:clrMapOvr>
  <p:hf hdr="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5/14/24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D0EF7201-F92F-4B08-8CD8-21667D02614A}" type="slidenum">
              <a:rPr lang="en-US" smtClean="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63026896"/>
      </p:ext>
    </p:extLst>
  </p:cSld>
  <p:clrMapOvr>
    <a:masterClrMapping/>
  </p:clrMapOvr>
  <p:hf hdr="0"/>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5/14/24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481489190"/>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A">
    <p:bg>
      <p:bgPr>
        <a:solidFill>
          <a:schemeClr val="accent2"/>
        </a:solidFill>
        <a:effectLst/>
      </p:bgPr>
    </p:bg>
    <p:spTree>
      <p:nvGrpSpPr>
        <p:cNvPr id="1" name=""/>
        <p:cNvGrpSpPr/>
        <p:nvPr/>
      </p:nvGrpSpPr>
      <p:grpSpPr>
        <a:xfrm>
          <a:off x="0" y="0"/>
          <a:ext cx="0" cy="0"/>
          <a:chOff x="0" y="0"/>
          <a:chExt cx="0" cy="0"/>
        </a:xfrm>
      </p:grpSpPr>
      <p:sp>
        <p:nvSpPr>
          <p:cNvPr id="8" name="Background">
            <a:extLst>
              <a:ext uri="{FF2B5EF4-FFF2-40B4-BE49-F238E27FC236}">
                <a16:creationId xmlns:a16="http://schemas.microsoft.com/office/drawing/2014/main" id="{B209EDC0-8626-4C9E-8C9B-D78BAE74C8EB}"/>
              </a:ext>
            </a:extLst>
          </p:cNvPr>
          <p:cNvSpPr/>
          <p:nvPr userDrawn="1"/>
        </p:nvSpPr>
        <p:spPr>
          <a:xfrm>
            <a:off x="0" y="0"/>
            <a:ext cx="12192000" cy="6858000"/>
          </a:xfrm>
          <a:prstGeom prst="rect">
            <a:avLst/>
          </a:prstGeom>
          <a:solidFill>
            <a:srgbClr val="0431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bwMode="white">
          <a:xfrm>
            <a:off x="1015999" y="591378"/>
            <a:ext cx="7112001" cy="4000500"/>
          </a:xfrm>
        </p:spPr>
        <p:txBody>
          <a:bodyPr anchor="t" anchorCtr="0"/>
          <a:lstStyle>
            <a:lvl1pPr algn="l">
              <a:lnSpc>
                <a:spcPct val="100000"/>
              </a:lnSpc>
              <a:defRPr sz="6000" spc="-300" baseline="0"/>
            </a:lvl1pPr>
          </a:lstStyle>
          <a:p>
            <a:r>
              <a:rPr lang="en-US" dirty="0"/>
              <a:t>Click to add title</a:t>
            </a:r>
          </a:p>
        </p:txBody>
      </p:sp>
      <p:pic>
        <p:nvPicPr>
          <p:cNvPr id="9" name="Logo">
            <a:extLst>
              <a:ext uri="{FF2B5EF4-FFF2-40B4-BE49-F238E27FC236}">
                <a16:creationId xmlns:a16="http://schemas.microsoft.com/office/drawing/2014/main" id="{553E7A06-E9BE-B92A-AF3C-7AB03727E264}"/>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604881129"/>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5/14/24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2992580345"/>
      </p:ext>
    </p:extLst>
  </p:cSld>
  <p:clrMapOvr>
    <a:masterClrMapping/>
  </p:clrMapOvr>
  <p:hf hdr="0"/>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Hero. DSV blue.">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A32BB7F6-9F0A-A368-C487-990A3FB80186}"/>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bwMode="white">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5" name="Logo">
            <a:extLst>
              <a:ext uri="{FF2B5EF4-FFF2-40B4-BE49-F238E27FC236}">
                <a16:creationId xmlns:a16="http://schemas.microsoft.com/office/drawing/2014/main" id="{3686554A-1224-B98B-303F-3DEF4C9C95F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10" name="Date_DateCustomA" hidden="1">
            <a:extLst>
              <a:ext uri="{FF2B5EF4-FFF2-40B4-BE49-F238E27FC236}">
                <a16:creationId xmlns:a16="http://schemas.microsoft.com/office/drawing/2014/main" id="{C20D0076-D329-96AA-A04A-541769850DC5}"/>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11" name="FLD_PresentationTitle" hidden="1">
            <a:extLst>
              <a:ext uri="{FF2B5EF4-FFF2-40B4-BE49-F238E27FC236}">
                <a16:creationId xmlns:a16="http://schemas.microsoft.com/office/drawing/2014/main" id="{B43EA88E-0BF1-3508-3720-CE65072E16F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2E0F7ED9-BD90-84B2-5B4F-85E0B0B744AF}"/>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22448952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491006"/>
            <a:ext cx="11109324" cy="393249"/>
          </a:xfrm>
        </p:spPr>
        <p:txBody>
          <a:bodyPr/>
          <a:lstStyle/>
          <a:p>
            <a:r>
              <a:rPr lang="en-US" noProof="0"/>
              <a:t>Click to edit Master title style</a:t>
            </a:r>
            <a:endParaRPr lang="en-GB" noProof="0"/>
          </a:p>
        </p:txBody>
      </p:sp>
      <p:sp>
        <p:nvSpPr>
          <p:cNvPr id="10" name="Subtitle 2"/>
          <p:cNvSpPr>
            <a:spLocks noGrp="1"/>
          </p:cNvSpPr>
          <p:nvPr>
            <p:ph type="subTitle" idx="13"/>
          </p:nvPr>
        </p:nvSpPr>
        <p:spPr>
          <a:xfrm>
            <a:off x="539749" y="876732"/>
            <a:ext cx="11109325" cy="392400"/>
          </a:xfrm>
        </p:spPr>
        <p:txBody>
          <a:bodyPr/>
          <a:lstStyle>
            <a:lvl1pPr marL="0" indent="0" algn="l">
              <a:lnSpc>
                <a:spcPct val="90000"/>
              </a:lnSpc>
              <a:spcBef>
                <a:spcPts val="0"/>
              </a:spcBef>
              <a:buFont typeface="Arial" panose="020B0604020202020204" pitchFamily="34" charset="0"/>
              <a:buChar char="​"/>
              <a:defRPr sz="2400">
                <a:solidFill>
                  <a:schemeClr val="accent2"/>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a:t>Click to edit Master subtitle style</a:t>
            </a:r>
            <a:endParaRPr lang="en-GB"/>
          </a:p>
        </p:txBody>
      </p:sp>
      <p:sp>
        <p:nvSpPr>
          <p:cNvPr id="3" name="Content Placeholder 2"/>
          <p:cNvSpPr>
            <a:spLocks noGrp="1"/>
          </p:cNvSpPr>
          <p:nvPr>
            <p:ph idx="1" hasCustomPrompt="1"/>
          </p:nvPr>
        </p:nvSpPr>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2967441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491006"/>
            <a:ext cx="11109324" cy="393249"/>
          </a:xfrm>
        </p:spPr>
        <p:txBody>
          <a:bodyPr/>
          <a:lstStyle/>
          <a:p>
            <a:r>
              <a:rPr lang="en-US" noProof="0"/>
              <a:t>Click to edit Master title style</a:t>
            </a:r>
            <a:endParaRPr lang="en-GB" noProof="0"/>
          </a:p>
        </p:txBody>
      </p:sp>
      <p:sp>
        <p:nvSpPr>
          <p:cNvPr id="10" name="Subtitle 2"/>
          <p:cNvSpPr>
            <a:spLocks noGrp="1"/>
          </p:cNvSpPr>
          <p:nvPr>
            <p:ph type="subTitle" idx="13"/>
          </p:nvPr>
        </p:nvSpPr>
        <p:spPr>
          <a:xfrm>
            <a:off x="539749" y="876732"/>
            <a:ext cx="11109325" cy="392400"/>
          </a:xfrm>
        </p:spPr>
        <p:txBody>
          <a:bodyPr/>
          <a:lstStyle>
            <a:lvl1pPr marL="0" indent="0" algn="l">
              <a:lnSpc>
                <a:spcPct val="90000"/>
              </a:lnSpc>
              <a:spcBef>
                <a:spcPts val="0"/>
              </a:spcBef>
              <a:buFont typeface="Arial" panose="020B0604020202020204" pitchFamily="34" charset="0"/>
              <a:buChar char="​"/>
              <a:defRPr sz="2400">
                <a:solidFill>
                  <a:schemeClr val="accent2"/>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a:t>Click to edit Master subtitle style</a:t>
            </a:r>
            <a:endParaRPr lang="en-GB"/>
          </a:p>
        </p:txBody>
      </p:sp>
      <p:sp>
        <p:nvSpPr>
          <p:cNvPr id="3" name="Content Placeholder 2"/>
          <p:cNvSpPr>
            <a:spLocks noGrp="1"/>
          </p:cNvSpPr>
          <p:nvPr>
            <p:ph idx="1" hasCustomPrompt="1"/>
          </p:nvPr>
        </p:nvSpPr>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56971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eaker B">
    <p:spTree>
      <p:nvGrpSpPr>
        <p:cNvPr id="1" name=""/>
        <p:cNvGrpSpPr/>
        <p:nvPr/>
      </p:nvGrpSpPr>
      <p:grpSpPr>
        <a:xfrm>
          <a:off x="0" y="0"/>
          <a:ext cx="0" cy="0"/>
          <a:chOff x="0" y="0"/>
          <a:chExt cx="0" cy="0"/>
        </a:xfrm>
      </p:grpSpPr>
      <p:sp>
        <p:nvSpPr>
          <p:cNvPr id="8" name="Background">
            <a:extLst>
              <a:ext uri="{FF2B5EF4-FFF2-40B4-BE49-F238E27FC236}">
                <a16:creationId xmlns:a16="http://schemas.microsoft.com/office/drawing/2014/main" id="{B209EDC0-8626-4C9E-8C9B-D78BAE74C8EB}"/>
              </a:ext>
            </a:extLst>
          </p:cNvPr>
          <p:cNvSpPr/>
          <p:nvPr userDrawn="1"/>
        </p:nvSpPr>
        <p:spPr>
          <a:xfrm>
            <a:off x="0" y="0"/>
            <a:ext cx="12192000" cy="6858000"/>
          </a:xfrm>
          <a:prstGeom prst="rect">
            <a:avLst/>
          </a:prstGeom>
          <a:solidFill>
            <a:srgbClr val="4B8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a:xfrm>
            <a:off x="1016000" y="591378"/>
            <a:ext cx="7112001" cy="4000500"/>
          </a:xfrm>
        </p:spPr>
        <p:txBody>
          <a:bodyPr anchor="t" anchorCtr="0"/>
          <a:lstStyle>
            <a:lvl1pPr algn="l">
              <a:lnSpc>
                <a:spcPct val="100000"/>
              </a:lnSpc>
              <a:defRPr sz="6000" spc="-300" baseline="0">
                <a:solidFill>
                  <a:schemeClr val="bg1"/>
                </a:solidFill>
              </a:defRPr>
            </a:lvl1pPr>
          </a:lstStyle>
          <a:p>
            <a:r>
              <a:rPr lang="en-US" dirty="0"/>
              <a:t>Click to add title</a:t>
            </a:r>
          </a:p>
        </p:txBody>
      </p:sp>
      <p:pic>
        <p:nvPicPr>
          <p:cNvPr id="3" name="Logo">
            <a:extLst>
              <a:ext uri="{FF2B5EF4-FFF2-40B4-BE49-F238E27FC236}">
                <a16:creationId xmlns:a16="http://schemas.microsoft.com/office/drawing/2014/main" id="{AC6FF088-8F53-D367-9F6D-5DB2E96BB18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22048646"/>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reaker C">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BCD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a:xfrm>
            <a:off x="1016000" y="571500"/>
            <a:ext cx="7112001" cy="4000500"/>
          </a:xfrm>
        </p:spPr>
        <p:txBody>
          <a:bodyPr anchor="t" anchorCtr="0"/>
          <a:lstStyle>
            <a:lvl1pPr algn="l">
              <a:lnSpc>
                <a:spcPct val="100000"/>
              </a:lnSpc>
              <a:defRPr sz="6000" spc="-300" baseline="0"/>
            </a:lvl1pPr>
          </a:lstStyle>
          <a:p>
            <a:r>
              <a:rPr lang="en-US" dirty="0"/>
              <a:t>Click to add title</a:t>
            </a:r>
          </a:p>
        </p:txBody>
      </p:sp>
      <p:pic>
        <p:nvPicPr>
          <p:cNvPr id="3" name="Logo">
            <a:extLst>
              <a:ext uri="{FF2B5EF4-FFF2-40B4-BE49-F238E27FC236}">
                <a16:creationId xmlns:a16="http://schemas.microsoft.com/office/drawing/2014/main" id="{210D1E87-E4AD-C58B-DB51-B831BAC9D0D1}"/>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72536116"/>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reaker. Photo right side.">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bwMode="white">
          <a:xfrm>
            <a:off x="1015999" y="571500"/>
            <a:ext cx="4064001" cy="5143500"/>
          </a:xfrm>
        </p:spPr>
        <p:txBody>
          <a:bodyPr anchor="t" anchorCtr="0"/>
          <a:lstStyle>
            <a:lvl1pPr algn="l">
              <a:lnSpc>
                <a:spcPct val="100000"/>
              </a:lnSpc>
              <a:defRPr sz="6000" spc="-300" baseline="0"/>
            </a:lvl1pPr>
          </a:lstStyle>
          <a:p>
            <a:r>
              <a:rPr lang="en-US" dirty="0"/>
              <a:t>Click to add title</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6095998"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515777591"/>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reaker. Photo left side.">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bwMode="white">
          <a:xfrm>
            <a:off x="7112000" y="571500"/>
            <a:ext cx="4064001" cy="5143500"/>
          </a:xfrm>
        </p:spPr>
        <p:txBody>
          <a:bodyPr anchor="t" anchorCtr="0"/>
          <a:lstStyle>
            <a:lvl1pPr algn="l">
              <a:lnSpc>
                <a:spcPct val="100000"/>
              </a:lnSpc>
              <a:defRPr sz="6000" spc="-300" baseline="0"/>
            </a:lvl1pPr>
          </a:lstStyle>
          <a:p>
            <a:r>
              <a:rPr lang="en-US" dirty="0"/>
              <a:t>Click to add title</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2"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14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291727804"/>
      </p:ext>
    </p:extLst>
  </p:cSld>
  <p:clrMapOvr>
    <a:overrideClrMapping bg1="dk1" tx1="lt1" bg2="dk2" tx2="lt2" accent1="accent1" accent2="accent2" accent3="accent3" accent4="accent4" accent5="accent5" accent6="accent6" hlink="hlink" folHlink="folHlink"/>
  </p:clrMapOvr>
  <p:transition spd="slow">
    <p:push/>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theme" Target="../theme/theme2.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571501"/>
            <a:ext cx="10160000" cy="57150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1016000" y="1714499"/>
            <a:ext cx="10160000" cy="40005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 </a:t>
            </a:r>
            <a:r>
              <a:rPr lang="en-US" dirty="0"/>
              <a:t>Header Arial Bold 14</a:t>
            </a:r>
            <a:endParaRPr lang="en-US" noProof="0" dirty="0"/>
          </a:p>
          <a:p>
            <a:pPr lvl="4"/>
            <a:r>
              <a:rPr lang="en-US" noProof="0" dirty="0"/>
              <a:t>Fifth level, </a:t>
            </a:r>
            <a:r>
              <a:rPr lang="en-US" dirty="0"/>
              <a:t>Body Arial 14</a:t>
            </a:r>
            <a:endParaRPr lang="en-US" noProof="0" dirty="0"/>
          </a:p>
          <a:p>
            <a:pPr lvl="5"/>
            <a:r>
              <a:rPr lang="en-US" dirty="0"/>
              <a:t>6 Level, Small Bullet Arial 11</a:t>
            </a:r>
            <a:endParaRPr lang="en-US" noProof="0" dirty="0"/>
          </a:p>
          <a:p>
            <a:pPr lvl="6"/>
            <a:r>
              <a:rPr lang="en-US" noProof="0" dirty="0"/>
              <a:t>7 </a:t>
            </a:r>
            <a:r>
              <a:rPr lang="en-US" dirty="0"/>
              <a:t>Level, Small Header Arial 11</a:t>
            </a:r>
            <a:endParaRPr lang="en-US" noProof="0" dirty="0"/>
          </a:p>
          <a:p>
            <a:pPr lvl="7"/>
            <a:r>
              <a:rPr lang="en-US" noProof="0" dirty="0"/>
              <a:t>8 </a:t>
            </a:r>
            <a:r>
              <a:rPr lang="en-US" dirty="0"/>
              <a:t>Level, Small Body Arial 11</a:t>
            </a:r>
            <a:endParaRPr lang="en-US" noProof="0" dirty="0"/>
          </a:p>
          <a:p>
            <a:pPr lvl="8"/>
            <a:r>
              <a:rPr lang="en-US" noProof="0" dirty="0"/>
              <a:t>9 </a:t>
            </a:r>
            <a:r>
              <a:rPr lang="en-US" dirty="0"/>
              <a:t>Level, Header Arial 28</a:t>
            </a:r>
            <a:endParaRPr lang="en-US" noProof="0" dirty="0"/>
          </a:p>
        </p:txBody>
      </p:sp>
      <p:sp>
        <p:nvSpPr>
          <p:cNvPr id="14" name="Slide Number Placeholder 13">
            <a:extLst>
              <a:ext uri="{FF2B5EF4-FFF2-40B4-BE49-F238E27FC236}">
                <a16:creationId xmlns:a16="http://schemas.microsoft.com/office/drawing/2014/main" id="{B2666F9E-5705-3CCC-1440-4054E7CD9AF6}"/>
              </a:ext>
            </a:extLst>
          </p:cNvPr>
          <p:cNvSpPr>
            <a:spLocks noGrp="1"/>
          </p:cNvSpPr>
          <p:nvPr>
            <p:ph type="sldNum" sz="quarter" idx="4"/>
          </p:nvPr>
        </p:nvSpPr>
        <p:spPr>
          <a:xfrm>
            <a:off x="10160000" y="6159233"/>
            <a:ext cx="1016000" cy="127266"/>
          </a:xfrm>
          <a:prstGeom prst="rect">
            <a:avLst/>
          </a:prstGeom>
        </p:spPr>
        <p:txBody>
          <a:bodyPr vert="horz" lIns="0" tIns="0" rIns="0" bIns="0" rtlCol="0" anchor="b" anchorCtr="0"/>
          <a:lstStyle>
            <a:lvl1pPr algn="r">
              <a:lnSpc>
                <a:spcPct val="100000"/>
              </a:lnSpc>
              <a:defRPr sz="800">
                <a:solidFill>
                  <a:schemeClr val="tx1"/>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41" r:id="rId5"/>
    <p:sldLayoutId id="2147483742" r:id="rId6"/>
    <p:sldLayoutId id="2147483740" r:id="rId7"/>
    <p:sldLayoutId id="2147483756" r:id="rId8"/>
    <p:sldLayoutId id="2147483757" r:id="rId9"/>
    <p:sldLayoutId id="2147483776" r:id="rId10"/>
    <p:sldLayoutId id="2147483777" r:id="rId11"/>
    <p:sldLayoutId id="2147483754" r:id="rId12"/>
    <p:sldLayoutId id="2147483755" r:id="rId13"/>
    <p:sldLayoutId id="2147483758" r:id="rId14"/>
    <p:sldLayoutId id="2147483759" r:id="rId15"/>
    <p:sldLayoutId id="2147483760" r:id="rId16"/>
    <p:sldLayoutId id="2147483721" r:id="rId17"/>
    <p:sldLayoutId id="2147483761" r:id="rId18"/>
    <p:sldLayoutId id="2147483762" r:id="rId19"/>
    <p:sldLayoutId id="2147483763" r:id="rId20"/>
    <p:sldLayoutId id="2147483764" r:id="rId21"/>
    <p:sldLayoutId id="2147483765" r:id="rId22"/>
    <p:sldLayoutId id="2147483766" r:id="rId23"/>
    <p:sldLayoutId id="2147483767" r:id="rId24"/>
    <p:sldLayoutId id="2147483768" r:id="rId25"/>
    <p:sldLayoutId id="2147483771" r:id="rId26"/>
    <p:sldLayoutId id="2147483773" r:id="rId27"/>
    <p:sldLayoutId id="2147483774" r:id="rId28"/>
    <p:sldLayoutId id="2147483772" r:id="rId29"/>
    <p:sldLayoutId id="2147483769" r:id="rId30"/>
    <p:sldLayoutId id="2147483770" r:id="rId31"/>
    <p:sldLayoutId id="2147483654" r:id="rId32"/>
    <p:sldLayoutId id="2147483778" r:id="rId33"/>
    <p:sldLayoutId id="2147483780" r:id="rId34"/>
    <p:sldLayoutId id="2147483781" r:id="rId35"/>
    <p:sldLayoutId id="2147483782" r:id="rId36"/>
    <p:sldLayoutId id="2147483779" r:id="rId37"/>
    <p:sldLayoutId id="2147483775" r:id="rId38"/>
    <p:sldLayoutId id="2147483749" r:id="rId39"/>
  </p:sldLayoutIdLst>
  <p:transition spd="slow">
    <p:push/>
  </p:transition>
  <p:hf hdr="0"/>
  <p:txStyles>
    <p:titleStyle>
      <a:lvl1pPr algn="l" defTabSz="914400" rtl="0" eaLnBrk="1" latinLnBrk="0" hangingPunct="1">
        <a:lnSpc>
          <a:spcPct val="100000"/>
        </a:lnSpc>
        <a:spcBef>
          <a:spcPct val="0"/>
        </a:spcBef>
        <a:buNone/>
        <a:defRPr sz="2800" b="1" kern="1200" spc="-180" baseline="0">
          <a:solidFill>
            <a:schemeClr val="tx1"/>
          </a:solidFill>
          <a:latin typeface="+mj-lt"/>
          <a:ea typeface="+mj-ea"/>
          <a:cs typeface="+mj-cs"/>
        </a:defRPr>
      </a:lvl1pPr>
    </p:titleStyle>
    <p:bodyStyle>
      <a:lvl1pPr marL="18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1pPr>
      <a:lvl2pPr marL="27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3pPr>
      <a:lvl4pPr marL="0" indent="0" algn="l" defTabSz="914400" rtl="0" eaLnBrk="1" latinLnBrk="0" hangingPunct="1">
        <a:lnSpc>
          <a:spcPct val="100000"/>
        </a:lnSpc>
        <a:spcBef>
          <a:spcPts val="1000"/>
        </a:spcBef>
        <a:buFont typeface="Arial" panose="020B0604020202020204" pitchFamily="34" charset="0"/>
        <a:buChar char="​"/>
        <a:defRPr sz="1400" b="1" kern="1200">
          <a:solidFill>
            <a:schemeClr val="tx1"/>
          </a:solidFill>
          <a:latin typeface="+mn-lt"/>
          <a:ea typeface="+mn-ea"/>
          <a:cs typeface="+mn-cs"/>
        </a:defRPr>
      </a:lvl4pPr>
      <a:lvl5pPr marL="0" indent="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mn-lt"/>
          <a:ea typeface="+mn-ea"/>
          <a:cs typeface="+mn-cs"/>
        </a:defRPr>
      </a:lvl5pPr>
      <a:lvl6pPr marL="108000" indent="-108000" algn="l" defTabSz="914400" rtl="0" eaLnBrk="1" latinLnBrk="0" hangingPunct="1">
        <a:lnSpc>
          <a:spcPct val="100000"/>
        </a:lnSpc>
        <a:spcBef>
          <a:spcPts val="1000"/>
        </a:spcBef>
        <a:buFont typeface="Arial" panose="020B0604020202020204" pitchFamily="34" charset="0"/>
        <a:buChar char="•"/>
        <a:defRPr sz="1100" kern="1200">
          <a:solidFill>
            <a:schemeClr val="tx1"/>
          </a:solidFill>
          <a:latin typeface="+mn-lt"/>
          <a:ea typeface="+mn-ea"/>
          <a:cs typeface="+mn-cs"/>
        </a:defRPr>
      </a:lvl6pPr>
      <a:lvl7pPr marL="0" indent="0" algn="l" defTabSz="914400" rtl="0" eaLnBrk="1" latinLnBrk="0" hangingPunct="1">
        <a:lnSpc>
          <a:spcPct val="100000"/>
        </a:lnSpc>
        <a:spcBef>
          <a:spcPts val="1000"/>
        </a:spcBef>
        <a:buFont typeface="Arial" panose="020B0604020202020204" pitchFamily="34" charset="0"/>
        <a:buChar char="​"/>
        <a:defRPr sz="1100" b="1" kern="1200" baseline="0">
          <a:solidFill>
            <a:schemeClr val="tx1"/>
          </a:solidFill>
          <a:latin typeface="+mn-lt"/>
          <a:ea typeface="+mn-ea"/>
          <a:cs typeface="+mn-cs"/>
        </a:defRPr>
      </a:lvl7pPr>
      <a:lvl8pPr marL="0" indent="0" algn="l" defTabSz="914400" rtl="0" eaLnBrk="1" latinLnBrk="0" hangingPunct="1">
        <a:lnSpc>
          <a:spcPct val="100000"/>
        </a:lnSpc>
        <a:spcBef>
          <a:spcPts val="1000"/>
        </a:spcBef>
        <a:buFont typeface="Arial" panose="020B0604020202020204" pitchFamily="34" charset="0"/>
        <a:buChar char="​"/>
        <a:defRPr sz="1100" kern="1200">
          <a:solidFill>
            <a:schemeClr val="tx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Char char="​"/>
        <a:defRPr sz="2800" b="1" kern="1200" spc="-18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0" userDrawn="1">
          <p15:clr>
            <a:srgbClr val="F26B43"/>
          </p15:clr>
        </p15:guide>
        <p15:guide id="2" pos="1280" userDrawn="1">
          <p15:clr>
            <a:srgbClr val="A4A3A4"/>
          </p15:clr>
        </p15:guide>
        <p15:guide id="3" orient="horz" pos="360" userDrawn="1">
          <p15:clr>
            <a:srgbClr val="F26B43"/>
          </p15:clr>
        </p15:guide>
        <p15:guide id="4" orient="horz" pos="3960" userDrawn="1">
          <p15:clr>
            <a:srgbClr val="F26B43"/>
          </p15:clr>
        </p15:guide>
        <p15:guide id="5" pos="1920" userDrawn="1">
          <p15:clr>
            <a:srgbClr val="A4A3A4"/>
          </p15:clr>
        </p15:guide>
        <p15:guide id="6" orient="horz" pos="720" userDrawn="1">
          <p15:clr>
            <a:srgbClr val="A4A3A4"/>
          </p15:clr>
        </p15:guide>
        <p15:guide id="7" orient="horz" pos="3600" userDrawn="1">
          <p15:clr>
            <a:srgbClr val="A4A3A4"/>
          </p15:clr>
        </p15:guide>
        <p15:guide id="8" pos="2560" userDrawn="1">
          <p15:clr>
            <a:srgbClr val="A4A3A4"/>
          </p15:clr>
        </p15:guide>
        <p15:guide id="9" orient="horz" pos="1080" userDrawn="1">
          <p15:clr>
            <a:srgbClr val="A4A3A4"/>
          </p15:clr>
        </p15:guide>
        <p15:guide id="10" orient="horz" pos="3240" userDrawn="1">
          <p15:clr>
            <a:srgbClr val="A4A3A4"/>
          </p15:clr>
        </p15:guide>
        <p15:guide id="11" pos="3200" userDrawn="1">
          <p15:clr>
            <a:srgbClr val="A4A3A4"/>
          </p15:clr>
        </p15:guide>
        <p15:guide id="12" orient="horz" pos="1440" userDrawn="1">
          <p15:clr>
            <a:srgbClr val="A4A3A4"/>
          </p15:clr>
        </p15:guide>
        <p15:guide id="13" orient="horz" pos="2880" userDrawn="1">
          <p15:clr>
            <a:srgbClr val="A4A3A4"/>
          </p15:clr>
        </p15:guide>
        <p15:guide id="14" pos="3840" userDrawn="1">
          <p15:clr>
            <a:srgbClr val="A4A3A4"/>
          </p15:clr>
        </p15:guide>
        <p15:guide id="15" orient="horz" pos="1800" userDrawn="1">
          <p15:clr>
            <a:srgbClr val="A4A3A4"/>
          </p15:clr>
        </p15:guide>
        <p15:guide id="16" orient="horz" pos="2520" userDrawn="1">
          <p15:clr>
            <a:srgbClr val="A4A3A4"/>
          </p15:clr>
        </p15:guide>
        <p15:guide id="17" pos="4480" userDrawn="1">
          <p15:clr>
            <a:srgbClr val="A4A3A4"/>
          </p15:clr>
        </p15:guide>
        <p15:guide id="18" orient="horz" pos="2160" userDrawn="1">
          <p15:clr>
            <a:srgbClr val="A4A3A4"/>
          </p15:clr>
        </p15:guide>
        <p15:guide id="19" pos="5120" userDrawn="1">
          <p15:clr>
            <a:srgbClr val="A4A3A4"/>
          </p15:clr>
        </p15:guide>
        <p15:guide id="20" pos="5760" userDrawn="1">
          <p15:clr>
            <a:srgbClr val="A4A3A4"/>
          </p15:clr>
        </p15:guide>
        <p15:guide id="21" pos="6400" userDrawn="1">
          <p15:clr>
            <a:srgbClr val="A4A3A4"/>
          </p15:clr>
        </p15:guide>
        <p15:guide id="22" pos="70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5/14/24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550515730"/>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Lst>
  <p:transition spd="slow">
    <p:push/>
  </p:transition>
  <p:hf hdr="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0">
          <p15:clr>
            <a:srgbClr val="F26B43"/>
          </p15:clr>
        </p15:guide>
        <p15:guide id="2" pos="1280">
          <p15:clr>
            <a:srgbClr val="A4A3A4"/>
          </p15:clr>
        </p15:guide>
        <p15:guide id="3" orient="horz" pos="360">
          <p15:clr>
            <a:srgbClr val="F26B43"/>
          </p15:clr>
        </p15:guide>
        <p15:guide id="4" orient="horz" pos="3960">
          <p15:clr>
            <a:srgbClr val="F26B43"/>
          </p15:clr>
        </p15:guide>
        <p15:guide id="5" pos="1920">
          <p15:clr>
            <a:srgbClr val="A4A3A4"/>
          </p15:clr>
        </p15:guide>
        <p15:guide id="6" orient="horz" pos="720">
          <p15:clr>
            <a:srgbClr val="A4A3A4"/>
          </p15:clr>
        </p15:guide>
        <p15:guide id="7" orient="horz" pos="3600">
          <p15:clr>
            <a:srgbClr val="A4A3A4"/>
          </p15:clr>
        </p15:guide>
        <p15:guide id="8" pos="2560">
          <p15:clr>
            <a:srgbClr val="A4A3A4"/>
          </p15:clr>
        </p15:guide>
        <p15:guide id="9" orient="horz" pos="1080">
          <p15:clr>
            <a:srgbClr val="A4A3A4"/>
          </p15:clr>
        </p15:guide>
        <p15:guide id="10" orient="horz" pos="3240">
          <p15:clr>
            <a:srgbClr val="A4A3A4"/>
          </p15:clr>
        </p15:guide>
        <p15:guide id="11" pos="3200">
          <p15:clr>
            <a:srgbClr val="A4A3A4"/>
          </p15:clr>
        </p15:guide>
        <p15:guide id="12" orient="horz" pos="1440">
          <p15:clr>
            <a:srgbClr val="A4A3A4"/>
          </p15:clr>
        </p15:guide>
        <p15:guide id="13" orient="horz" pos="2880">
          <p15:clr>
            <a:srgbClr val="A4A3A4"/>
          </p15:clr>
        </p15:guide>
        <p15:guide id="14" pos="3840">
          <p15:clr>
            <a:srgbClr val="A4A3A4"/>
          </p15:clr>
        </p15:guide>
        <p15:guide id="15" orient="horz" pos="1800">
          <p15:clr>
            <a:srgbClr val="A4A3A4"/>
          </p15:clr>
        </p15:guide>
        <p15:guide id="16" orient="horz" pos="2520">
          <p15:clr>
            <a:srgbClr val="A4A3A4"/>
          </p15:clr>
        </p15:guide>
        <p15:guide id="17" pos="4480">
          <p15:clr>
            <a:srgbClr val="A4A3A4"/>
          </p15:clr>
        </p15:guide>
        <p15:guide id="18" orient="horz" pos="2160">
          <p15:clr>
            <a:srgbClr val="A4A3A4"/>
          </p15:clr>
        </p15:guide>
        <p15:guide id="19" pos="5120">
          <p15:clr>
            <a:srgbClr val="A4A3A4"/>
          </p15:clr>
        </p15:guide>
        <p15:guide id="20" pos="5760">
          <p15:clr>
            <a:srgbClr val="A4A3A4"/>
          </p15:clr>
        </p15:guide>
        <p15:guide id="21" pos="6400">
          <p15:clr>
            <a:srgbClr val="A4A3A4"/>
          </p15:clr>
        </p15:guide>
        <p15:guide id="22" pos="70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tags" Target="../tags/tag1.xml"/><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customXml" Target="../../customXml/item1.xml"/><Relationship Id="rId16" Type="http://schemas.openxmlformats.org/officeDocument/2006/relationships/image" Target="../media/image31.svg"/><Relationship Id="rId1" Type="http://schemas.openxmlformats.org/officeDocument/2006/relationships/customXml" Target="../../customXml/item4.xml"/><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svg"/><Relationship Id="rId4" Type="http://schemas.openxmlformats.org/officeDocument/2006/relationships/slideLayout" Target="../slideLayouts/slideLayout53.xml"/><Relationship Id="rId9" Type="http://schemas.openxmlformats.org/officeDocument/2006/relationships/image" Target="../media/image24.png"/><Relationship Id="rId14" Type="http://schemas.openxmlformats.org/officeDocument/2006/relationships/image" Target="../media/image29.svg"/></Relationships>
</file>

<file path=ppt/slides/_rels/slide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2.xml"/></Relationships>
</file>

<file path=ppt/slides/_rels/slide5.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2.xml"/><Relationship Id="rId1" Type="http://schemas.openxmlformats.org/officeDocument/2006/relationships/slideLayout" Target="../slideLayouts/slideLayout52.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xml"/><Relationship Id="rId1" Type="http://schemas.openxmlformats.org/officeDocument/2006/relationships/slideLayout" Target="../slideLayouts/slideLayout52.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2.xml"/></Relationships>
</file>

<file path=ppt/slides/_rels/slide8.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52.xml"/><Relationship Id="rId5" Type="http://schemas.openxmlformats.org/officeDocument/2006/relationships/image" Target="../media/image47.svg"/><Relationship Id="rId4" Type="http://schemas.openxmlformats.org/officeDocument/2006/relationships/image" Target="../media/image46.png"/></Relationships>
</file>

<file path=ppt/slides/_rels/slide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9.jpg"/><Relationship Id="rId1" Type="http://schemas.openxmlformats.org/officeDocument/2006/relationships/slideLayout" Target="../slideLayouts/slideLayout52.xml"/><Relationship Id="rId4" Type="http://schemas.openxmlformats.org/officeDocument/2006/relationships/image" Target="../media/image49.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32F73EB-B46F-4F77-B3DC-7C374906F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12" name="Rectangle 11">
            <a:extLst>
              <a:ext uri="{FF2B5EF4-FFF2-40B4-BE49-F238E27FC236}">
                <a16:creationId xmlns:a16="http://schemas.microsoft.com/office/drawing/2014/main" id="{ADDB10B3-CF45-4294-8994-0E8AD1FC6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ZA"/>
          </a:p>
        </p:txBody>
      </p:sp>
      <p:sp>
        <p:nvSpPr>
          <p:cNvPr id="14" name="Rectangle 13">
            <a:extLst>
              <a:ext uri="{FF2B5EF4-FFF2-40B4-BE49-F238E27FC236}">
                <a16:creationId xmlns:a16="http://schemas.microsoft.com/office/drawing/2014/main" id="{5145417F-1D1B-48A7-B4DA-BAD73B02C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ZA"/>
          </a:p>
        </p:txBody>
      </p:sp>
      <p:sp>
        <p:nvSpPr>
          <p:cNvPr id="16" name="Rectangle 15">
            <a:extLst>
              <a:ext uri="{FF2B5EF4-FFF2-40B4-BE49-F238E27FC236}">
                <a16:creationId xmlns:a16="http://schemas.microsoft.com/office/drawing/2014/main" id="{13CF9D9F-1672-4D0C-934E-CD9EE1BE5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grpSp>
        <p:nvGrpSpPr>
          <p:cNvPr id="18" name="Group 17">
            <a:extLst>
              <a:ext uri="{FF2B5EF4-FFF2-40B4-BE49-F238E27FC236}">
                <a16:creationId xmlns:a16="http://schemas.microsoft.com/office/drawing/2014/main" id="{1558C702-CA14-4264-B8FC-A5120F75DE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19" name="Straight Connector 18">
              <a:extLst>
                <a:ext uri="{FF2B5EF4-FFF2-40B4-BE49-F238E27FC236}">
                  <a16:creationId xmlns:a16="http://schemas.microsoft.com/office/drawing/2014/main" id="{6621A72C-7343-4A22-8700-696C5860A2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B44A4DC-7861-4DCC-9931-5A075855D6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16C316F-BFB5-424F-A951-E962A3B745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5" name="Rectangle 24">
            <a:extLst>
              <a:ext uri="{FF2B5EF4-FFF2-40B4-BE49-F238E27FC236}">
                <a16:creationId xmlns:a16="http://schemas.microsoft.com/office/drawing/2014/main" id="{180C23B1-7427-4DF4-BFF1-60CD7E93B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27" name="Rectangle 26">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ZA"/>
          </a:p>
        </p:txBody>
      </p:sp>
      <p:sp>
        <p:nvSpPr>
          <p:cNvPr id="29" name="Rectangle 28">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ZA"/>
          </a:p>
        </p:txBody>
      </p:sp>
      <p:sp>
        <p:nvSpPr>
          <p:cNvPr id="2" name="Title 1">
            <a:extLst>
              <a:ext uri="{FF2B5EF4-FFF2-40B4-BE49-F238E27FC236}">
                <a16:creationId xmlns:a16="http://schemas.microsoft.com/office/drawing/2014/main" id="{1B6AADFE-D892-BD70-9555-B951518028D2}"/>
              </a:ext>
            </a:extLst>
          </p:cNvPr>
          <p:cNvSpPr>
            <a:spLocks noGrp="1"/>
          </p:cNvSpPr>
          <p:nvPr>
            <p:ph type="title"/>
          </p:nvPr>
        </p:nvSpPr>
        <p:spPr>
          <a:xfrm>
            <a:off x="1067203" y="1263278"/>
            <a:ext cx="6544620" cy="4312402"/>
          </a:xfrm>
        </p:spPr>
        <p:txBody>
          <a:bodyPr vert="horz" lIns="91440" tIns="45720" rIns="91440" bIns="45720" rtlCol="0" anchor="ctr">
            <a:normAutofit/>
          </a:bodyPr>
          <a:lstStyle/>
          <a:p>
            <a:pPr algn="r">
              <a:lnSpc>
                <a:spcPct val="83000"/>
              </a:lnSpc>
            </a:pPr>
            <a:r>
              <a:rPr lang="en-US" sz="6800" cap="all" spc="-100" dirty="0">
                <a:solidFill>
                  <a:srgbClr val="002060"/>
                </a:solidFill>
              </a:rPr>
              <a:t>Data Science Assignment 3</a:t>
            </a:r>
          </a:p>
        </p:txBody>
      </p:sp>
      <p:cxnSp>
        <p:nvCxnSpPr>
          <p:cNvPr id="31" name="Straight Connector 30">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AE2C1C11-2287-BE8A-C839-C2A87D4325B1}"/>
              </a:ext>
            </a:extLst>
          </p:cNvPr>
          <p:cNvSpPr>
            <a:spLocks noGrp="1"/>
          </p:cNvSpPr>
          <p:nvPr>
            <p:ph type="dt" sz="half" idx="10"/>
          </p:nvPr>
        </p:nvSpPr>
        <p:spPr/>
        <p:txBody>
          <a:bodyPr/>
          <a:lstStyle/>
          <a:p>
            <a:pPr>
              <a:spcAft>
                <a:spcPts val="600"/>
              </a:spcAft>
            </a:pPr>
            <a:fld id="{FC968453-BAB5-46CE-A4CF-38551120EE52}" type="datetime3">
              <a:rPr lang="en-US" smtClean="0"/>
              <a:pPr>
                <a:spcAft>
                  <a:spcPts val="600"/>
                </a:spcAft>
              </a:pPr>
              <a:t>14 May 2024</a:t>
            </a:fld>
            <a:endParaRPr lang="en-US" dirty="0"/>
          </a:p>
        </p:txBody>
      </p:sp>
      <p:sp>
        <p:nvSpPr>
          <p:cNvPr id="4" name="Footer Placeholder 3">
            <a:extLst>
              <a:ext uri="{FF2B5EF4-FFF2-40B4-BE49-F238E27FC236}">
                <a16:creationId xmlns:a16="http://schemas.microsoft.com/office/drawing/2014/main" id="{FE3486CB-3A70-ADBD-BD00-EF394C92636F}"/>
              </a:ext>
            </a:extLst>
          </p:cNvPr>
          <p:cNvSpPr>
            <a:spLocks noGrp="1"/>
          </p:cNvSpPr>
          <p:nvPr>
            <p:ph type="ftr" sz="quarter" idx="11"/>
          </p:nvPr>
        </p:nvSpPr>
        <p:spPr/>
        <p:txBody>
          <a:bodyPr/>
          <a:lstStyle/>
          <a:p>
            <a:pPr>
              <a:spcAft>
                <a:spcPts val="600"/>
              </a:spcAft>
            </a:pPr>
            <a:r>
              <a:rPr lang="en-US" dirty="0"/>
              <a:t>Add place via Insert, Header &amp; Footer</a:t>
            </a:r>
          </a:p>
        </p:txBody>
      </p:sp>
      <p:sp>
        <p:nvSpPr>
          <p:cNvPr id="5" name="Slide Number Placeholder 4">
            <a:extLst>
              <a:ext uri="{FF2B5EF4-FFF2-40B4-BE49-F238E27FC236}">
                <a16:creationId xmlns:a16="http://schemas.microsoft.com/office/drawing/2014/main" id="{13D87055-B14E-5F57-41F7-8773C80E6C1E}"/>
              </a:ext>
            </a:extLst>
          </p:cNvPr>
          <p:cNvSpPr>
            <a:spLocks noGrp="1"/>
          </p:cNvSpPr>
          <p:nvPr>
            <p:ph type="sldNum" sz="quarter" idx="12"/>
          </p:nvPr>
        </p:nvSpPr>
        <p:spPr/>
        <p:txBody>
          <a:bodyPr/>
          <a:lstStyle/>
          <a:p>
            <a:pPr>
              <a:spcAft>
                <a:spcPts val="600"/>
              </a:spcAft>
            </a:pPr>
            <a:fld id="{24C8C45C-947F-4981-8B3F-4F32E973C901}" type="slidenum">
              <a:rPr lang="en-US" smtClean="0"/>
              <a:pPr>
                <a:spcAft>
                  <a:spcPts val="600"/>
                </a:spcAft>
              </a:pPr>
              <a:t>1</a:t>
            </a:fld>
            <a:endParaRPr lang="en-US" dirty="0"/>
          </a:p>
        </p:txBody>
      </p:sp>
      <p:sp>
        <p:nvSpPr>
          <p:cNvPr id="6" name="TextBox 5">
            <a:extLst>
              <a:ext uri="{FF2B5EF4-FFF2-40B4-BE49-F238E27FC236}">
                <a16:creationId xmlns:a16="http://schemas.microsoft.com/office/drawing/2014/main" id="{5AA70936-AB31-67DA-0AD8-0EABDA54A573}"/>
              </a:ext>
            </a:extLst>
          </p:cNvPr>
          <p:cNvSpPr txBox="1"/>
          <p:nvPr/>
        </p:nvSpPr>
        <p:spPr>
          <a:xfrm>
            <a:off x="8129871" y="2697903"/>
            <a:ext cx="3265077" cy="1443152"/>
          </a:xfrm>
          <a:prstGeom prst="rect">
            <a:avLst/>
          </a:prstGeom>
          <a:noFill/>
        </p:spPr>
        <p:txBody>
          <a:bodyPr wrap="square" rtlCol="0">
            <a:spAutoFit/>
          </a:bodyPr>
          <a:lstStyle/>
          <a:p>
            <a:pPr>
              <a:lnSpc>
                <a:spcPct val="150000"/>
              </a:lnSpc>
            </a:pPr>
            <a:r>
              <a:rPr lang="en-ZA" sz="1200" dirty="0">
                <a:solidFill>
                  <a:srgbClr val="002060"/>
                </a:solidFill>
                <a:latin typeface="Arial" panose="020B0604020202020204" pitchFamily="34" charset="0"/>
                <a:cs typeface="Arial" panose="020B0604020202020204" pitchFamily="34" charset="0"/>
              </a:rPr>
              <a:t>Sarel Vermaak- 	190980235</a:t>
            </a:r>
          </a:p>
          <a:p>
            <a:pPr>
              <a:lnSpc>
                <a:spcPct val="150000"/>
              </a:lnSpc>
            </a:pPr>
            <a:r>
              <a:rPr lang="en-ZA" sz="1200" dirty="0">
                <a:solidFill>
                  <a:srgbClr val="002060"/>
                </a:solidFill>
                <a:latin typeface="Arial" panose="020B0604020202020204" pitchFamily="34" charset="0"/>
                <a:cs typeface="Arial" panose="020B0604020202020204" pitchFamily="34" charset="0"/>
              </a:rPr>
              <a:t>Isabel de Waal- 	20805055</a:t>
            </a:r>
          </a:p>
          <a:p>
            <a:pPr>
              <a:lnSpc>
                <a:spcPct val="150000"/>
              </a:lnSpc>
            </a:pPr>
            <a:r>
              <a:rPr lang="en-ZA" sz="1200" dirty="0">
                <a:solidFill>
                  <a:srgbClr val="002060"/>
                </a:solidFill>
                <a:latin typeface="Arial" panose="020B0604020202020204" pitchFamily="34" charset="0"/>
                <a:cs typeface="Arial" panose="020B0604020202020204" pitchFamily="34" charset="0"/>
              </a:rPr>
              <a:t>Kebaabetswe Tlhoaele- 	28816749</a:t>
            </a:r>
          </a:p>
          <a:p>
            <a:pPr>
              <a:lnSpc>
                <a:spcPct val="150000"/>
              </a:lnSpc>
            </a:pPr>
            <a:r>
              <a:rPr lang="en-ZA" sz="1200" dirty="0">
                <a:solidFill>
                  <a:srgbClr val="002060"/>
                </a:solidFill>
                <a:latin typeface="Arial" panose="020B0604020202020204" pitchFamily="34" charset="0"/>
                <a:cs typeface="Arial" panose="020B0604020202020204" pitchFamily="34" charset="0"/>
              </a:rPr>
              <a:t>Lize Mostert- 	23537140</a:t>
            </a:r>
          </a:p>
          <a:p>
            <a:pPr>
              <a:lnSpc>
                <a:spcPct val="150000"/>
              </a:lnSpc>
            </a:pPr>
            <a:r>
              <a:rPr lang="en-ZA" sz="1200" dirty="0">
                <a:solidFill>
                  <a:srgbClr val="002060"/>
                </a:solidFill>
                <a:latin typeface="Arial" panose="020B0604020202020204" pitchFamily="34" charset="0"/>
                <a:cs typeface="Arial" panose="020B0604020202020204" pitchFamily="34" charset="0"/>
              </a:rPr>
              <a:t>Difedile Rasenyalo- 	28294882</a:t>
            </a:r>
          </a:p>
        </p:txBody>
      </p:sp>
    </p:spTree>
    <p:extLst>
      <p:ext uri="{BB962C8B-B14F-4D97-AF65-F5344CB8AC3E}">
        <p14:creationId xmlns:p14="http://schemas.microsoft.com/office/powerpoint/2010/main" val="1916316765"/>
      </p:ext>
    </p:extLst>
  </p:cSld>
  <p:clrMapOvr>
    <a:overrideClrMapping bg1="lt1" tx1="dk1" bg2="lt2" tx2="dk2" accent1="accent1" accent2="accent2" accent3="accent3" accent4="accent4" accent5="accent5" accent6="accent6" hlink="hlink" folHlink="folHlink"/>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7F36E2D0-8A96-44F9-AE28-821FC5919924}"/>
              </a:ext>
            </a:extLst>
          </p:cNvPr>
          <p:cNvGrpSpPr/>
          <p:nvPr/>
        </p:nvGrpSpPr>
        <p:grpSpPr>
          <a:xfrm>
            <a:off x="585537" y="2499059"/>
            <a:ext cx="11123923" cy="1859882"/>
            <a:chOff x="538163" y="3165705"/>
            <a:chExt cx="9028689" cy="1509566"/>
          </a:xfrm>
        </p:grpSpPr>
        <p:pic>
          <p:nvPicPr>
            <p:cNvPr id="14" name="Graphic 13">
              <a:extLst>
                <a:ext uri="{FF2B5EF4-FFF2-40B4-BE49-F238E27FC236}">
                  <a16:creationId xmlns:a16="http://schemas.microsoft.com/office/drawing/2014/main" id="{F56FA24E-7135-46CB-9F16-ECF21BBBCD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405413" y="3165705"/>
              <a:ext cx="1744662" cy="1509566"/>
            </a:xfrm>
            <a:prstGeom prst="rect">
              <a:avLst/>
            </a:prstGeom>
          </p:spPr>
        </p:pic>
        <p:pic>
          <p:nvPicPr>
            <p:cNvPr id="28" name="Graphic 27">
              <a:extLst>
                <a:ext uri="{FF2B5EF4-FFF2-40B4-BE49-F238E27FC236}">
                  <a16:creationId xmlns:a16="http://schemas.microsoft.com/office/drawing/2014/main" id="{F63BB3BC-BAEF-463D-9262-8C34A407387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8163" y="3165705"/>
              <a:ext cx="1744662" cy="1509566"/>
            </a:xfrm>
            <a:prstGeom prst="rect">
              <a:avLst/>
            </a:prstGeom>
          </p:spPr>
        </p:pic>
        <p:pic>
          <p:nvPicPr>
            <p:cNvPr id="29" name="Graphic 28">
              <a:extLst>
                <a:ext uri="{FF2B5EF4-FFF2-40B4-BE49-F238E27FC236}">
                  <a16:creationId xmlns:a16="http://schemas.microsoft.com/office/drawing/2014/main" id="{201548E5-2875-47F1-BA82-1ED3341876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03713" y="3165705"/>
              <a:ext cx="1744662" cy="1509566"/>
            </a:xfrm>
            <a:prstGeom prst="rect">
              <a:avLst/>
            </a:prstGeom>
          </p:spPr>
        </p:pic>
        <p:pic>
          <p:nvPicPr>
            <p:cNvPr id="30" name="Graphic 29">
              <a:extLst>
                <a:ext uri="{FF2B5EF4-FFF2-40B4-BE49-F238E27FC236}">
                  <a16:creationId xmlns:a16="http://schemas.microsoft.com/office/drawing/2014/main" id="{B8F153BB-CB31-41B7-8AFC-A4C8BD8345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43627" y="3165705"/>
              <a:ext cx="1744662" cy="1509566"/>
            </a:xfrm>
            <a:prstGeom prst="rect">
              <a:avLst/>
            </a:prstGeom>
          </p:spPr>
        </p:pic>
        <p:sp>
          <p:nvSpPr>
            <p:cNvPr id="17" name="Oval 16">
              <a:extLst>
                <a:ext uri="{FF2B5EF4-FFF2-40B4-BE49-F238E27FC236}">
                  <a16:creationId xmlns:a16="http://schemas.microsoft.com/office/drawing/2014/main" id="{C37DCC29-CAB2-4885-A451-7E9B510AABEB}"/>
                </a:ext>
              </a:extLst>
            </p:cNvPr>
            <p:cNvSpPr/>
            <p:nvPr/>
          </p:nvSpPr>
          <p:spPr>
            <a:xfrm>
              <a:off x="8060560" y="3168979"/>
              <a:ext cx="1506292" cy="1506292"/>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a:p>
          </p:txBody>
        </p:sp>
      </p:grpSp>
      <p:sp>
        <p:nvSpPr>
          <p:cNvPr id="38" name="Oval 37">
            <a:extLst>
              <a:ext uri="{FF2B5EF4-FFF2-40B4-BE49-F238E27FC236}">
                <a16:creationId xmlns:a16="http://schemas.microsoft.com/office/drawing/2014/main" id="{47797F52-4169-4AD7-867B-FD5BBED07CDA}"/>
              </a:ext>
            </a:extLst>
          </p:cNvPr>
          <p:cNvSpPr/>
          <p:nvPr/>
        </p:nvSpPr>
        <p:spPr>
          <a:xfrm>
            <a:off x="387126" y="3180468"/>
            <a:ext cx="340557" cy="340557"/>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1</a:t>
            </a:r>
          </a:p>
        </p:txBody>
      </p:sp>
      <p:sp>
        <p:nvSpPr>
          <p:cNvPr id="39" name="Oval 38">
            <a:extLst>
              <a:ext uri="{FF2B5EF4-FFF2-40B4-BE49-F238E27FC236}">
                <a16:creationId xmlns:a16="http://schemas.microsoft.com/office/drawing/2014/main" id="{2B103B2F-DBA8-45A7-AF68-2CE7C540CBFA}"/>
              </a:ext>
            </a:extLst>
          </p:cNvPr>
          <p:cNvSpPr/>
          <p:nvPr/>
        </p:nvSpPr>
        <p:spPr>
          <a:xfrm>
            <a:off x="2713735" y="3180467"/>
            <a:ext cx="340557" cy="340557"/>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2</a:t>
            </a:r>
          </a:p>
        </p:txBody>
      </p:sp>
      <p:sp>
        <p:nvSpPr>
          <p:cNvPr id="40" name="Oval 39">
            <a:extLst>
              <a:ext uri="{FF2B5EF4-FFF2-40B4-BE49-F238E27FC236}">
                <a16:creationId xmlns:a16="http://schemas.microsoft.com/office/drawing/2014/main" id="{AAB92251-CD4C-465C-960A-2A2B031C9FAB}"/>
              </a:ext>
            </a:extLst>
          </p:cNvPr>
          <p:cNvSpPr/>
          <p:nvPr/>
        </p:nvSpPr>
        <p:spPr>
          <a:xfrm>
            <a:off x="5030240" y="3180466"/>
            <a:ext cx="340557" cy="340557"/>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3</a:t>
            </a:r>
          </a:p>
        </p:txBody>
      </p:sp>
      <p:sp>
        <p:nvSpPr>
          <p:cNvPr id="41" name="Oval 40">
            <a:extLst>
              <a:ext uri="{FF2B5EF4-FFF2-40B4-BE49-F238E27FC236}">
                <a16:creationId xmlns:a16="http://schemas.microsoft.com/office/drawing/2014/main" id="{3C7630D3-D020-4448-9DDE-21C3B5873A02}"/>
              </a:ext>
            </a:extLst>
          </p:cNvPr>
          <p:cNvSpPr/>
          <p:nvPr/>
        </p:nvSpPr>
        <p:spPr>
          <a:xfrm>
            <a:off x="7415441" y="3180465"/>
            <a:ext cx="340557" cy="340557"/>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4</a:t>
            </a:r>
          </a:p>
        </p:txBody>
      </p:sp>
      <p:sp>
        <p:nvSpPr>
          <p:cNvPr id="42" name="Oval 41">
            <a:extLst>
              <a:ext uri="{FF2B5EF4-FFF2-40B4-BE49-F238E27FC236}">
                <a16:creationId xmlns:a16="http://schemas.microsoft.com/office/drawing/2014/main" id="{939ABA0D-C25F-487C-9107-4003FB4B21ED}"/>
              </a:ext>
            </a:extLst>
          </p:cNvPr>
          <p:cNvSpPr/>
          <p:nvPr/>
        </p:nvSpPr>
        <p:spPr>
          <a:xfrm>
            <a:off x="9665594" y="3158802"/>
            <a:ext cx="340557" cy="340557"/>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5</a:t>
            </a:r>
          </a:p>
        </p:txBody>
      </p:sp>
      <p:pic>
        <p:nvPicPr>
          <p:cNvPr id="45" name="Graphic 44">
            <a:extLst>
              <a:ext uri="{FF2B5EF4-FFF2-40B4-BE49-F238E27FC236}">
                <a16:creationId xmlns:a16="http://schemas.microsoft.com/office/drawing/2014/main" id="{70CBA846-E298-46A6-8336-CDA767ABB30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94169" y="2971800"/>
            <a:ext cx="938773" cy="914399"/>
          </a:xfrm>
          <a:prstGeom prst="rect">
            <a:avLst/>
          </a:prstGeom>
        </p:spPr>
      </p:pic>
      <p:sp>
        <p:nvSpPr>
          <p:cNvPr id="27" name="TextBox 26">
            <a:extLst>
              <a:ext uri="{FF2B5EF4-FFF2-40B4-BE49-F238E27FC236}">
                <a16:creationId xmlns:a16="http://schemas.microsoft.com/office/drawing/2014/main" id="{F0B385D1-0189-4A2D-8085-F504D61F5B53}"/>
              </a:ext>
            </a:extLst>
          </p:cNvPr>
          <p:cNvSpPr txBox="1"/>
          <p:nvPr/>
        </p:nvSpPr>
        <p:spPr>
          <a:xfrm>
            <a:off x="3220694" y="4373228"/>
            <a:ext cx="1741438" cy="369332"/>
          </a:xfrm>
          <a:prstGeom prst="rect">
            <a:avLst/>
          </a:prstGeom>
          <a:noFill/>
        </p:spPr>
        <p:txBody>
          <a:bodyPr wrap="square" lIns="0" tIns="0" rIns="0" bIns="0" rtlCol="0" anchor="t">
            <a:spAutoFit/>
          </a:bodyPr>
          <a:lstStyle/>
          <a:p>
            <a:pPr>
              <a:spcBef>
                <a:spcPts val="600"/>
              </a:spcBef>
              <a:buClr>
                <a:schemeClr val="tx1"/>
              </a:buClr>
            </a:pPr>
            <a:r>
              <a:rPr lang="en-GB" sz="1200" b="1" dirty="0">
                <a:solidFill>
                  <a:schemeClr val="tx2"/>
                </a:solidFill>
                <a:latin typeface="Arial" panose="020B0604020202020204" pitchFamily="34" charset="0"/>
                <a:cs typeface="Arial" panose="020B0604020202020204" pitchFamily="34" charset="0"/>
              </a:rPr>
              <a:t>Data Exploration/Cleaning</a:t>
            </a:r>
          </a:p>
        </p:txBody>
      </p:sp>
      <p:sp>
        <p:nvSpPr>
          <p:cNvPr id="31" name="TextBox 30">
            <a:extLst>
              <a:ext uri="{FF2B5EF4-FFF2-40B4-BE49-F238E27FC236}">
                <a16:creationId xmlns:a16="http://schemas.microsoft.com/office/drawing/2014/main" id="{B750067F-D8E4-47E4-A50A-DE20EDD18DBD}"/>
              </a:ext>
            </a:extLst>
          </p:cNvPr>
          <p:cNvSpPr txBox="1"/>
          <p:nvPr/>
        </p:nvSpPr>
        <p:spPr>
          <a:xfrm>
            <a:off x="5296976" y="4525327"/>
            <a:ext cx="2005453"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Data preprocessing </a:t>
            </a:r>
            <a:endParaRPr lang="en-GB" sz="1200" b="1" dirty="0">
              <a:solidFill>
                <a:schemeClr val="tx2"/>
              </a:solidFill>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D05563CD-892C-4BAB-AFD8-02FAB9BCF2D1}"/>
              </a:ext>
            </a:extLst>
          </p:cNvPr>
          <p:cNvSpPr txBox="1"/>
          <p:nvPr/>
        </p:nvSpPr>
        <p:spPr>
          <a:xfrm>
            <a:off x="7755997" y="4525327"/>
            <a:ext cx="1877878"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Data analysis/Insights</a:t>
            </a:r>
          </a:p>
        </p:txBody>
      </p:sp>
      <p:sp>
        <p:nvSpPr>
          <p:cNvPr id="50" name="TextBox 49">
            <a:extLst>
              <a:ext uri="{FF2B5EF4-FFF2-40B4-BE49-F238E27FC236}">
                <a16:creationId xmlns:a16="http://schemas.microsoft.com/office/drawing/2014/main" id="{7F2166D6-BE49-4602-A105-0E0E261C1403}"/>
              </a:ext>
            </a:extLst>
          </p:cNvPr>
          <p:cNvSpPr txBox="1"/>
          <p:nvPr/>
        </p:nvSpPr>
        <p:spPr>
          <a:xfrm>
            <a:off x="9853612" y="4557894"/>
            <a:ext cx="2005453"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Conclusion </a:t>
            </a:r>
          </a:p>
        </p:txBody>
      </p:sp>
      <p:sp>
        <p:nvSpPr>
          <p:cNvPr id="6" name="Rectangle 5">
            <a:extLst>
              <a:ext uri="{FF2B5EF4-FFF2-40B4-BE49-F238E27FC236}">
                <a16:creationId xmlns:a16="http://schemas.microsoft.com/office/drawing/2014/main" id="{5807FC0B-AA05-F5A0-4F61-9891A79140F3}"/>
              </a:ext>
            </a:extLst>
          </p:cNvPr>
          <p:cNvSpPr/>
          <p:nvPr/>
        </p:nvSpPr>
        <p:spPr>
          <a:xfrm>
            <a:off x="0" y="-244550"/>
            <a:ext cx="12191999" cy="130749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7" name="Title 1">
            <a:extLst>
              <a:ext uri="{FF2B5EF4-FFF2-40B4-BE49-F238E27FC236}">
                <a16:creationId xmlns:a16="http://schemas.microsoft.com/office/drawing/2014/main" id="{3AFB0CFF-E201-FB57-3041-7A73F5B6EF0C}"/>
              </a:ext>
            </a:extLst>
          </p:cNvPr>
          <p:cNvSpPr>
            <a:spLocks noGrp="1"/>
          </p:cNvSpPr>
          <p:nvPr>
            <p:ph type="title"/>
          </p:nvPr>
        </p:nvSpPr>
        <p:spPr>
          <a:xfrm>
            <a:off x="387126" y="155417"/>
            <a:ext cx="11109324" cy="507557"/>
          </a:xfrm>
        </p:spPr>
        <p:txBody>
          <a:bodyPr>
            <a:normAutofit fontScale="90000"/>
          </a:bodyPr>
          <a:lstStyle/>
          <a:p>
            <a:r>
              <a:rPr lang="en-GB" sz="3600" dirty="0">
                <a:solidFill>
                  <a:schemeClr val="bg1"/>
                </a:solidFill>
                <a:latin typeface="Arial" panose="020B0604020202020204" pitchFamily="34" charset="0"/>
                <a:cs typeface="Arial" panose="020B0604020202020204" pitchFamily="34" charset="0"/>
              </a:rPr>
              <a:t>Content</a:t>
            </a:r>
            <a:endParaRPr lang="en-GB" dirty="0">
              <a:solidFill>
                <a:schemeClr val="bg1"/>
              </a:solidFill>
              <a:latin typeface="Arial" panose="020B0604020202020204" pitchFamily="34" charset="0"/>
              <a:cs typeface="Arial" panose="020B0604020202020204" pitchFamily="34" charset="0"/>
            </a:endParaRPr>
          </a:p>
        </p:txBody>
      </p:sp>
      <p:pic>
        <p:nvPicPr>
          <p:cNvPr id="11" name="Graphic 10" descr="Research outline">
            <a:extLst>
              <a:ext uri="{FF2B5EF4-FFF2-40B4-BE49-F238E27FC236}">
                <a16:creationId xmlns:a16="http://schemas.microsoft.com/office/drawing/2014/main" id="{B2E9EBB3-AFD6-9DEA-1D01-D04EE0E434D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95319" y="2971800"/>
            <a:ext cx="914400" cy="914400"/>
          </a:xfrm>
          <a:prstGeom prst="rect">
            <a:avLst/>
          </a:prstGeom>
        </p:spPr>
      </p:pic>
      <p:pic>
        <p:nvPicPr>
          <p:cNvPr id="13" name="Graphic 12" descr="Database outline">
            <a:extLst>
              <a:ext uri="{FF2B5EF4-FFF2-40B4-BE49-F238E27FC236}">
                <a16:creationId xmlns:a16="http://schemas.microsoft.com/office/drawing/2014/main" id="{E4EFB298-2465-3B5F-5DFD-366EA7A5E1A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688128" y="2971800"/>
            <a:ext cx="914400" cy="914400"/>
          </a:xfrm>
          <a:prstGeom prst="rect">
            <a:avLst/>
          </a:prstGeom>
        </p:spPr>
      </p:pic>
      <p:pic>
        <p:nvPicPr>
          <p:cNvPr id="5" name="Graphic 4" descr="Clipboard outline">
            <a:extLst>
              <a:ext uri="{FF2B5EF4-FFF2-40B4-BE49-F238E27FC236}">
                <a16:creationId xmlns:a16="http://schemas.microsoft.com/office/drawing/2014/main" id="{202DC1EA-EC74-D579-3252-A31E01FD1A2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59058" y="2971800"/>
            <a:ext cx="914400" cy="914400"/>
          </a:xfrm>
          <a:prstGeom prst="rect">
            <a:avLst/>
          </a:prstGeom>
        </p:spPr>
      </p:pic>
      <p:sp>
        <p:nvSpPr>
          <p:cNvPr id="8" name="TextBox 7">
            <a:extLst>
              <a:ext uri="{FF2B5EF4-FFF2-40B4-BE49-F238E27FC236}">
                <a16:creationId xmlns:a16="http://schemas.microsoft.com/office/drawing/2014/main" id="{2762ACD7-A83C-5905-425A-05EF8853DB6A}"/>
              </a:ext>
            </a:extLst>
          </p:cNvPr>
          <p:cNvSpPr txBox="1"/>
          <p:nvPr/>
        </p:nvSpPr>
        <p:spPr>
          <a:xfrm>
            <a:off x="878560" y="4525327"/>
            <a:ext cx="2005453"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Introduction</a:t>
            </a:r>
            <a:r>
              <a:rPr lang="en-US" sz="1200" b="1" dirty="0">
                <a:solidFill>
                  <a:schemeClr val="tx2"/>
                </a:solidFill>
              </a:rPr>
              <a:t> </a:t>
            </a:r>
            <a:endParaRPr lang="en-GB" sz="1200" b="1" dirty="0">
              <a:solidFill>
                <a:schemeClr val="tx2"/>
              </a:solidFill>
            </a:endParaRPr>
          </a:p>
        </p:txBody>
      </p:sp>
      <p:pic>
        <p:nvPicPr>
          <p:cNvPr id="3" name="Graphic 2" descr="Lightbulb and gear outline">
            <a:extLst>
              <a:ext uri="{FF2B5EF4-FFF2-40B4-BE49-F238E27FC236}">
                <a16:creationId xmlns:a16="http://schemas.microsoft.com/office/drawing/2014/main" id="{BC16625C-2612-1DE3-8E04-C323DB8D1EA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968247" y="2971800"/>
            <a:ext cx="914400" cy="914400"/>
          </a:xfrm>
          <a:prstGeom prst="rect">
            <a:avLst/>
          </a:prstGeom>
        </p:spPr>
      </p:pic>
    </p:spTree>
    <p:custDataLst>
      <p:custData r:id="rId1"/>
      <p:custData r:id="rId2"/>
      <p:tags r:id="rId3"/>
    </p:custDataLst>
    <p:extLst>
      <p:ext uri="{BB962C8B-B14F-4D97-AF65-F5344CB8AC3E}">
        <p14:creationId xmlns:p14="http://schemas.microsoft.com/office/powerpoint/2010/main" val="2050647882"/>
      </p:ext>
    </p:extLst>
  </p:cSld>
  <p:clrMapOvr>
    <a:masterClrMapping/>
  </p:clrMapOvr>
  <p:transition spd="slow" advTm="23446">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1. Introduction  </a:t>
            </a:r>
          </a:p>
        </p:txBody>
      </p:sp>
      <p:sp>
        <p:nvSpPr>
          <p:cNvPr id="3" name="TextBox 2">
            <a:extLst>
              <a:ext uri="{FF2B5EF4-FFF2-40B4-BE49-F238E27FC236}">
                <a16:creationId xmlns:a16="http://schemas.microsoft.com/office/drawing/2014/main" id="{D62B497F-4D64-7162-6B32-B9B077A7F245}"/>
              </a:ext>
            </a:extLst>
          </p:cNvPr>
          <p:cNvSpPr txBox="1"/>
          <p:nvPr/>
        </p:nvSpPr>
        <p:spPr>
          <a:xfrm>
            <a:off x="619760" y="1553956"/>
            <a:ext cx="5913120" cy="698717"/>
          </a:xfrm>
          <a:prstGeom prst="rect">
            <a:avLst/>
          </a:prstGeom>
          <a:noFill/>
        </p:spPr>
        <p:txBody>
          <a:bodyPr wrap="square" rtlCol="0">
            <a:spAutoFit/>
          </a:bodyPr>
          <a:lstStyle/>
          <a:p>
            <a:pPr algn="just">
              <a:lnSpc>
                <a:spcPct val="150000"/>
              </a:lnSpc>
            </a:pPr>
            <a:r>
              <a:rPr lang="en-ZA" sz="1400" dirty="0">
                <a:latin typeface="Arial" panose="020B0604020202020204" pitchFamily="34" charset="0"/>
                <a:cs typeface="Arial" panose="020B0604020202020204" pitchFamily="34" charset="0"/>
              </a:rPr>
              <a:t>Missing data has a big influence on the performance of certain machine learning algorithms.</a:t>
            </a:r>
          </a:p>
        </p:txBody>
      </p:sp>
      <p:pic>
        <p:nvPicPr>
          <p:cNvPr id="5" name="Graphic 4" descr="Artificial Intelligence outline">
            <a:extLst>
              <a:ext uri="{FF2B5EF4-FFF2-40B4-BE49-F238E27FC236}">
                <a16:creationId xmlns:a16="http://schemas.microsoft.com/office/drawing/2014/main" id="{3C15B75A-7BC2-E923-58DC-DB56B8FB93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25704" y="1727524"/>
            <a:ext cx="3958855" cy="4317676"/>
          </a:xfrm>
          <a:prstGeom prst="rect">
            <a:avLst/>
          </a:prstGeom>
        </p:spPr>
      </p:pic>
    </p:spTree>
    <p:extLst>
      <p:ext uri="{BB962C8B-B14F-4D97-AF65-F5344CB8AC3E}">
        <p14:creationId xmlns:p14="http://schemas.microsoft.com/office/powerpoint/2010/main" val="15211335"/>
      </p:ext>
    </p:extLst>
  </p:cSld>
  <p:clrMapOvr>
    <a:masterClrMapping/>
  </p:clrMapOvr>
  <p:transition spd="slow" advTm="47992">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1. Introduction: Naïve Bayes</a:t>
            </a:r>
          </a:p>
        </p:txBody>
      </p:sp>
      <p:sp>
        <p:nvSpPr>
          <p:cNvPr id="2" name="Rectangle 1">
            <a:extLst>
              <a:ext uri="{FF2B5EF4-FFF2-40B4-BE49-F238E27FC236}">
                <a16:creationId xmlns:a16="http://schemas.microsoft.com/office/drawing/2014/main" id="{79F5A6E8-5102-D5B9-17C7-542A4AABA3D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dirty="0"/>
          </a:p>
        </p:txBody>
      </p:sp>
      <p:sp>
        <p:nvSpPr>
          <p:cNvPr id="3" name="Rectangle 2">
            <a:extLst>
              <a:ext uri="{FF2B5EF4-FFF2-40B4-BE49-F238E27FC236}">
                <a16:creationId xmlns:a16="http://schemas.microsoft.com/office/drawing/2014/main" id="{B4619E9E-1621-AD01-4D26-0C20950A2F3E}"/>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dirty="0"/>
          </a:p>
        </p:txBody>
      </p:sp>
      <p:cxnSp>
        <p:nvCxnSpPr>
          <p:cNvPr id="6" name="Straight Connector 5">
            <a:extLst>
              <a:ext uri="{FF2B5EF4-FFF2-40B4-BE49-F238E27FC236}">
                <a16:creationId xmlns:a16="http://schemas.microsoft.com/office/drawing/2014/main" id="{026376D8-C52F-CF48-F356-0F5F8FCBA013}"/>
              </a:ext>
            </a:extLst>
          </p:cNvPr>
          <p:cNvCxnSpPr/>
          <p:nvPr/>
        </p:nvCxnSpPr>
        <p:spPr>
          <a:xfrm>
            <a:off x="6305107" y="23528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A1D0CFE-7C97-3D7D-C99B-AA4B0B836353}"/>
              </a:ext>
            </a:extLst>
          </p:cNvPr>
          <p:cNvCxnSpPr>
            <a:cxnSpLocks/>
          </p:cNvCxnSpPr>
          <p:nvPr/>
        </p:nvCxnSpPr>
        <p:spPr>
          <a:xfrm flipV="1">
            <a:off x="6010940" y="1330436"/>
            <a:ext cx="0" cy="5112894"/>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458297"/>
      </p:ext>
    </p:extLst>
  </p:cSld>
  <p:clrMapOvr>
    <a:masterClrMapping/>
  </p:clrMapOvr>
  <p:transition spd="slow" advTm="47992">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2. Data Exploration</a:t>
            </a:r>
          </a:p>
        </p:txBody>
      </p:sp>
      <p:cxnSp>
        <p:nvCxnSpPr>
          <p:cNvPr id="4" name="Straight Connector 3">
            <a:extLst>
              <a:ext uri="{FF2B5EF4-FFF2-40B4-BE49-F238E27FC236}">
                <a16:creationId xmlns:a16="http://schemas.microsoft.com/office/drawing/2014/main" id="{0ECD6DD7-6A1F-CC0C-D05A-C12F0BE8FAFD}"/>
              </a:ext>
            </a:extLst>
          </p:cNvPr>
          <p:cNvCxnSpPr>
            <a:cxnSpLocks/>
          </p:cNvCxnSpPr>
          <p:nvPr/>
        </p:nvCxnSpPr>
        <p:spPr>
          <a:xfrm>
            <a:off x="808074" y="2318512"/>
            <a:ext cx="10504968"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BB9F244-1839-005A-4D02-33C25831D29B}"/>
              </a:ext>
            </a:extLst>
          </p:cNvPr>
          <p:cNvCxnSpPr>
            <a:cxnSpLocks/>
          </p:cNvCxnSpPr>
          <p:nvPr/>
        </p:nvCxnSpPr>
        <p:spPr>
          <a:xfrm>
            <a:off x="808074" y="3686403"/>
            <a:ext cx="10504968"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9848B66-3318-0E46-8852-B72E9FBF35DF}"/>
              </a:ext>
            </a:extLst>
          </p:cNvPr>
          <p:cNvCxnSpPr>
            <a:cxnSpLocks/>
          </p:cNvCxnSpPr>
          <p:nvPr/>
        </p:nvCxnSpPr>
        <p:spPr>
          <a:xfrm>
            <a:off x="808074" y="4861381"/>
            <a:ext cx="10504968"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pic>
        <p:nvPicPr>
          <p:cNvPr id="16" name="Graphic 15" descr="Table outline">
            <a:extLst>
              <a:ext uri="{FF2B5EF4-FFF2-40B4-BE49-F238E27FC236}">
                <a16:creationId xmlns:a16="http://schemas.microsoft.com/office/drawing/2014/main" id="{12082131-7DAC-2EF7-D95D-1EF35EE1E1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8074" y="1341589"/>
            <a:ext cx="914400" cy="914400"/>
          </a:xfrm>
          <a:prstGeom prst="rect">
            <a:avLst/>
          </a:prstGeom>
        </p:spPr>
      </p:pic>
      <p:sp>
        <p:nvSpPr>
          <p:cNvPr id="17" name="TextBox 16">
            <a:extLst>
              <a:ext uri="{FF2B5EF4-FFF2-40B4-BE49-F238E27FC236}">
                <a16:creationId xmlns:a16="http://schemas.microsoft.com/office/drawing/2014/main" id="{D0038554-463A-8C13-4F8C-D3DF0EE69FCA}"/>
              </a:ext>
            </a:extLst>
          </p:cNvPr>
          <p:cNvSpPr txBox="1"/>
          <p:nvPr/>
        </p:nvSpPr>
        <p:spPr>
          <a:xfrm>
            <a:off x="1804440" y="1432549"/>
            <a:ext cx="9287232" cy="335092"/>
          </a:xfrm>
          <a:prstGeom prst="rect">
            <a:avLst/>
          </a:prstGeom>
          <a:noFill/>
        </p:spPr>
        <p:txBody>
          <a:bodyPr wrap="square" rtlCol="0">
            <a:spAutoFit/>
          </a:bodyPr>
          <a:lstStyle/>
          <a:p>
            <a:pPr>
              <a:lnSpc>
                <a:spcPct val="150000"/>
              </a:lnSpc>
            </a:pPr>
            <a:r>
              <a:rPr lang="en-ZA" sz="1200" b="1" u="sng" dirty="0">
                <a:latin typeface="Arial" panose="020B0604020202020204" pitchFamily="34" charset="0"/>
                <a:cs typeface="Arial" panose="020B0604020202020204" pitchFamily="34" charset="0"/>
              </a:rPr>
              <a:t>Data Structure </a:t>
            </a:r>
          </a:p>
        </p:txBody>
      </p:sp>
      <p:pic>
        <p:nvPicPr>
          <p:cNvPr id="19" name="Graphic 18" descr="Server outline">
            <a:extLst>
              <a:ext uri="{FF2B5EF4-FFF2-40B4-BE49-F238E27FC236}">
                <a16:creationId xmlns:a16="http://schemas.microsoft.com/office/drawing/2014/main" id="{FA8D8786-866B-8E56-4979-BB6D688E81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8074" y="2466696"/>
            <a:ext cx="914400" cy="914400"/>
          </a:xfrm>
          <a:prstGeom prst="rect">
            <a:avLst/>
          </a:prstGeom>
        </p:spPr>
      </p:pic>
      <p:sp>
        <p:nvSpPr>
          <p:cNvPr id="20" name="TextBox 19">
            <a:extLst>
              <a:ext uri="{FF2B5EF4-FFF2-40B4-BE49-F238E27FC236}">
                <a16:creationId xmlns:a16="http://schemas.microsoft.com/office/drawing/2014/main" id="{1ED8E18E-C972-FF05-E887-69562B55AF86}"/>
              </a:ext>
            </a:extLst>
          </p:cNvPr>
          <p:cNvSpPr txBox="1"/>
          <p:nvPr/>
        </p:nvSpPr>
        <p:spPr>
          <a:xfrm>
            <a:off x="1804440" y="2316329"/>
            <a:ext cx="9287232" cy="335092"/>
          </a:xfrm>
          <a:prstGeom prst="rect">
            <a:avLst/>
          </a:prstGeom>
          <a:noFill/>
        </p:spPr>
        <p:txBody>
          <a:bodyPr wrap="square" rtlCol="0">
            <a:spAutoFit/>
          </a:bodyPr>
          <a:lstStyle/>
          <a:p>
            <a:pPr>
              <a:lnSpc>
                <a:spcPct val="150000"/>
              </a:lnSpc>
            </a:pPr>
            <a:r>
              <a:rPr lang="en-ZA" sz="1200" b="1" u="sng" dirty="0">
                <a:latin typeface="Arial" panose="020B0604020202020204" pitchFamily="34" charset="0"/>
                <a:cs typeface="Arial" panose="020B0604020202020204" pitchFamily="34" charset="0"/>
              </a:rPr>
              <a:t>Data Type- Meta data</a:t>
            </a:r>
          </a:p>
        </p:txBody>
      </p:sp>
      <p:pic>
        <p:nvPicPr>
          <p:cNvPr id="29" name="Graphic 28" descr="Mop and bucket outline">
            <a:extLst>
              <a:ext uri="{FF2B5EF4-FFF2-40B4-BE49-F238E27FC236}">
                <a16:creationId xmlns:a16="http://schemas.microsoft.com/office/drawing/2014/main" id="{C80D995A-33A9-375D-D18A-B83DD01328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6108" y="3723195"/>
            <a:ext cx="914400" cy="914400"/>
          </a:xfrm>
          <a:prstGeom prst="rect">
            <a:avLst/>
          </a:prstGeom>
        </p:spPr>
      </p:pic>
      <p:sp>
        <p:nvSpPr>
          <p:cNvPr id="32" name="TextBox 31">
            <a:extLst>
              <a:ext uri="{FF2B5EF4-FFF2-40B4-BE49-F238E27FC236}">
                <a16:creationId xmlns:a16="http://schemas.microsoft.com/office/drawing/2014/main" id="{FF82AE62-836A-2E74-546C-E55E61A11D66}"/>
              </a:ext>
            </a:extLst>
          </p:cNvPr>
          <p:cNvSpPr txBox="1"/>
          <p:nvPr/>
        </p:nvSpPr>
        <p:spPr>
          <a:xfrm>
            <a:off x="1722474" y="3790401"/>
            <a:ext cx="9287232" cy="335092"/>
          </a:xfrm>
          <a:prstGeom prst="rect">
            <a:avLst/>
          </a:prstGeom>
          <a:noFill/>
        </p:spPr>
        <p:txBody>
          <a:bodyPr wrap="square" rtlCol="0">
            <a:spAutoFit/>
          </a:bodyPr>
          <a:lstStyle/>
          <a:p>
            <a:pPr>
              <a:lnSpc>
                <a:spcPct val="150000"/>
              </a:lnSpc>
            </a:pPr>
            <a:r>
              <a:rPr lang="en-ZA" sz="1200" b="1" u="sng" dirty="0">
                <a:latin typeface="Arial" panose="020B0604020202020204" pitchFamily="34" charset="0"/>
                <a:cs typeface="Arial" panose="020B0604020202020204" pitchFamily="34" charset="0"/>
              </a:rPr>
              <a:t>Data Cleaning</a:t>
            </a:r>
          </a:p>
        </p:txBody>
      </p:sp>
    </p:spTree>
    <p:extLst>
      <p:ext uri="{BB962C8B-B14F-4D97-AF65-F5344CB8AC3E}">
        <p14:creationId xmlns:p14="http://schemas.microsoft.com/office/powerpoint/2010/main" val="1819871480"/>
      </p:ext>
    </p:extLst>
  </p:cSld>
  <p:clrMapOvr>
    <a:masterClrMapping/>
  </p:clrMapOvr>
  <p:transition spd="slow" advTm="47992">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rPr>
              <a:t>2. Data Exploration</a:t>
            </a:r>
          </a:p>
        </p:txBody>
      </p:sp>
      <p:pic>
        <p:nvPicPr>
          <p:cNvPr id="5" name="Graphic 4" descr="Illustrator outline">
            <a:extLst>
              <a:ext uri="{FF2B5EF4-FFF2-40B4-BE49-F238E27FC236}">
                <a16:creationId xmlns:a16="http://schemas.microsoft.com/office/drawing/2014/main" id="{ADAC554A-F905-B1E1-055F-7C2CE811D2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8196" y="1246663"/>
            <a:ext cx="914400" cy="914400"/>
          </a:xfrm>
          <a:prstGeom prst="rect">
            <a:avLst/>
          </a:prstGeom>
        </p:spPr>
      </p:pic>
      <p:sp>
        <p:nvSpPr>
          <p:cNvPr id="6" name="TextBox 5">
            <a:extLst>
              <a:ext uri="{FF2B5EF4-FFF2-40B4-BE49-F238E27FC236}">
                <a16:creationId xmlns:a16="http://schemas.microsoft.com/office/drawing/2014/main" id="{04DF7649-1145-43F4-9363-07356B141623}"/>
              </a:ext>
            </a:extLst>
          </p:cNvPr>
          <p:cNvSpPr txBox="1"/>
          <p:nvPr/>
        </p:nvSpPr>
        <p:spPr>
          <a:xfrm>
            <a:off x="1259087" y="1312061"/>
            <a:ext cx="4506206" cy="889154"/>
          </a:xfrm>
          <a:prstGeom prst="rect">
            <a:avLst/>
          </a:prstGeom>
          <a:noFill/>
        </p:spPr>
        <p:txBody>
          <a:bodyPr wrap="square" rtlCol="0">
            <a:spAutoFit/>
          </a:bodyPr>
          <a:lstStyle/>
          <a:p>
            <a:pPr>
              <a:lnSpc>
                <a:spcPct val="150000"/>
              </a:lnSpc>
            </a:pPr>
            <a:r>
              <a:rPr lang="en-ZA" sz="1200" b="1" u="sng" dirty="0">
                <a:latin typeface="Arial" panose="020B0604020202020204" pitchFamily="34" charset="0"/>
                <a:cs typeface="Arial" panose="020B0604020202020204" pitchFamily="34" charset="0"/>
              </a:rPr>
              <a:t>Data visualisation – Feature Statistics </a:t>
            </a:r>
          </a:p>
          <a:p>
            <a:pPr marL="171450" indent="-171450">
              <a:lnSpc>
                <a:spcPct val="150000"/>
              </a:lnSpc>
              <a:buFont typeface="Arial" panose="020B0604020202020204" pitchFamily="34" charset="0"/>
              <a:buChar char="•"/>
            </a:pPr>
            <a:r>
              <a:rPr lang="en-ZA" sz="1200" dirty="0">
                <a:latin typeface="Arial" panose="020B0604020202020204" pitchFamily="34" charset="0"/>
                <a:cs typeface="Arial" panose="020B0604020202020204" pitchFamily="34" charset="0"/>
              </a:rPr>
              <a:t>General visualisations that illustrate the distribution of the features </a:t>
            </a:r>
          </a:p>
        </p:txBody>
      </p:sp>
      <p:pic>
        <p:nvPicPr>
          <p:cNvPr id="8" name="Graphic 7" descr="Rating Star outline">
            <a:extLst>
              <a:ext uri="{FF2B5EF4-FFF2-40B4-BE49-F238E27FC236}">
                <a16:creationId xmlns:a16="http://schemas.microsoft.com/office/drawing/2014/main" id="{E517B606-9B80-4BCC-EFD2-89F577E9B2C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29492" y="1170907"/>
            <a:ext cx="989927" cy="954552"/>
          </a:xfrm>
          <a:prstGeom prst="rect">
            <a:avLst/>
          </a:prstGeom>
        </p:spPr>
      </p:pic>
      <p:cxnSp>
        <p:nvCxnSpPr>
          <p:cNvPr id="9" name="Straight Connector 8">
            <a:extLst>
              <a:ext uri="{FF2B5EF4-FFF2-40B4-BE49-F238E27FC236}">
                <a16:creationId xmlns:a16="http://schemas.microsoft.com/office/drawing/2014/main" id="{C4E14095-C4A3-0340-0EF0-B3FAC8FDB594}"/>
              </a:ext>
            </a:extLst>
          </p:cNvPr>
          <p:cNvCxnSpPr>
            <a:cxnSpLocks/>
          </p:cNvCxnSpPr>
          <p:nvPr/>
        </p:nvCxnSpPr>
        <p:spPr>
          <a:xfrm flipV="1">
            <a:off x="6498620" y="1491427"/>
            <a:ext cx="0" cy="5112894"/>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887749D-64D9-DF29-8DFF-92B54CCF7BDE}"/>
              </a:ext>
            </a:extLst>
          </p:cNvPr>
          <p:cNvSpPr txBox="1"/>
          <p:nvPr/>
        </p:nvSpPr>
        <p:spPr>
          <a:xfrm>
            <a:off x="8077200" y="1570273"/>
            <a:ext cx="3533552" cy="499560"/>
          </a:xfrm>
          <a:prstGeom prst="rect">
            <a:avLst/>
          </a:prstGeom>
          <a:noFill/>
        </p:spPr>
        <p:txBody>
          <a:bodyPr wrap="square">
            <a:spAutoFit/>
          </a:bodyPr>
          <a:lstStyle/>
          <a:p>
            <a:r>
              <a:rPr lang="en-ZA" sz="1200" b="1" u="sng" dirty="0">
                <a:latin typeface="Arial" panose="020B0604020202020204" pitchFamily="34" charset="0"/>
                <a:cs typeface="Arial" panose="020B0604020202020204" pitchFamily="34" charset="0"/>
              </a:rPr>
              <a:t>Data Quality</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The overall  quality of the data was </a:t>
            </a:r>
          </a:p>
        </p:txBody>
      </p:sp>
    </p:spTree>
    <p:extLst>
      <p:ext uri="{BB962C8B-B14F-4D97-AF65-F5344CB8AC3E}">
        <p14:creationId xmlns:p14="http://schemas.microsoft.com/office/powerpoint/2010/main" val="1034654032"/>
      </p:ext>
    </p:extLst>
  </p:cSld>
  <p:clrMapOvr>
    <a:masterClrMapping/>
  </p:clrMapOvr>
  <p:transition spd="slow" advTm="47992">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3. Data Preprocessing</a:t>
            </a:r>
          </a:p>
        </p:txBody>
      </p:sp>
      <p:grpSp>
        <p:nvGrpSpPr>
          <p:cNvPr id="26" name="Group 25">
            <a:extLst>
              <a:ext uri="{FF2B5EF4-FFF2-40B4-BE49-F238E27FC236}">
                <a16:creationId xmlns:a16="http://schemas.microsoft.com/office/drawing/2014/main" id="{EE66584D-911B-7270-8E25-A75DB9BBDB85}"/>
              </a:ext>
            </a:extLst>
          </p:cNvPr>
          <p:cNvGrpSpPr/>
          <p:nvPr/>
        </p:nvGrpSpPr>
        <p:grpSpPr>
          <a:xfrm>
            <a:off x="2803011" y="1432619"/>
            <a:ext cx="5753093" cy="4735033"/>
            <a:chOff x="2803011" y="1432619"/>
            <a:chExt cx="5753093" cy="4735033"/>
          </a:xfrm>
        </p:grpSpPr>
        <p:sp>
          <p:nvSpPr>
            <p:cNvPr id="18" name="Flowchart: Connector 17">
              <a:extLst>
                <a:ext uri="{FF2B5EF4-FFF2-40B4-BE49-F238E27FC236}">
                  <a16:creationId xmlns:a16="http://schemas.microsoft.com/office/drawing/2014/main" id="{C3A21ED6-E6AB-6D58-ADA7-DA2BB96CA747}"/>
                </a:ext>
              </a:extLst>
            </p:cNvPr>
            <p:cNvSpPr/>
            <p:nvPr/>
          </p:nvSpPr>
          <p:spPr>
            <a:xfrm>
              <a:off x="3615069" y="1892596"/>
              <a:ext cx="4128977" cy="3955312"/>
            </a:xfrm>
            <a:prstGeom prst="flowChartConnector">
              <a:avLst/>
            </a:prstGeom>
            <a:noFill/>
            <a:ln w="571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1" name="TextBox 20">
              <a:extLst>
                <a:ext uri="{FF2B5EF4-FFF2-40B4-BE49-F238E27FC236}">
                  <a16:creationId xmlns:a16="http://schemas.microsoft.com/office/drawing/2014/main" id="{2144E0C5-E2C2-8922-16FE-C0514685428B}"/>
                </a:ext>
              </a:extLst>
            </p:cNvPr>
            <p:cNvSpPr txBox="1"/>
            <p:nvPr/>
          </p:nvSpPr>
          <p:spPr>
            <a:xfrm>
              <a:off x="4754524" y="3429000"/>
              <a:ext cx="1848294" cy="307777"/>
            </a:xfrm>
            <a:prstGeom prst="rect">
              <a:avLst/>
            </a:prstGeom>
            <a:noFill/>
          </p:spPr>
          <p:txBody>
            <a:bodyPr wrap="square" rtlCol="0">
              <a:spAutoFit/>
            </a:bodyPr>
            <a:lstStyle/>
            <a:p>
              <a:r>
                <a:rPr lang="en-ZA" sz="1400" b="1" u="sng" dirty="0">
                  <a:solidFill>
                    <a:srgbClr val="002060"/>
                  </a:solidFill>
                  <a:latin typeface="Arial" panose="020B0604020202020204" pitchFamily="34" charset="0"/>
                  <a:cs typeface="Arial" panose="020B0604020202020204" pitchFamily="34" charset="0"/>
                </a:rPr>
                <a:t>Data Preprocessing</a:t>
              </a:r>
            </a:p>
          </p:txBody>
        </p:sp>
        <p:sp>
          <p:nvSpPr>
            <p:cNvPr id="22" name="Flowchart: Terminator 21">
              <a:extLst>
                <a:ext uri="{FF2B5EF4-FFF2-40B4-BE49-F238E27FC236}">
                  <a16:creationId xmlns:a16="http://schemas.microsoft.com/office/drawing/2014/main" id="{7C15BE9C-2877-4171-7EA4-7D613C4415BB}"/>
                </a:ext>
              </a:extLst>
            </p:cNvPr>
            <p:cNvSpPr/>
            <p:nvPr/>
          </p:nvSpPr>
          <p:spPr>
            <a:xfrm>
              <a:off x="4859079" y="1432619"/>
              <a:ext cx="1616149" cy="914400"/>
            </a:xfrm>
            <a:prstGeom prst="flowChartTerminator">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1050" dirty="0">
                  <a:latin typeface="Arial" panose="020B0604020202020204" pitchFamily="34" charset="0"/>
                  <a:cs typeface="Arial" panose="020B0604020202020204" pitchFamily="34" charset="0"/>
                </a:rPr>
                <a:t>Convert data types</a:t>
              </a:r>
            </a:p>
          </p:txBody>
        </p:sp>
        <p:sp>
          <p:nvSpPr>
            <p:cNvPr id="23" name="Flowchart: Terminator 22">
              <a:extLst>
                <a:ext uri="{FF2B5EF4-FFF2-40B4-BE49-F238E27FC236}">
                  <a16:creationId xmlns:a16="http://schemas.microsoft.com/office/drawing/2014/main" id="{66AEE850-B28B-6894-ECCB-9DCBA21A98F4}"/>
                </a:ext>
              </a:extLst>
            </p:cNvPr>
            <p:cNvSpPr/>
            <p:nvPr/>
          </p:nvSpPr>
          <p:spPr>
            <a:xfrm>
              <a:off x="4859079" y="5253252"/>
              <a:ext cx="1616149" cy="914400"/>
            </a:xfrm>
            <a:prstGeom prst="flowChartTerminator">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1100" dirty="0"/>
                <a:t>Standardise text data</a:t>
              </a:r>
            </a:p>
          </p:txBody>
        </p:sp>
        <p:sp>
          <p:nvSpPr>
            <p:cNvPr id="24" name="Flowchart: Terminator 23">
              <a:extLst>
                <a:ext uri="{FF2B5EF4-FFF2-40B4-BE49-F238E27FC236}">
                  <a16:creationId xmlns:a16="http://schemas.microsoft.com/office/drawing/2014/main" id="{4FA38169-0B2B-9881-348B-20072AC7D3F7}"/>
                </a:ext>
              </a:extLst>
            </p:cNvPr>
            <p:cNvSpPr/>
            <p:nvPr/>
          </p:nvSpPr>
          <p:spPr>
            <a:xfrm>
              <a:off x="6931987" y="3223609"/>
              <a:ext cx="1624117" cy="914400"/>
            </a:xfrm>
            <a:prstGeom prst="flowChartTerminator">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1100" dirty="0"/>
                <a:t>Normalize text data</a:t>
              </a:r>
            </a:p>
          </p:txBody>
        </p:sp>
        <p:sp>
          <p:nvSpPr>
            <p:cNvPr id="25" name="Flowchart: Terminator 24">
              <a:extLst>
                <a:ext uri="{FF2B5EF4-FFF2-40B4-BE49-F238E27FC236}">
                  <a16:creationId xmlns:a16="http://schemas.microsoft.com/office/drawing/2014/main" id="{1BFAF21B-C157-186A-1078-AE9BEEF42D29}"/>
                </a:ext>
              </a:extLst>
            </p:cNvPr>
            <p:cNvSpPr/>
            <p:nvPr/>
          </p:nvSpPr>
          <p:spPr>
            <a:xfrm>
              <a:off x="2803011" y="3223609"/>
              <a:ext cx="1624117" cy="914400"/>
            </a:xfrm>
            <a:prstGeom prst="flowChartTerminator">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1100" dirty="0"/>
                <a:t>Remove irrelevant features</a:t>
              </a:r>
            </a:p>
          </p:txBody>
        </p:sp>
      </p:grpSp>
    </p:spTree>
    <p:extLst>
      <p:ext uri="{BB962C8B-B14F-4D97-AF65-F5344CB8AC3E}">
        <p14:creationId xmlns:p14="http://schemas.microsoft.com/office/powerpoint/2010/main" val="927687495"/>
      </p:ext>
    </p:extLst>
  </p:cSld>
  <p:clrMapOvr>
    <a:masterClrMapping/>
  </p:clrMapOvr>
  <p:transition spd="slow" advTm="47992">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5. Conclusion </a:t>
            </a:r>
          </a:p>
        </p:txBody>
      </p:sp>
      <p:sp>
        <p:nvSpPr>
          <p:cNvPr id="2" name="TextBox 1">
            <a:extLst>
              <a:ext uri="{FF2B5EF4-FFF2-40B4-BE49-F238E27FC236}">
                <a16:creationId xmlns:a16="http://schemas.microsoft.com/office/drawing/2014/main" id="{2065F1B6-3E36-9554-2F7B-BE228DE8D00E}"/>
              </a:ext>
            </a:extLst>
          </p:cNvPr>
          <p:cNvSpPr txBox="1"/>
          <p:nvPr/>
        </p:nvSpPr>
        <p:spPr>
          <a:xfrm>
            <a:off x="1743738" y="2212190"/>
            <a:ext cx="9828502" cy="375552"/>
          </a:xfrm>
          <a:prstGeom prst="rect">
            <a:avLst/>
          </a:prstGeom>
          <a:noFill/>
        </p:spPr>
        <p:txBody>
          <a:bodyPr wrap="square" rtlCol="0">
            <a:spAutoFit/>
          </a:bodyPr>
          <a:lstStyle/>
          <a:p>
            <a:pPr>
              <a:lnSpc>
                <a:spcPct val="150000"/>
              </a:lnSpc>
            </a:pPr>
            <a:r>
              <a:rPr lang="en-ZA" sz="1400" dirty="0">
                <a:latin typeface="Arial" panose="020B0604020202020204" pitchFamily="34" charset="0"/>
                <a:cs typeface="Arial" panose="020B0604020202020204" pitchFamily="34" charset="0"/>
              </a:rPr>
              <a:t>The presentation has</a:t>
            </a:r>
          </a:p>
        </p:txBody>
      </p:sp>
      <p:cxnSp>
        <p:nvCxnSpPr>
          <p:cNvPr id="4" name="Straight Connector 3">
            <a:extLst>
              <a:ext uri="{FF2B5EF4-FFF2-40B4-BE49-F238E27FC236}">
                <a16:creationId xmlns:a16="http://schemas.microsoft.com/office/drawing/2014/main" id="{3F1C3F29-09E8-F908-D1FB-3BA2F9A9D6EC}"/>
              </a:ext>
            </a:extLst>
          </p:cNvPr>
          <p:cNvCxnSpPr>
            <a:cxnSpLocks/>
          </p:cNvCxnSpPr>
          <p:nvPr/>
        </p:nvCxnSpPr>
        <p:spPr>
          <a:xfrm flipH="1">
            <a:off x="451944" y="3656952"/>
            <a:ext cx="11130456"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pic>
        <p:nvPicPr>
          <p:cNvPr id="8" name="Graphic 7" descr="Chess pieces outline">
            <a:extLst>
              <a:ext uri="{FF2B5EF4-FFF2-40B4-BE49-F238E27FC236}">
                <a16:creationId xmlns:a16="http://schemas.microsoft.com/office/drawing/2014/main" id="{CD1FCF00-143F-1A72-C272-298E8C979B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9760" y="4088218"/>
            <a:ext cx="914400" cy="914400"/>
          </a:xfrm>
          <a:prstGeom prst="rect">
            <a:avLst/>
          </a:prstGeom>
        </p:spPr>
      </p:pic>
      <p:sp>
        <p:nvSpPr>
          <p:cNvPr id="10" name="TextBox 9">
            <a:extLst>
              <a:ext uri="{FF2B5EF4-FFF2-40B4-BE49-F238E27FC236}">
                <a16:creationId xmlns:a16="http://schemas.microsoft.com/office/drawing/2014/main" id="{19676CC6-A393-B7E4-34A9-3B8AECBF7FE3}"/>
              </a:ext>
            </a:extLst>
          </p:cNvPr>
          <p:cNvSpPr txBox="1"/>
          <p:nvPr/>
        </p:nvSpPr>
        <p:spPr>
          <a:xfrm>
            <a:off x="1743738" y="4029737"/>
            <a:ext cx="9611833" cy="375552"/>
          </a:xfrm>
          <a:prstGeom prst="rect">
            <a:avLst/>
          </a:prstGeom>
          <a:noFill/>
        </p:spPr>
        <p:txBody>
          <a:bodyPr wrap="square" rtlCol="0">
            <a:spAutoFit/>
          </a:bodyPr>
          <a:lstStyle/>
          <a:p>
            <a:pPr>
              <a:lnSpc>
                <a:spcPct val="150000"/>
              </a:lnSpc>
            </a:pPr>
            <a:r>
              <a:rPr lang="en-ZA" sz="1400" dirty="0">
                <a:latin typeface="Arial" panose="020B0604020202020204" pitchFamily="34" charset="0"/>
                <a:cs typeface="Arial" panose="020B0604020202020204" pitchFamily="34" charset="0"/>
              </a:rPr>
              <a:t>By leveraging</a:t>
            </a:r>
          </a:p>
        </p:txBody>
      </p:sp>
      <p:pic>
        <p:nvPicPr>
          <p:cNvPr id="12" name="Graphic 11" descr="Target outline">
            <a:extLst>
              <a:ext uri="{FF2B5EF4-FFF2-40B4-BE49-F238E27FC236}">
                <a16:creationId xmlns:a16="http://schemas.microsoft.com/office/drawing/2014/main" id="{1455DDC0-E76C-A90C-3FAC-B98A3F773E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9760" y="2230256"/>
            <a:ext cx="914400" cy="914400"/>
          </a:xfrm>
          <a:prstGeom prst="rect">
            <a:avLst/>
          </a:prstGeom>
        </p:spPr>
      </p:pic>
    </p:spTree>
    <p:extLst>
      <p:ext uri="{BB962C8B-B14F-4D97-AF65-F5344CB8AC3E}">
        <p14:creationId xmlns:p14="http://schemas.microsoft.com/office/powerpoint/2010/main" val="1168752368"/>
      </p:ext>
    </p:extLst>
  </p:cSld>
  <p:clrMapOvr>
    <a:masterClrMapping/>
  </p:clrMapOvr>
  <p:transition spd="slow" advTm="47992">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25" name="Rectangle 8">
            <a:extLst>
              <a:ext uri="{FF2B5EF4-FFF2-40B4-BE49-F238E27FC236}">
                <a16:creationId xmlns:a16="http://schemas.microsoft.com/office/drawing/2014/main" id="{A0D70C8A-A50E-4B41-86A2-E2F855812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txBody>
          <a:bodyPr/>
          <a:lstStyle/>
          <a:p>
            <a:endParaRPr lang="en-ZA"/>
          </a:p>
        </p:txBody>
      </p:sp>
      <p:sp>
        <p:nvSpPr>
          <p:cNvPr id="26" name="Rectangle 10">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7" name="Rectangle 12">
            <a:extLst>
              <a:ext uri="{FF2B5EF4-FFF2-40B4-BE49-F238E27FC236}">
                <a16:creationId xmlns:a16="http://schemas.microsoft.com/office/drawing/2014/main" id="{F65EEA05-AD42-442F-B6C6-CB9FC2894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28" name="Rectangle 14">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ZA"/>
          </a:p>
        </p:txBody>
      </p:sp>
      <p:sp>
        <p:nvSpPr>
          <p:cNvPr id="29" name="Rectangle 16">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ZA"/>
          </a:p>
        </p:txBody>
      </p:sp>
      <p:sp>
        <p:nvSpPr>
          <p:cNvPr id="2" name="Title 1">
            <a:extLst>
              <a:ext uri="{FF2B5EF4-FFF2-40B4-BE49-F238E27FC236}">
                <a16:creationId xmlns:a16="http://schemas.microsoft.com/office/drawing/2014/main" id="{E6FAA6CC-156F-1D3A-43E5-EF73888D4E79}"/>
              </a:ext>
            </a:extLst>
          </p:cNvPr>
          <p:cNvSpPr>
            <a:spLocks noGrp="1"/>
          </p:cNvSpPr>
          <p:nvPr>
            <p:ph type="title"/>
          </p:nvPr>
        </p:nvSpPr>
        <p:spPr>
          <a:xfrm>
            <a:off x="7532835" y="1420706"/>
            <a:ext cx="3466540" cy="4016587"/>
          </a:xfrm>
        </p:spPr>
        <p:txBody>
          <a:bodyPr vert="horz" lIns="91440" tIns="45720" rIns="91440" bIns="45720" rtlCol="0" anchor="ctr">
            <a:normAutofit/>
          </a:bodyPr>
          <a:lstStyle/>
          <a:p>
            <a:r>
              <a:rPr lang="en-US" sz="3600" dirty="0">
                <a:solidFill>
                  <a:srgbClr val="002060"/>
                </a:solidFill>
              </a:rPr>
              <a:t>Thank You </a:t>
            </a:r>
          </a:p>
        </p:txBody>
      </p:sp>
      <p:cxnSp>
        <p:nvCxnSpPr>
          <p:cNvPr id="30" name="Straight Connector 18">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5731"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2" name="Content Placeholder 11" descr="Smiling Face with No Fill">
            <a:extLst>
              <a:ext uri="{FF2B5EF4-FFF2-40B4-BE49-F238E27FC236}">
                <a16:creationId xmlns:a16="http://schemas.microsoft.com/office/drawing/2014/main" id="{8EDA7579-7AAB-BD74-F253-98D971125DD2}"/>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73865" y="1307805"/>
            <a:ext cx="4424913" cy="4129488"/>
          </a:xfrm>
          <a:prstGeom prst="rect">
            <a:avLst/>
          </a:prstGeom>
        </p:spPr>
      </p:pic>
    </p:spTree>
    <p:extLst>
      <p:ext uri="{BB962C8B-B14F-4D97-AF65-F5344CB8AC3E}">
        <p14:creationId xmlns:p14="http://schemas.microsoft.com/office/powerpoint/2010/main" val="6145111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MPLAFYSLIDEID" val="637647886923330998"/>
</p:tagLst>
</file>

<file path=ppt/theme/_rels/theme2.xml.rels><?xml version="1.0" encoding="UTF-8" standalone="yes"?>
<Relationships xmlns="http://schemas.openxmlformats.org/package/2006/relationships"><Relationship Id="rId1" Type="http://schemas.openxmlformats.org/officeDocument/2006/relationships/image" Target="../media/image18.jpeg"/></Relationships>
</file>

<file path=ppt/theme/theme1.xml><?xml version="1.0" encoding="utf-8"?>
<a:theme xmlns:a="http://schemas.openxmlformats.org/drawingml/2006/main" name="DSV Template">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sz="1500" noProof="0" dirty="0" err="1" smtClean="0">
            <a:solidFill>
              <a:schemeClr val="bg1"/>
            </a:solidFill>
          </a:defRPr>
        </a:defPPr>
      </a:lstStyle>
    </a:spDef>
    <a:lnDef>
      <a:spPr>
        <a:ln w="317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500" dirty="0" err="1" smtClean="0"/>
        </a:defPPr>
      </a:lstStyle>
    </a:txDef>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Blank.potx" id="{28284086-7A12-4262-9044-C9F8E6DD62E6}" vid="{B3E5F076-49CF-497E-A0C4-B5A6051EFD10}"/>
    </a:ext>
  </a:extLst>
</a:theme>
</file>

<file path=ppt/theme/theme2.xml><?xml version="1.0" encoding="utf-8"?>
<a:theme xmlns:a="http://schemas.openxmlformats.org/drawingml/2006/main" name="Sav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3.xml><?xml version="1.0" encoding="utf-8"?>
<a:theme xmlns:a="http://schemas.openxmlformats.org/drawingml/2006/main" name="Office-tema">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TemplafySlideFormConfiguration><![CDATA[{"formFields":[],"formDataEntries":[]}]]></TemplafySlideFormConfiguration>
</file>

<file path=customXml/item2.xml><?xml version="1.0" encoding="utf-8"?>
<TemplafyFormConfiguration><![CDATA[{"formFields":[],"formDataEntries":[]}]]></TemplafyFormConfiguration>
</file>

<file path=customXml/item3.xml><?xml version="1.0" encoding="utf-8"?>
<TemplafyTemplateConfiguration><![CDATA[{"elementsMetadata":[],"transformationConfigurations":[],"templateName":"Template 2024","templateDescription":"","enableDocumentContentUpdater":false,"version":"2.0"}]]></TemplafyTemplateConfiguration>
</file>

<file path=customXml/item4.xml><?xml version="1.0" encoding="utf-8"?>
<TemplafySlideTemplateConfiguration><![CDATA[{"slideVersion":1,"isValidatorEnabled":false,"isLocked":false,"elementsMetadata":[],"slideId":"638048769900279182","enableDocumentContentUpdater":false,"version":"2.0"}]]></TemplafySlideTemplateConfiguration>
</file>

<file path=customXml/itemProps1.xml><?xml version="1.0" encoding="utf-8"?>
<ds:datastoreItem xmlns:ds="http://schemas.openxmlformats.org/officeDocument/2006/customXml" ds:itemID="{318FE172-2E4A-41F3-98F3-1CD8CCD9375A}">
  <ds:schemaRefs/>
</ds:datastoreItem>
</file>

<file path=customXml/itemProps2.xml><?xml version="1.0" encoding="utf-8"?>
<ds:datastoreItem xmlns:ds="http://schemas.openxmlformats.org/officeDocument/2006/customXml" ds:itemID="{9A03A13C-D5E3-49F8-B37D-AFA024345652}">
  <ds:schemaRefs/>
</ds:datastoreItem>
</file>

<file path=customXml/itemProps3.xml><?xml version="1.0" encoding="utf-8"?>
<ds:datastoreItem xmlns:ds="http://schemas.openxmlformats.org/officeDocument/2006/customXml" ds:itemID="{43877E11-121F-45E2-A0FE-16DFA988BBD5}">
  <ds:schemaRefs/>
</ds:datastoreItem>
</file>

<file path=customXml/itemProps4.xml><?xml version="1.0" encoding="utf-8"?>
<ds:datastoreItem xmlns:ds="http://schemas.openxmlformats.org/officeDocument/2006/customXml" ds:itemID="{31A6E273-308C-4E61-93A6-3725B57DDBD2}">
  <ds:schemaRefs/>
</ds:datastoreItem>
</file>

<file path=docProps/app.xml><?xml version="1.0" encoding="utf-8"?>
<Properties xmlns="http://schemas.openxmlformats.org/officeDocument/2006/extended-properties" xmlns:vt="http://schemas.openxmlformats.org/officeDocument/2006/docPropsVTypes">
  <Template/>
  <TotalTime>0</TotalTime>
  <Words>599</Words>
  <Application>Microsoft Macintosh PowerPoint</Application>
  <PresentationFormat>Widescreen</PresentationFormat>
  <Paragraphs>64</Paragraphs>
  <Slides>9</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Calibri</vt:lpstr>
      <vt:lpstr>Century Gothic</vt:lpstr>
      <vt:lpstr>Garamond</vt:lpstr>
      <vt:lpstr>DSV Template</vt:lpstr>
      <vt:lpstr>Savon</vt:lpstr>
      <vt:lpstr>Data Science Assignment 3</vt:lpstr>
      <vt:lpstr>Content</vt:lpstr>
      <vt:lpstr>1. Introduction  </vt:lpstr>
      <vt:lpstr>1. Introduction: Naïve Bayes</vt:lpstr>
      <vt:lpstr>2. Data Exploration</vt:lpstr>
      <vt:lpstr>2. Data Exploration</vt:lpstr>
      <vt:lpstr>3. Data Preprocessing</vt:lpstr>
      <vt:lpstr>5. 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2024-03-26T05:44:43Z</dcterms:created>
  <dcterms:modified xsi:type="dcterms:W3CDTF">2024-05-14T09:16:03Z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2024-02-07T10:44:26</vt:lpwstr>
  </property>
  <property fmtid="{D5CDD505-2E9C-101B-9397-08002B2CF9AE}" pid="3" name="TemplafyTenantId">
    <vt:lpwstr>dsv</vt:lpwstr>
  </property>
  <property fmtid="{D5CDD505-2E9C-101B-9397-08002B2CF9AE}" pid="4" name="TemplafyTemplateId">
    <vt:lpwstr>840468974189936750</vt:lpwstr>
  </property>
  <property fmtid="{D5CDD505-2E9C-101B-9397-08002B2CF9AE}" pid="5" name="TemplafyUserProfileId">
    <vt:lpwstr>637995348054930316</vt:lpwstr>
  </property>
  <property fmtid="{D5CDD505-2E9C-101B-9397-08002B2CF9AE}" pid="6" name="TemplafyLanguageCode">
    <vt:lpwstr>en-GB</vt:lpwstr>
  </property>
  <property fmtid="{D5CDD505-2E9C-101B-9397-08002B2CF9AE}" pid="7" name="TemplafyFromBlank">
    <vt:bool>true</vt:bool>
  </property>
</Properties>
</file>