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04"/>
  </p:normalViewPr>
  <p:slideViewPr>
    <p:cSldViewPr snapToGrid="0">
      <p:cViewPr>
        <p:scale>
          <a:sx n="70" d="100"/>
          <a:sy n="70" d="100"/>
        </p:scale>
        <p:origin x="904" y="280"/>
      </p:cViewPr>
      <p:guideLst/>
    </p:cSldViewPr>
  </p:slideViewPr>
  <p:notesTextViewPr>
    <p:cViewPr>
      <p:scale>
        <a:sx n="1" d="1"/>
        <a:sy n="1" d="1"/>
      </p:scale>
      <p:origin x="0" y="-3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9E16E-2989-1745-9D61-1294F32D9A87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2373E-1564-7A43-B08C-0C3BDE113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26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Imputation Monday</a:t>
            </a:r>
          </a:p>
          <a:p>
            <a:r>
              <a:rPr lang="en-GB" dirty="0"/>
              <a:t>Regression and evaluation Tuesday (Regressors is ~DT and </a:t>
            </a:r>
            <a:r>
              <a:rPr lang="en-GB" dirty="0" err="1"/>
              <a:t>kNN</a:t>
            </a:r>
            <a:r>
              <a:rPr lang="en-GB" dirty="0"/>
              <a:t>)</a:t>
            </a:r>
          </a:p>
          <a:p>
            <a:r>
              <a:rPr lang="en-GB" dirty="0"/>
              <a:t>Wednesday is writeup</a:t>
            </a:r>
          </a:p>
          <a:p>
            <a:r>
              <a:rPr lang="en-GB" dirty="0" err="1"/>
              <a:t>Thurday</a:t>
            </a:r>
            <a:r>
              <a:rPr lang="en-GB" dirty="0"/>
              <a:t> writeup and flowchart</a:t>
            </a:r>
          </a:p>
          <a:p>
            <a:r>
              <a:rPr lang="en-GB" dirty="0"/>
              <a:t>Friday </a:t>
            </a:r>
            <a:r>
              <a:rPr lang="en-GB" dirty="0" err="1"/>
              <a:t>Presation</a:t>
            </a:r>
            <a:endParaRPr lang="en-GB" dirty="0"/>
          </a:p>
          <a:p>
            <a:r>
              <a:rPr lang="en-GB" dirty="0"/>
              <a:t>Saturday prestation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2373E-1564-7A43-B08C-0C3BDE113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Split dataset</a:t>
            </a:r>
          </a:p>
          <a:p>
            <a:r>
              <a:rPr lang="en-GB" dirty="0"/>
              <a:t>Copy training</a:t>
            </a:r>
          </a:p>
          <a:p>
            <a:r>
              <a:rPr lang="en-GB" dirty="0"/>
              <a:t>Pollute with MCAR values</a:t>
            </a:r>
          </a:p>
          <a:p>
            <a:r>
              <a:rPr lang="en-GB" dirty="0"/>
              <a:t>Export polluted dataset and testing to excel</a:t>
            </a:r>
          </a:p>
          <a:p>
            <a:r>
              <a:rPr lang="en-GB" dirty="0"/>
              <a:t>Share</a:t>
            </a:r>
          </a:p>
          <a:p>
            <a:endParaRPr lang="en-GB" dirty="0"/>
          </a:p>
          <a:p>
            <a:r>
              <a:rPr lang="en-GB" dirty="0"/>
              <a:t>Image at the bottom is from </a:t>
            </a:r>
            <a:r>
              <a:rPr lang="en-GB"/>
              <a:t>the article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2373E-1564-7A43-B08C-0C3BDE113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5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1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82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82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1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7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2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2E194-DF06-FA4D-8131-9E9DFB55BFD9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DD58C-86E9-944A-B802-05D73458A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4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C678-28B7-1B70-1162-247D06367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DS PBA2 Flowchart and process flow</a:t>
            </a:r>
          </a:p>
        </p:txBody>
      </p:sp>
    </p:spTree>
    <p:extLst>
      <p:ext uri="{BB962C8B-B14F-4D97-AF65-F5344CB8AC3E}">
        <p14:creationId xmlns:p14="http://schemas.microsoft.com/office/powerpoint/2010/main" val="8129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EC3A25-DD7C-455D-830F-F5177067A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3" y="1620047"/>
            <a:ext cx="8412163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2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EC3A25-DD7C-455D-830F-F5177067A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8"/>
          <a:stretch/>
        </p:blipFill>
        <p:spPr bwMode="auto">
          <a:xfrm>
            <a:off x="728542" y="1528853"/>
            <a:ext cx="16543578" cy="76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5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AC1E5C-DC58-E118-25CD-014AC258A360}"/>
              </a:ext>
            </a:extLst>
          </p:cNvPr>
          <p:cNvSpPr/>
          <p:nvPr/>
        </p:nvSpPr>
        <p:spPr>
          <a:xfrm>
            <a:off x="172593" y="4847926"/>
            <a:ext cx="1215342" cy="9414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Concrete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43753-0A10-4909-752F-8C4370DDE2E9}"/>
              </a:ext>
            </a:extLst>
          </p:cNvPr>
          <p:cNvSpPr/>
          <p:nvPr/>
        </p:nvSpPr>
        <p:spPr>
          <a:xfrm>
            <a:off x="2024542" y="2857552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E8D1C-F776-A3BE-8654-AB30CDF2CD8E}"/>
              </a:ext>
            </a:extLst>
          </p:cNvPr>
          <p:cNvSpPr/>
          <p:nvPr/>
        </p:nvSpPr>
        <p:spPr>
          <a:xfrm>
            <a:off x="2024542" y="7019452"/>
            <a:ext cx="1215342" cy="3558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Testing – 30%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5A091-9C3B-C4B8-58EC-07C732BF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61" y="7897049"/>
            <a:ext cx="7772400" cy="2830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1C011-37A1-F6B9-1666-4A74C3EB3DDD}"/>
              </a:ext>
            </a:extLst>
          </p:cNvPr>
          <p:cNvSpPr/>
          <p:nvPr/>
        </p:nvSpPr>
        <p:spPr>
          <a:xfrm>
            <a:off x="6185917" y="2028381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  <a:p>
            <a:pPr algn="ctr"/>
            <a:r>
              <a:rPr lang="en-GB" sz="1100" dirty="0"/>
              <a:t>MCAR – 10%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4038A-BC2F-3E37-C215-B7E4A6B8D3E9}"/>
              </a:ext>
            </a:extLst>
          </p:cNvPr>
          <p:cNvSpPr/>
          <p:nvPr/>
        </p:nvSpPr>
        <p:spPr>
          <a:xfrm>
            <a:off x="6157357" y="2857552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  <a:p>
            <a:pPr algn="ctr"/>
            <a:r>
              <a:rPr lang="en-GB" sz="1100" dirty="0"/>
              <a:t>MCAR – 40%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28B40-AB40-8998-72BB-C483E8842056}"/>
              </a:ext>
            </a:extLst>
          </p:cNvPr>
          <p:cNvSpPr/>
          <p:nvPr/>
        </p:nvSpPr>
        <p:spPr>
          <a:xfrm>
            <a:off x="6157357" y="3788088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Training – 70%</a:t>
            </a:r>
          </a:p>
          <a:p>
            <a:pPr algn="ctr"/>
            <a:r>
              <a:rPr lang="en-GB" sz="1100" dirty="0"/>
              <a:t>MCAR – 70%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6BF4DAD-FA85-B29E-6862-765505018376}"/>
              </a:ext>
            </a:extLst>
          </p:cNvPr>
          <p:cNvCxnSpPr>
            <a:stCxn id="2" idx="3"/>
            <a:endCxn id="4" idx="2"/>
          </p:cNvCxnSpPr>
          <p:nvPr/>
        </p:nvCxnSpPr>
        <p:spPr>
          <a:xfrm flipV="1">
            <a:off x="1387935" y="3558950"/>
            <a:ext cx="1244278" cy="17597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23D96E5-5165-D1A0-DF2E-59A43F743A7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239886" y="2379082"/>
            <a:ext cx="2946033" cy="829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C43B13F-14F8-8DE7-7B1E-4D955575EBF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239886" y="3208251"/>
            <a:ext cx="2917473" cy="930536"/>
          </a:xfrm>
          <a:prstGeom prst="bentConnector3">
            <a:avLst>
              <a:gd name="adj1" fmla="val 506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ADF44-21D5-3DA6-067B-B174096456B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39886" y="3208251"/>
            <a:ext cx="2917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147F6E-C6EE-616D-BB2A-400B7308A3BD}"/>
              </a:ext>
            </a:extLst>
          </p:cNvPr>
          <p:cNvSpPr txBox="1"/>
          <p:nvPr/>
        </p:nvSpPr>
        <p:spPr>
          <a:xfrm>
            <a:off x="1301125" y="5083120"/>
            <a:ext cx="1331088" cy="2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Split data (70:30)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AC353-4080-6A69-B07E-2E6912E2E13A}"/>
              </a:ext>
            </a:extLst>
          </p:cNvPr>
          <p:cNvSpPr txBox="1"/>
          <p:nvPr/>
        </p:nvSpPr>
        <p:spPr>
          <a:xfrm>
            <a:off x="3330359" y="2784252"/>
            <a:ext cx="95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Copy data in 3 sets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15E196-BD80-D91C-355A-6E6137509742}"/>
              </a:ext>
            </a:extLst>
          </p:cNvPr>
          <p:cNvSpPr txBox="1"/>
          <p:nvPr/>
        </p:nvSpPr>
        <p:spPr>
          <a:xfrm>
            <a:off x="4894801" y="1997406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Induce random missing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1738B5-4BB2-E61C-10D6-565405560755}"/>
              </a:ext>
            </a:extLst>
          </p:cNvPr>
          <p:cNvSpPr txBox="1"/>
          <p:nvPr/>
        </p:nvSpPr>
        <p:spPr>
          <a:xfrm>
            <a:off x="4856334" y="2836395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Induce random missing 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457CB2-1EF1-6B22-DBE0-B5ADB46B87E0}"/>
              </a:ext>
            </a:extLst>
          </p:cNvPr>
          <p:cNvSpPr txBox="1"/>
          <p:nvPr/>
        </p:nvSpPr>
        <p:spPr>
          <a:xfrm>
            <a:off x="4942015" y="3678821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Induce random missing values</a:t>
            </a:r>
          </a:p>
        </p:txBody>
      </p:sp>
      <p:sp>
        <p:nvSpPr>
          <p:cNvPr id="62" name="Plaque 61">
            <a:extLst>
              <a:ext uri="{FF2B5EF4-FFF2-40B4-BE49-F238E27FC236}">
                <a16:creationId xmlns:a16="http://schemas.microsoft.com/office/drawing/2014/main" id="{BC6A9D07-E95E-89D1-39AF-7F5A02582BC4}"/>
              </a:ext>
            </a:extLst>
          </p:cNvPr>
          <p:cNvSpPr/>
          <p:nvPr/>
        </p:nvSpPr>
        <p:spPr>
          <a:xfrm>
            <a:off x="8515655" y="2894503"/>
            <a:ext cx="1215342" cy="701401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Data Imputation</a:t>
            </a:r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B1D85BD-1F09-E1A7-37D1-803586BA203C}"/>
              </a:ext>
            </a:extLst>
          </p:cNvPr>
          <p:cNvSpPr/>
          <p:nvPr/>
        </p:nvSpPr>
        <p:spPr>
          <a:xfrm>
            <a:off x="11417998" y="5499743"/>
            <a:ext cx="989463" cy="95452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Model1</a:t>
            </a:r>
          </a:p>
        </p:txBody>
      </p:sp>
      <p:sp>
        <p:nvSpPr>
          <p:cNvPr id="1031" name="Triangle 1030">
            <a:extLst>
              <a:ext uri="{FF2B5EF4-FFF2-40B4-BE49-F238E27FC236}">
                <a16:creationId xmlns:a16="http://schemas.microsoft.com/office/drawing/2014/main" id="{3F52F588-EA00-F4B8-06A6-394312F697B6}"/>
              </a:ext>
            </a:extLst>
          </p:cNvPr>
          <p:cNvSpPr/>
          <p:nvPr/>
        </p:nvSpPr>
        <p:spPr>
          <a:xfrm>
            <a:off x="12560953" y="5369029"/>
            <a:ext cx="1254180" cy="108524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Model 2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9D48D9F-00D4-3EF0-269D-98831BEEDD06}"/>
              </a:ext>
            </a:extLst>
          </p:cNvPr>
          <p:cNvCxnSpPr>
            <a:stCxn id="6" idx="3"/>
          </p:cNvCxnSpPr>
          <p:nvPr/>
        </p:nvCxnSpPr>
        <p:spPr>
          <a:xfrm>
            <a:off x="7401259" y="2379081"/>
            <a:ext cx="1114396" cy="866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3E060B15-F849-82F7-C17F-5504C3F63130}"/>
              </a:ext>
            </a:extLst>
          </p:cNvPr>
          <p:cNvCxnSpPr>
            <a:stCxn id="7" idx="3"/>
          </p:cNvCxnSpPr>
          <p:nvPr/>
        </p:nvCxnSpPr>
        <p:spPr>
          <a:xfrm>
            <a:off x="7372699" y="3208252"/>
            <a:ext cx="1272838" cy="36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8DC4540-1672-603C-9C9B-304369B083FB}"/>
              </a:ext>
            </a:extLst>
          </p:cNvPr>
          <p:cNvCxnSpPr>
            <a:stCxn id="8" idx="3"/>
          </p:cNvCxnSpPr>
          <p:nvPr/>
        </p:nvCxnSpPr>
        <p:spPr>
          <a:xfrm flipV="1">
            <a:off x="7372699" y="3245204"/>
            <a:ext cx="1142956" cy="893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BFF5F726-026A-B827-B8A2-96ED900873BC}"/>
              </a:ext>
            </a:extLst>
          </p:cNvPr>
          <p:cNvSpPr/>
          <p:nvPr/>
        </p:nvSpPr>
        <p:spPr>
          <a:xfrm>
            <a:off x="10371134" y="2382919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Imputed 10%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9610346-7620-DE68-0E3E-1E2B12CD4743}"/>
              </a:ext>
            </a:extLst>
          </p:cNvPr>
          <p:cNvSpPr/>
          <p:nvPr/>
        </p:nvSpPr>
        <p:spPr>
          <a:xfrm>
            <a:off x="10371134" y="3084320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Imputed 40%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1B8AF2A-C69A-2814-8295-20D1F33F49C6}"/>
              </a:ext>
            </a:extLst>
          </p:cNvPr>
          <p:cNvSpPr/>
          <p:nvPr/>
        </p:nvSpPr>
        <p:spPr>
          <a:xfrm>
            <a:off x="10371134" y="3785721"/>
            <a:ext cx="1215342" cy="701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Imputed 70%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23D0451E-8B30-4F95-9907-3799FB4DF103}"/>
              </a:ext>
            </a:extLst>
          </p:cNvPr>
          <p:cNvCxnSpPr/>
          <p:nvPr/>
        </p:nvCxnSpPr>
        <p:spPr>
          <a:xfrm>
            <a:off x="11446557" y="2581147"/>
            <a:ext cx="1114396" cy="866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AB4EE055-722F-7C46-6533-F6C7C66DE554}"/>
              </a:ext>
            </a:extLst>
          </p:cNvPr>
          <p:cNvCxnSpPr>
            <a:cxnSpLocks/>
          </p:cNvCxnSpPr>
          <p:nvPr/>
        </p:nvCxnSpPr>
        <p:spPr>
          <a:xfrm>
            <a:off x="11417997" y="3447269"/>
            <a:ext cx="1142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3ABC8437-3B26-910C-5898-FCF390C11A74}"/>
              </a:ext>
            </a:extLst>
          </p:cNvPr>
          <p:cNvCxnSpPr/>
          <p:nvPr/>
        </p:nvCxnSpPr>
        <p:spPr>
          <a:xfrm flipV="1">
            <a:off x="11417997" y="3447270"/>
            <a:ext cx="1142956" cy="893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A4473819-C883-36DE-410A-3F58B49F5D10}"/>
              </a:ext>
            </a:extLst>
          </p:cNvPr>
          <p:cNvSpPr/>
          <p:nvPr/>
        </p:nvSpPr>
        <p:spPr>
          <a:xfrm>
            <a:off x="11106058" y="5109813"/>
            <a:ext cx="2837543" cy="17327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8" name="Elbow Connector 1077">
            <a:extLst>
              <a:ext uri="{FF2B5EF4-FFF2-40B4-BE49-F238E27FC236}">
                <a16:creationId xmlns:a16="http://schemas.microsoft.com/office/drawing/2014/main" id="{938472D0-5097-8121-DAAE-EC8894AB48FA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1387935" y="5318656"/>
            <a:ext cx="1244278" cy="17007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Elbow Connector 1082">
            <a:extLst>
              <a:ext uri="{FF2B5EF4-FFF2-40B4-BE49-F238E27FC236}">
                <a16:creationId xmlns:a16="http://schemas.microsoft.com/office/drawing/2014/main" id="{296574EC-14E9-CC9C-44C7-1270D4DEB2E5}"/>
              </a:ext>
            </a:extLst>
          </p:cNvPr>
          <p:cNvCxnSpPr>
            <a:cxnSpLocks/>
            <a:stCxn id="5" idx="3"/>
            <a:endCxn id="1074" idx="2"/>
          </p:cNvCxnSpPr>
          <p:nvPr/>
        </p:nvCxnSpPr>
        <p:spPr>
          <a:xfrm flipV="1">
            <a:off x="3239885" y="6842582"/>
            <a:ext cx="9284945" cy="354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6" name="Cross 1085">
            <a:extLst>
              <a:ext uri="{FF2B5EF4-FFF2-40B4-BE49-F238E27FC236}">
                <a16:creationId xmlns:a16="http://schemas.microsoft.com/office/drawing/2014/main" id="{1E273B28-55DF-9C70-E3CF-2EAD4E63BC74}"/>
              </a:ext>
            </a:extLst>
          </p:cNvPr>
          <p:cNvSpPr/>
          <p:nvPr/>
        </p:nvSpPr>
        <p:spPr>
          <a:xfrm>
            <a:off x="15531783" y="5190854"/>
            <a:ext cx="1883664" cy="1541971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performance evaluation</a:t>
            </a:r>
          </a:p>
        </p:txBody>
      </p: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D70BEC76-C520-AE56-DA7E-9A94651C772F}"/>
              </a:ext>
            </a:extLst>
          </p:cNvPr>
          <p:cNvCxnSpPr/>
          <p:nvPr/>
        </p:nvCxnSpPr>
        <p:spPr>
          <a:xfrm>
            <a:off x="12560953" y="3422770"/>
            <a:ext cx="0" cy="1687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BA49C00E-EDB9-1053-720E-655F722126CF}"/>
              </a:ext>
            </a:extLst>
          </p:cNvPr>
          <p:cNvCxnSpPr>
            <a:stCxn id="1074" idx="3"/>
            <a:endCxn id="1086" idx="1"/>
          </p:cNvCxnSpPr>
          <p:nvPr/>
        </p:nvCxnSpPr>
        <p:spPr>
          <a:xfrm flipV="1">
            <a:off x="13943601" y="5961839"/>
            <a:ext cx="1588183" cy="14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8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130</Words>
  <Application>Microsoft Macintosh PowerPoint</Application>
  <PresentationFormat>Custom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DS PBA2 Flowchart and process 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PBA2 Flowchart and process flow</dc:title>
  <dc:creator>De Waal, I, Mrs [20805055@sun.ac.za]</dc:creator>
  <cp:lastModifiedBy>De Waal, I, Mrs [20805055@sun.ac.za]</cp:lastModifiedBy>
  <cp:revision>2</cp:revision>
  <dcterms:created xsi:type="dcterms:W3CDTF">2024-05-13T09:45:06Z</dcterms:created>
  <dcterms:modified xsi:type="dcterms:W3CDTF">2024-05-13T12:57:18Z</dcterms:modified>
</cp:coreProperties>
</file>