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9"/>
    <p:sldMasterId id="2147483783" r:id="rId10"/>
  </p:sldMasterIdLst>
  <p:notesMasterIdLst>
    <p:notesMasterId r:id="rId19"/>
  </p:notesMasterIdLst>
  <p:handoutMasterIdLst>
    <p:handoutMasterId r:id="rId20"/>
  </p:handoutMasterIdLst>
  <p:sldIdLst>
    <p:sldId id="257" r:id="rId11"/>
    <p:sldId id="259" r:id="rId12"/>
    <p:sldId id="260" r:id="rId13"/>
    <p:sldId id="261" r:id="rId14"/>
    <p:sldId id="262" r:id="rId15"/>
    <p:sldId id="263" r:id="rId16"/>
    <p:sldId id="264" r:id="rId17"/>
    <p:sldId id="265" r:id="rId18"/>
  </p:sldIdLst>
  <p:sldSz cx="12192000" cy="6858000"/>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2"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C6C157-DF1F-4A24-98C8-4870E664E0EE}" v="2" dt="2024-05-16T08:47:11.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139" autoAdjust="0"/>
  </p:normalViewPr>
  <p:slideViewPr>
    <p:cSldViewPr snapToGrid="0" showGuides="1">
      <p:cViewPr varScale="1">
        <p:scale>
          <a:sx n="63" d="100"/>
          <a:sy n="63" d="100"/>
        </p:scale>
        <p:origin x="732" y="64"/>
      </p:cViewPr>
      <p:guideLst>
        <p:guide orient="horz" pos="2160"/>
        <p:guide pos="3840"/>
      </p:guideLst>
    </p:cSldViewPr>
  </p:slideViewPr>
  <p:outlineViewPr>
    <p:cViewPr>
      <p:scale>
        <a:sx n="33" d="100"/>
        <a:sy n="33" d="100"/>
      </p:scale>
      <p:origin x="0" y="-579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3" d="100"/>
          <a:sy n="93" d="100"/>
        </p:scale>
        <p:origin x="318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3.xml"/><Relationship Id="rId18" Type="http://schemas.openxmlformats.org/officeDocument/2006/relationships/slide" Target="slides/slide8.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customXml" Target="../customXml/item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viewProps" Target="viewProps.xml"/><Relationship Id="rId10" Type="http://schemas.openxmlformats.org/officeDocument/2006/relationships/slideMaster" Target="slideMasters/slideMaster2.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slide" Target="slides/slide4.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sz="700"/>
          </a:p>
        </p:txBody>
      </p:sp>
      <p:sp>
        <p:nvSpPr>
          <p:cNvPr id="7" name="Slide Number Placeholder 6"/>
          <p:cNvSpPr>
            <a:spLocks noGrp="1"/>
          </p:cNvSpPr>
          <p:nvPr>
            <p:ph type="sldNum" sz="quarter" idx="3"/>
          </p:nvPr>
        </p:nvSpPr>
        <p:spPr>
          <a:xfrm>
            <a:off x="3863032" y="9421044"/>
            <a:ext cx="2955290" cy="497656"/>
          </a:xfrm>
          <a:prstGeom prst="rect">
            <a:avLst/>
          </a:prstGeom>
        </p:spPr>
        <p:txBody>
          <a:bodyPr vert="horz" lIns="91440" tIns="45720" rIns="91440" bIns="45720" rtlCol="0" anchor="b"/>
          <a:lstStyle>
            <a:lvl1pPr algn="r">
              <a:defRPr sz="1200"/>
            </a:lvl1pPr>
          </a:lstStyle>
          <a:p>
            <a:fld id="{5D8382C0-1D05-4229-918E-CDD7B7E48B4A}" type="slidenum">
              <a:rPr lang="en-GB" sz="700" smtClean="0"/>
              <a:t>‹#›</a:t>
            </a:fld>
            <a:endParaRPr lang="en-GB" sz="700"/>
          </a:p>
        </p:txBody>
      </p:sp>
      <p:sp>
        <p:nvSpPr>
          <p:cNvPr id="8" name="Date Placeholder 7"/>
          <p:cNvSpPr>
            <a:spLocks noGrp="1"/>
          </p:cNvSpPr>
          <p:nvPr>
            <p:ph type="dt" sz="quarter" idx="1"/>
          </p:nvPr>
        </p:nvSpPr>
        <p:spPr>
          <a:xfrm>
            <a:off x="3863032" y="0"/>
            <a:ext cx="2955290" cy="497658"/>
          </a:xfrm>
          <a:prstGeom prst="rect">
            <a:avLst/>
          </a:prstGeom>
        </p:spPr>
        <p:txBody>
          <a:bodyPr vert="horz" lIns="91440" tIns="45720" rIns="91440" bIns="45720" rtlCol="0"/>
          <a:lstStyle>
            <a:lvl1pPr algn="r">
              <a:defRPr sz="1200"/>
            </a:lvl1pPr>
          </a:lstStyle>
          <a:p>
            <a:fld id="{13F6AEEE-E778-402E-8B8F-9A98AED26EB8}" type="datetimeFigureOut">
              <a:rPr lang="en-GB" sz="700" smtClean="0"/>
              <a:t>16/05/2024</a:t>
            </a:fld>
            <a:endParaRPr lang="en-GB" sz="700"/>
          </a:p>
        </p:txBody>
      </p:sp>
      <p:sp>
        <p:nvSpPr>
          <p:cNvPr id="9" name="Header Placeholder 8"/>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sz="70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4" userDrawn="1">
          <p15:clr>
            <a:srgbClr val="F26B43"/>
          </p15:clr>
        </p15:guide>
        <p15:guide id="2" pos="214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1990" y="4773374"/>
            <a:ext cx="5455920" cy="39054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63032" y="0"/>
            <a:ext cx="2955290" cy="497658"/>
          </a:xfrm>
          <a:prstGeom prst="rect">
            <a:avLst/>
          </a:prstGeom>
        </p:spPr>
        <p:txBody>
          <a:bodyPr vert="horz" lIns="91440" tIns="45720" rIns="91440" bIns="45720" rtlCol="0"/>
          <a:lstStyle>
            <a:lvl1pPr algn="r">
              <a:defRPr sz="700"/>
            </a:lvl1pPr>
          </a:lstStyle>
          <a:p>
            <a:fld id="{1386E511-D742-4EFE-90B5-C9FC42762E0F}" type="datetimeFigureOut">
              <a:rPr lang="en-GB" smtClean="0"/>
              <a:pPr/>
              <a:t>16/05/2024</a:t>
            </a:fld>
            <a:endParaRPr lang="en-GB"/>
          </a:p>
        </p:txBody>
      </p:sp>
      <p:sp>
        <p:nvSpPr>
          <p:cNvPr id="10" name="Slide Number Placeholder 9"/>
          <p:cNvSpPr>
            <a:spLocks noGrp="1"/>
          </p:cNvSpPr>
          <p:nvPr>
            <p:ph type="sldNum" sz="quarter" idx="5"/>
          </p:nvPr>
        </p:nvSpPr>
        <p:spPr>
          <a:xfrm>
            <a:off x="3863032" y="9421044"/>
            <a:ext cx="2955290" cy="497656"/>
          </a:xfrm>
          <a:prstGeom prst="rect">
            <a:avLst/>
          </a:prstGeom>
        </p:spPr>
        <p:txBody>
          <a:bodyPr vert="horz" lIns="91440" tIns="45720" rIns="91440" bIns="45720" rtlCol="0" anchor="b"/>
          <a:lstStyle>
            <a:lvl1pPr algn="r">
              <a:defRPr sz="7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9421044"/>
            <a:ext cx="2955290" cy="497656"/>
          </a:xfrm>
          <a:prstGeom prst="rect">
            <a:avLst/>
          </a:prstGeom>
        </p:spPr>
        <p:txBody>
          <a:bodyPr vert="horz" lIns="91440" tIns="45720" rIns="91440" bIns="45720" rtlCol="0" anchor="b"/>
          <a:lstStyle>
            <a:lvl1pPr algn="l">
              <a:defRPr sz="700"/>
            </a:lvl1pPr>
          </a:lstStyle>
          <a:p>
            <a:endParaRPr lang="en-GB"/>
          </a:p>
        </p:txBody>
      </p:sp>
      <p:sp>
        <p:nvSpPr>
          <p:cNvPr id="12" name="Slide Image Placeholder 11"/>
          <p:cNvSpPr>
            <a:spLocks noGrp="1" noRot="1" noChangeAspect="1"/>
          </p:cNvSpPr>
          <p:nvPr>
            <p:ph type="sldImg" idx="2"/>
          </p:nvPr>
        </p:nvSpPr>
        <p:spPr>
          <a:xfrm>
            <a:off x="434975" y="1239838"/>
            <a:ext cx="5949950" cy="3348037"/>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7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54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72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24" userDrawn="1">
          <p15:clr>
            <a:srgbClr val="F26B43"/>
          </p15:clr>
        </p15:guide>
        <p15:guide id="2" pos="214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Greetings, everyone. My name is Difedile Rasenyalo, and I'm joined by Isabel. Together, we'll guide you through our presentation</a:t>
            </a:r>
            <a:endParaRPr lang="en-ZA"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a:t>
            </a:fld>
            <a:endParaRPr lang="en-GB"/>
          </a:p>
        </p:txBody>
      </p:sp>
    </p:spTree>
    <p:extLst>
      <p:ext uri="{BB962C8B-B14F-4D97-AF65-F5344CB8AC3E}">
        <p14:creationId xmlns:p14="http://schemas.microsoft.com/office/powerpoint/2010/main" val="2374694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Today, we're excited to walk you through our presentation, covering the introduction, data exploration and cleaning, data preprocessing, clustering, and evaluation of our dataset.</a:t>
            </a:r>
            <a:endParaRPr lang="en-ZA" dirty="0"/>
          </a:p>
          <a:p>
            <a:endParaRPr lang="en-ZA"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2</a:t>
            </a:fld>
            <a:endParaRPr lang="en-GB"/>
          </a:p>
        </p:txBody>
      </p:sp>
    </p:spTree>
    <p:extLst>
      <p:ext uri="{BB962C8B-B14F-4D97-AF65-F5344CB8AC3E}">
        <p14:creationId xmlns:p14="http://schemas.microsoft.com/office/powerpoint/2010/main" val="4889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normalisation and standardisation was the most significant portion of the data pre-processing. </a:t>
            </a:r>
          </a:p>
          <a:p>
            <a:r>
              <a:rPr lang="en-GB" dirty="0"/>
              <a:t>A corpus was used to ease working with the text data.</a:t>
            </a:r>
            <a:br>
              <a:rPr lang="en-GB" dirty="0"/>
            </a:br>
            <a:br>
              <a:rPr lang="en-GB" dirty="0"/>
            </a:br>
            <a:r>
              <a:rPr lang="en-GB" dirty="0"/>
              <a:t>Prior to constructing the corpus, the data was transformed to lowercase, all leading and trailing white spaces removed. An important step in this dataset was to replace any white space between a two word phrase that refers to one skill, with an underscore</a:t>
            </a:r>
          </a:p>
        </p:txBody>
      </p:sp>
      <p:sp>
        <p:nvSpPr>
          <p:cNvPr id="4" name="Slide Number Placeholder 3"/>
          <p:cNvSpPr>
            <a:spLocks noGrp="1"/>
          </p:cNvSpPr>
          <p:nvPr>
            <p:ph type="sldNum" sz="quarter" idx="5"/>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237375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Today, we're excited to walk you through our presentation, covering the introduction, data exploration and cleaning, data preprocessing, clustering, and evaluation of our dataset.</a:t>
            </a:r>
            <a:endParaRPr lang="en-ZA" dirty="0"/>
          </a:p>
          <a:p>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6CFAD1-D197-4A88-B173-A6412E995EE5}" type="slidenum">
              <a:rPr kumimoji="0" lang="en-GB" sz="7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7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9955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normalisation and standardisation was the most significant portion of the data pre-processing. </a:t>
            </a:r>
          </a:p>
          <a:p>
            <a:r>
              <a:rPr lang="en-GB" dirty="0"/>
              <a:t>A corpus was used to ease working with the text data.</a:t>
            </a:r>
            <a:br>
              <a:rPr lang="en-GB" dirty="0"/>
            </a:br>
            <a:br>
              <a:rPr lang="en-GB" dirty="0"/>
            </a:br>
            <a:r>
              <a:rPr lang="en-GB" dirty="0"/>
              <a:t>Prior to constructing the corpus, the data was transformed to lowercase, all leading and trailing white spaces removed. An important step in this dataset was to replace any white space between a two word phrase that refers to one skill, with an underscore</a:t>
            </a:r>
          </a:p>
        </p:txBody>
      </p:sp>
      <p:sp>
        <p:nvSpPr>
          <p:cNvPr id="4" name="Slide Number Placeholder 3"/>
          <p:cNvSpPr>
            <a:spLocks noGrp="1"/>
          </p:cNvSpPr>
          <p:nvPr>
            <p:ph type="sldNum" sz="quarter" idx="5"/>
          </p:nvPr>
        </p:nvSpPr>
        <p:spPr/>
        <p:txBody>
          <a:bodyPr/>
          <a:lstStyle/>
          <a:p>
            <a:fld id="{A16CFAD1-D197-4A88-B173-A6412E995EE5}" type="slidenum">
              <a:rPr lang="en-GB" smtClean="0"/>
              <a:pPr/>
              <a:t>5</a:t>
            </a:fld>
            <a:endParaRPr lang="en-GB"/>
          </a:p>
        </p:txBody>
      </p:sp>
    </p:spTree>
    <p:extLst>
      <p:ext uri="{BB962C8B-B14F-4D97-AF65-F5344CB8AC3E}">
        <p14:creationId xmlns:p14="http://schemas.microsoft.com/office/powerpoint/2010/main" val="1516609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normalisation and standardisation was the most significant portion of the data pre-processing. </a:t>
            </a:r>
          </a:p>
          <a:p>
            <a:r>
              <a:rPr lang="en-GB" dirty="0"/>
              <a:t>A corpus was used to ease working with the text data.</a:t>
            </a:r>
            <a:br>
              <a:rPr lang="en-GB" dirty="0"/>
            </a:br>
            <a:br>
              <a:rPr lang="en-GB" dirty="0"/>
            </a:br>
            <a:r>
              <a:rPr lang="en-GB" dirty="0"/>
              <a:t>Prior to constructing the corpus, the data was transformed to lowercase, all leading and trailing white spaces removed. An important step in this dataset was to replace any white space between a two word phrase that refers to one skill, with an underscore</a:t>
            </a:r>
          </a:p>
        </p:txBody>
      </p:sp>
      <p:sp>
        <p:nvSpPr>
          <p:cNvPr id="4" name="Slide Number Placeholder 3"/>
          <p:cNvSpPr>
            <a:spLocks noGrp="1"/>
          </p:cNvSpPr>
          <p:nvPr>
            <p:ph type="sldNum" sz="quarter" idx="5"/>
          </p:nvPr>
        </p:nvSpPr>
        <p:spPr/>
        <p:txBody>
          <a:bodyPr/>
          <a:lstStyle/>
          <a:p>
            <a:fld id="{A16CFAD1-D197-4A88-B173-A6412E995EE5}" type="slidenum">
              <a:rPr lang="en-GB" smtClean="0"/>
              <a:pPr/>
              <a:t>6</a:t>
            </a:fld>
            <a:endParaRPr lang="en-GB"/>
          </a:p>
        </p:txBody>
      </p:sp>
    </p:spTree>
    <p:extLst>
      <p:ext uri="{BB962C8B-B14F-4D97-AF65-F5344CB8AC3E}">
        <p14:creationId xmlns:p14="http://schemas.microsoft.com/office/powerpoint/2010/main" val="2244746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normalisation and standardisation was the most significant portion of the data pre-processing. </a:t>
            </a:r>
          </a:p>
          <a:p>
            <a:r>
              <a:rPr lang="en-GB" dirty="0"/>
              <a:t>A corpus was used to ease working with the text data.</a:t>
            </a:r>
            <a:br>
              <a:rPr lang="en-GB" dirty="0"/>
            </a:br>
            <a:br>
              <a:rPr lang="en-GB" dirty="0"/>
            </a:br>
            <a:r>
              <a:rPr lang="en-GB" dirty="0"/>
              <a:t>Prior to constructing the corpus, the data was transformed to lowercase, all leading and trailing white spaces removed. An important step in this dataset was to replace any white space between a two word phrase that refers to one skill, with an underscore</a:t>
            </a:r>
          </a:p>
        </p:txBody>
      </p:sp>
      <p:sp>
        <p:nvSpPr>
          <p:cNvPr id="4" name="Slide Number Placeholder 3"/>
          <p:cNvSpPr>
            <a:spLocks noGrp="1"/>
          </p:cNvSpPr>
          <p:nvPr>
            <p:ph type="sldNum" sz="quarter" idx="5"/>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4023916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61958228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er / Photo A">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571D55-61C8-1072-5592-ED5E71F0EC6A}"/>
              </a:ext>
            </a:extLst>
          </p:cNvPr>
          <p:cNvSpPr>
            <a:spLocks noGrp="1"/>
          </p:cNvSpPr>
          <p:nvPr>
            <p:ph type="pic" sz="quarter" idx="13" hasCustomPrompt="1"/>
          </p:nvPr>
        </p:nvSpPr>
        <p:spPr>
          <a:xfrm>
            <a:off x="1016000" y="114300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4" name="Date_DateCustomA" hidden="1">
            <a:extLst>
              <a:ext uri="{FF2B5EF4-FFF2-40B4-BE49-F238E27FC236}">
                <a16:creationId xmlns:a16="http://schemas.microsoft.com/office/drawing/2014/main" id="{615A88E0-4E4A-519D-9700-7D5CA52F8987}"/>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a:extLst>
              <a:ext uri="{FF2B5EF4-FFF2-40B4-BE49-F238E27FC236}">
                <a16:creationId xmlns:a16="http://schemas.microsoft.com/office/drawing/2014/main" id="{F2468DD4-BE4F-9ACC-7037-B7B58F3877D2}"/>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F0286516-5F7F-CE86-B65D-766BC770DDE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51905882"/>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er / Phot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4" name="Picture Placeholder 10">
            <a:extLst>
              <a:ext uri="{FF2B5EF4-FFF2-40B4-BE49-F238E27FC236}">
                <a16:creationId xmlns:a16="http://schemas.microsoft.com/office/drawing/2014/main" id="{FB94A73F-473D-8EE9-886D-D0230F6DF5A0}"/>
              </a:ext>
            </a:extLst>
          </p:cNvPr>
          <p:cNvSpPr>
            <a:spLocks noGrp="1"/>
          </p:cNvSpPr>
          <p:nvPr>
            <p:ph type="pic" sz="quarter" idx="13" hasCustomPrompt="1"/>
          </p:nvPr>
        </p:nvSpPr>
        <p:spPr>
          <a:xfrm>
            <a:off x="1016000" y="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5" name="Date_DateCustomA" hidden="1">
            <a:extLst>
              <a:ext uri="{FF2B5EF4-FFF2-40B4-BE49-F238E27FC236}">
                <a16:creationId xmlns:a16="http://schemas.microsoft.com/office/drawing/2014/main" id="{BC7DA32B-9DA6-837C-A252-B237166ABF38}"/>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7" name="FLD_PresentationTitle" hidden="1">
            <a:extLst>
              <a:ext uri="{FF2B5EF4-FFF2-40B4-BE49-F238E27FC236}">
                <a16:creationId xmlns:a16="http://schemas.microsoft.com/office/drawing/2014/main" id="{F157FDFF-ED79-E7B5-E586-44FD83BCDB3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56B00B80-C8F3-9B75-F1D9-191A496D4D8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4026959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er / Vide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1143001"/>
            <a:ext cx="10160000" cy="5714999"/>
          </a:xfrm>
          <a:solidFill>
            <a:srgbClr val="D7D9DC"/>
          </a:solidFill>
        </p:spPr>
        <p:txBody>
          <a:bodyPr/>
          <a:lstStyle>
            <a:lvl1pPr marL="0" indent="0" algn="ctr">
              <a:buNone/>
              <a:defRPr/>
            </a:lvl1pPr>
          </a:lstStyle>
          <a:p>
            <a:endParaRPr lang="en-GB" dirty="0"/>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10" name="Date_DateCustomA" hidden="1">
            <a:extLst>
              <a:ext uri="{FF2B5EF4-FFF2-40B4-BE49-F238E27FC236}">
                <a16:creationId xmlns:a16="http://schemas.microsoft.com/office/drawing/2014/main" id="{C93401DF-3442-EF28-EF87-4ADB68B22AF0}"/>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11" name="FLD_PresentationTitle" hidden="1">
            <a:extLst>
              <a:ext uri="{FF2B5EF4-FFF2-40B4-BE49-F238E27FC236}">
                <a16:creationId xmlns:a16="http://schemas.microsoft.com/office/drawing/2014/main" id="{A3BB0EBC-BA87-021D-10AB-98DE0933FAB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52278516-4C84-CBAB-C31C-851D3CCD516A}"/>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7664747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er / Vide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0"/>
            <a:ext cx="10160000" cy="5714999"/>
          </a:xfrm>
          <a:solidFill>
            <a:srgbClr val="D7D9DC"/>
          </a:solidFill>
        </p:spPr>
        <p:txBody>
          <a:bodyPr/>
          <a:lstStyle>
            <a:lvl1pPr marL="0" indent="0" algn="ctr">
              <a:buNone/>
              <a:defRPr/>
            </a:lvl1pPr>
          </a:lstStyle>
          <a:p>
            <a:endParaRPr lang="en-GB" dirty="0"/>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4" name="Date_DateCustomA" hidden="1">
            <a:extLst>
              <a:ext uri="{FF2B5EF4-FFF2-40B4-BE49-F238E27FC236}">
                <a16:creationId xmlns:a16="http://schemas.microsoft.com/office/drawing/2014/main" id="{2647149E-3225-6E07-A2C3-29F4AAF3BB9C}"/>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a:extLst>
              <a:ext uri="{FF2B5EF4-FFF2-40B4-BE49-F238E27FC236}">
                <a16:creationId xmlns:a16="http://schemas.microsoft.com/office/drawing/2014/main" id="{1B9EBF59-CDCB-7A93-2A08-D4DD7E7D683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6C075FC0-1496-772E-E48D-8E743FC362A9}"/>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930927258"/>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Four pictures.">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71500"/>
            <a:ext cx="4064001" cy="2857500"/>
          </a:xfrm>
        </p:spPr>
        <p:txBody>
          <a:bodyPr anchor="t" anchorCtr="0"/>
          <a:lstStyle>
            <a:lvl1pPr algn="l">
              <a:lnSpc>
                <a:spcPct val="100000"/>
              </a:lnSpc>
              <a:defRPr sz="2800" spc="-150" baseline="0"/>
            </a:lvl1pPr>
          </a:lstStyle>
          <a:p>
            <a:r>
              <a:rPr lang="en-US" dirty="0"/>
              <a:t>Click to add title</a:t>
            </a:r>
          </a:p>
        </p:txBody>
      </p:sp>
      <p:sp>
        <p:nvSpPr>
          <p:cNvPr id="11" name="Content Placeholder 8">
            <a:extLst>
              <a:ext uri="{FF2B5EF4-FFF2-40B4-BE49-F238E27FC236}">
                <a16:creationId xmlns:a16="http://schemas.microsoft.com/office/drawing/2014/main" id="{31B76FEC-FA37-5397-4146-517D33B039B4}"/>
              </a:ext>
            </a:extLst>
          </p:cNvPr>
          <p:cNvSpPr>
            <a:spLocks noGrp="1"/>
          </p:cNvSpPr>
          <p:nvPr>
            <p:ph sz="quarter" idx="17" hasCustomPrompt="1"/>
          </p:nvPr>
        </p:nvSpPr>
        <p:spPr bwMode="white">
          <a:xfrm>
            <a:off x="1015999" y="4000499"/>
            <a:ext cx="4064001" cy="1714501"/>
          </a:xfrm>
        </p:spPr>
        <p:txBody>
          <a:bodyPr anchor="b" anchorCtr="0"/>
          <a:lstStyle>
            <a:lvl1pPr marL="180000" indent="-180000">
              <a:spcBef>
                <a:spcPts val="1000"/>
              </a:spcBef>
              <a:defRPr sz="1400"/>
            </a:lvl1pPr>
            <a:lvl2pPr marL="360000" indent="-180000">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9" y="-3"/>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7" name="Picture Placeholder 12">
            <a:extLst>
              <a:ext uri="{FF2B5EF4-FFF2-40B4-BE49-F238E27FC236}">
                <a16:creationId xmlns:a16="http://schemas.microsoft.com/office/drawing/2014/main" id="{160ED267-CE2A-9C6E-2A58-D17EC49FD33B}"/>
              </a:ext>
            </a:extLst>
          </p:cNvPr>
          <p:cNvSpPr>
            <a:spLocks noGrp="1"/>
          </p:cNvSpPr>
          <p:nvPr>
            <p:ph type="pic" sz="quarter" idx="15" hasCustomPrompt="1"/>
          </p:nvPr>
        </p:nvSpPr>
        <p:spPr>
          <a:xfrm>
            <a:off x="9144000" y="-6"/>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3" name="Picture Placeholder 14">
            <a:extLst>
              <a:ext uri="{FF2B5EF4-FFF2-40B4-BE49-F238E27FC236}">
                <a16:creationId xmlns:a16="http://schemas.microsoft.com/office/drawing/2014/main" id="{7917D4E6-EBD9-387E-C598-F1E497609DBF}"/>
              </a:ext>
            </a:extLst>
          </p:cNvPr>
          <p:cNvSpPr>
            <a:spLocks noGrp="1"/>
          </p:cNvSpPr>
          <p:nvPr>
            <p:ph type="pic" sz="quarter" idx="14" hasCustomPrompt="1"/>
          </p:nvPr>
        </p:nvSpPr>
        <p:spPr>
          <a:xfrm>
            <a:off x="6095998" y="3429000"/>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8" name="Picture Placeholder 16">
            <a:extLst>
              <a:ext uri="{FF2B5EF4-FFF2-40B4-BE49-F238E27FC236}">
                <a16:creationId xmlns:a16="http://schemas.microsoft.com/office/drawing/2014/main" id="{86AA52A1-0E52-62B5-82F1-715000227626}"/>
              </a:ext>
            </a:extLst>
          </p:cNvPr>
          <p:cNvSpPr>
            <a:spLocks noGrp="1"/>
          </p:cNvSpPr>
          <p:nvPr>
            <p:ph type="pic" sz="quarter" idx="16" hasCustomPrompt="1"/>
          </p:nvPr>
        </p:nvSpPr>
        <p:spPr>
          <a:xfrm>
            <a:off x="9144000" y="3429000"/>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14">
            <a:extLst>
              <a:ext uri="{FF2B5EF4-FFF2-40B4-BE49-F238E27FC236}">
                <a16:creationId xmlns:a16="http://schemas.microsoft.com/office/drawing/2014/main" id="{67E9A8FD-18CF-3BCF-7734-E0DE693EE839}"/>
              </a:ext>
            </a:extLst>
          </p:cNvPr>
          <p:cNvSpPr>
            <a:spLocks noGrp="1"/>
          </p:cNvSpPr>
          <p:nvPr>
            <p:ph type="sldNum" sz="quarter" idx="18"/>
          </p:nvPr>
        </p:nvSpPr>
        <p:spPr bwMode="white"/>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629406295"/>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ro. A.">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609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7112001" y="2286000"/>
            <a:ext cx="3048000"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_DateCustomA" hidden="1">
            <a:extLst>
              <a:ext uri="{FF2B5EF4-FFF2-40B4-BE49-F238E27FC236}">
                <a16:creationId xmlns:a16="http://schemas.microsoft.com/office/drawing/2014/main" id="{F8F6FA0E-135D-B279-FA33-FE27ACB56FD4}"/>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16" name="FLD_PresentationTitle" hidden="1">
            <a:extLst>
              <a:ext uri="{FF2B5EF4-FFF2-40B4-BE49-F238E27FC236}">
                <a16:creationId xmlns:a16="http://schemas.microsoft.com/office/drawing/2014/main" id="{B44FDAFB-C5C0-A39A-436F-064D0BCF449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82686216"/>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ro. B.">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101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2032000" y="2286000"/>
            <a:ext cx="3048001"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spcBef>
                <a:spcPts val="1000"/>
              </a:spcBef>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_DateCustomA" hidden="1">
            <a:extLst>
              <a:ext uri="{FF2B5EF4-FFF2-40B4-BE49-F238E27FC236}">
                <a16:creationId xmlns:a16="http://schemas.microsoft.com/office/drawing/2014/main" id="{3F76FFE6-0EF7-1458-6DBC-A308223D23FD}"/>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8" name="FLD_PresentationTitle" hidden="1">
            <a:extLst>
              <a:ext uri="{FF2B5EF4-FFF2-40B4-BE49-F238E27FC236}">
                <a16:creationId xmlns:a16="http://schemas.microsoft.com/office/drawing/2014/main" id="{ADBC57DC-1F97-14E1-7119-084B290A01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55727931"/>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11" name="Date_DateCustomA" hidden="1">
            <a:extLst>
              <a:ext uri="{FF2B5EF4-FFF2-40B4-BE49-F238E27FC236}">
                <a16:creationId xmlns:a16="http://schemas.microsoft.com/office/drawing/2014/main" id="{9B76FB2B-7B27-25A8-D5DA-A1D0299217C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12" name="FLD_PresentationTitle" hidden="1">
            <a:extLst>
              <a:ext uri="{FF2B5EF4-FFF2-40B4-BE49-F238E27FC236}">
                <a16:creationId xmlns:a16="http://schemas.microsoft.com/office/drawing/2014/main" id="{7122A9DB-AE31-0883-5DF7-D7EC3B6283C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54529330"/>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5CF89A6E-A60B-2C8B-57F5-0EFF32F35FB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7" name="FLD_PresentationTitle" hidden="1">
            <a:extLst>
              <a:ext uri="{FF2B5EF4-FFF2-40B4-BE49-F238E27FC236}">
                <a16:creationId xmlns:a16="http://schemas.microsoft.com/office/drawing/2014/main" id="{F072395F-8149-8E1A-0376-145F44D72024}"/>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885506101"/>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
    <p:bg>
      <p:bgPr>
        <a:solidFill>
          <a:srgbClr val="2F3135"/>
        </a:solidFill>
        <a:effectLst/>
      </p:bgPr>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0D628073-55BA-B140-2CA5-8C8B182FC7A2}"/>
              </a:ext>
            </a:extLst>
          </p:cNvPr>
          <p:cNvSpPr/>
          <p:nvPr userDrawn="1"/>
        </p:nvSpPr>
        <p:spPr>
          <a:xfrm>
            <a:off x="0" y="0"/>
            <a:ext cx="12192000" cy="6858000"/>
          </a:xfrm>
          <a:prstGeom prst="rect">
            <a:avLst/>
          </a:prstGeom>
          <a:solidFill>
            <a:srgbClr val="2F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91378"/>
            <a:ext cx="7112000" cy="551622"/>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E928560C-DC49-6629-0665-93FBC7B9744F}"/>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7" name="FLD_PresentationTitle" hidden="1">
            <a:extLst>
              <a:ext uri="{FF2B5EF4-FFF2-40B4-BE49-F238E27FC236}">
                <a16:creationId xmlns:a16="http://schemas.microsoft.com/office/drawing/2014/main" id="{0F42B128-E614-B433-B4F5-E8A753D61256}"/>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9572607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ro. Whi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6" name="Logo">
            <a:extLst>
              <a:ext uri="{FF2B5EF4-FFF2-40B4-BE49-F238E27FC236}">
                <a16:creationId xmlns:a16="http://schemas.microsoft.com/office/drawing/2014/main" id="{B9019654-4813-5F8A-EA65-5AE9FE42F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8" name="Date_DateCustomA" hidden="1">
            <a:extLst>
              <a:ext uri="{FF2B5EF4-FFF2-40B4-BE49-F238E27FC236}">
                <a16:creationId xmlns:a16="http://schemas.microsoft.com/office/drawing/2014/main" id="{D925183B-C5E9-CA72-F99B-A8B64B88B6DE}"/>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9" name="FLD_PresentationTitle" hidden="1">
            <a:extLst>
              <a:ext uri="{FF2B5EF4-FFF2-40B4-BE49-F238E27FC236}">
                <a16:creationId xmlns:a16="http://schemas.microsoft.com/office/drawing/2014/main" id="{5BC658D0-3D0D-6FBA-4900-55595E10CC0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A83469B6-0EA8-B63F-D617-0C1C27E69C6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221727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7112000" cy="1142999"/>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10160000" cy="4000500"/>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8" name="Date_DateCustomA" hidden="1">
            <a:extLst>
              <a:ext uri="{FF2B5EF4-FFF2-40B4-BE49-F238E27FC236}">
                <a16:creationId xmlns:a16="http://schemas.microsoft.com/office/drawing/2014/main" id="{BE6232D6-50CD-B698-14DF-4F5A27395776}"/>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9" name="FLD_PresentationTitle" hidden="1">
            <a:extLst>
              <a:ext uri="{FF2B5EF4-FFF2-40B4-BE49-F238E27FC236}">
                <a16:creationId xmlns:a16="http://schemas.microsoft.com/office/drawing/2014/main" id="{BDF4765D-9202-4F81-D4C8-B11E46E8B402}"/>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0644018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81440"/>
            <a:ext cx="7112000" cy="1142999"/>
          </a:xfrm>
        </p:spPr>
        <p:txBody>
          <a:bodyPr/>
          <a:lstStyle>
            <a:lvl1pPr>
              <a:defRPr sz="2800" spc="-180" baseline="0"/>
            </a:lvl1pPr>
          </a:lstStyle>
          <a:p>
            <a:r>
              <a:rPr lang="en-US" noProof="0" dirty="0"/>
              <a:t>Click to add title</a:t>
            </a:r>
          </a:p>
        </p:txBody>
      </p:sp>
      <p:sp>
        <p:nvSpPr>
          <p:cNvPr id="3" name="Content Placeholder 2"/>
          <p:cNvSpPr>
            <a:spLocks noGrp="1"/>
          </p:cNvSpPr>
          <p:nvPr>
            <p:ph idx="1" hasCustomPrompt="1"/>
          </p:nvPr>
        </p:nvSpPr>
        <p:spPr>
          <a:xfrm>
            <a:off x="1016000" y="1724439"/>
            <a:ext cx="10160000" cy="3990561"/>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192C0DFA-1CB1-427A-8E9E-750569DCB657}"/>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6" name="FLD_PresentationTitle" hidden="1">
            <a:extLst>
              <a:ext uri="{FF2B5EF4-FFF2-40B4-BE49-F238E27FC236}">
                <a16:creationId xmlns:a16="http://schemas.microsoft.com/office/drawing/2014/main" id="{43C32F2A-B66D-B6D5-BC1E-EBF8300221C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18995452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split A">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3DCF2622-D659-48E0-7315-C7387BD4C49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6" name="FLD_PresentationTitle" hidden="1">
            <a:extLst>
              <a:ext uri="{FF2B5EF4-FFF2-40B4-BE49-F238E27FC236}">
                <a16:creationId xmlns:a16="http://schemas.microsoft.com/office/drawing/2014/main" id="{2258D535-C25E-08A6-2C26-FBE0A94A38D5}"/>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5504701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split B">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4B00D8CC-C5D8-4502-052E-A77492C533CD}"/>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8" name="FLD_PresentationTitle" hidden="1">
            <a:extLst>
              <a:ext uri="{FF2B5EF4-FFF2-40B4-BE49-F238E27FC236}">
                <a16:creationId xmlns:a16="http://schemas.microsoft.com/office/drawing/2014/main" id="{AEDE9E90-437C-62DF-5155-E6923CF6DD0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56008943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split C">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EF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a:xfrm>
            <a:off x="1016000" y="571501"/>
            <a:ext cx="4064000" cy="5143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A5A34D3A-887D-D1FA-6E48-9D6579F604F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8" name="FLD_PresentationTitle" hidden="1">
            <a:extLst>
              <a:ext uri="{FF2B5EF4-FFF2-40B4-BE49-F238E27FC236}">
                <a16:creationId xmlns:a16="http://schemas.microsoft.com/office/drawing/2014/main" id="{27F490B2-DC8E-2315-231D-0E2CB869A8D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8541926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split D">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7112000" y="583791"/>
            <a:ext cx="4064000" cy="55920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6AA9DA8B-CBA2-1A7A-7B50-DDA2EEA025DF}"/>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8" name="FLD_PresentationTitle" hidden="1">
            <a:extLst>
              <a:ext uri="{FF2B5EF4-FFF2-40B4-BE49-F238E27FC236}">
                <a16:creationId xmlns:a16="http://schemas.microsoft.com/office/drawing/2014/main" id="{38CE46C6-A82E-9E68-3EA1-4DD1A52444C4}"/>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670372707"/>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split E">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65D7F899-F1AD-FDE9-96BB-9CFC92DAFE1A}"/>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6" name="FLD_PresentationTitle" hidden="1">
            <a:extLst>
              <a:ext uri="{FF2B5EF4-FFF2-40B4-BE49-F238E27FC236}">
                <a16:creationId xmlns:a16="http://schemas.microsoft.com/office/drawing/2014/main" id="{BFB7D583-2F21-0EB2-FA04-5FD05A27CE96}"/>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693624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split F">
    <p:bg>
      <p:bgPr>
        <a:solidFill>
          <a:srgbClr val="002664"/>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5AE5164C-C20B-8076-6BB7-2C2A39507DF5}"/>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8" name="FLD_PresentationTitle" hidden="1">
            <a:extLst>
              <a:ext uri="{FF2B5EF4-FFF2-40B4-BE49-F238E27FC236}">
                <a16:creationId xmlns:a16="http://schemas.microsoft.com/office/drawing/2014/main" id="{6C2CA471-A2FD-03B2-DE2D-2C5CF5B50CAF}"/>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7668876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split G">
    <p:bg>
      <p:bgPr>
        <a:solidFill>
          <a:srgbClr val="2F3135"/>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4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663ED12B-D4FE-23D3-22A8-EE584DBE806E}"/>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8" name="FLD_PresentationTitle" hidden="1">
            <a:extLst>
              <a:ext uri="{FF2B5EF4-FFF2-40B4-BE49-F238E27FC236}">
                <a16:creationId xmlns:a16="http://schemas.microsoft.com/office/drawing/2014/main" id="{84F7E3A9-7C1E-AB7B-38AC-73429901985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71362483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Two columns.">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1" y="571500"/>
            <a:ext cx="4064000" cy="876298"/>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1"/>
            <a:ext cx="1879600" cy="40004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Content Placeholder 3">
            <a:extLst>
              <a:ext uri="{FF2B5EF4-FFF2-40B4-BE49-F238E27FC236}">
                <a16:creationId xmlns:a16="http://schemas.microsoft.com/office/drawing/2014/main" id="{91CB7469-3391-9372-6F59-350B413CD38A}"/>
              </a:ext>
            </a:extLst>
          </p:cNvPr>
          <p:cNvSpPr>
            <a:spLocks noGrp="1"/>
          </p:cNvSpPr>
          <p:nvPr>
            <p:ph sz="half" idx="2" hasCustomPrompt="1"/>
          </p:nvPr>
        </p:nvSpPr>
        <p:spPr>
          <a:xfrm>
            <a:off x="3200401" y="1714501"/>
            <a:ext cx="1879600" cy="40005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_DateCustomA" hidden="1">
            <a:extLst>
              <a:ext uri="{FF2B5EF4-FFF2-40B4-BE49-F238E27FC236}">
                <a16:creationId xmlns:a16="http://schemas.microsoft.com/office/drawing/2014/main" id="{063BE6C7-9EA1-6AB0-95F6-C3B6001BD101}"/>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10" name="FLD_PresentationTitle" hidden="1">
            <a:extLst>
              <a:ext uri="{FF2B5EF4-FFF2-40B4-BE49-F238E27FC236}">
                <a16:creationId xmlns:a16="http://schemas.microsoft.com/office/drawing/2014/main" id="{3D120C54-5141-63EA-06B0-3A3EEE832FD1}"/>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70484714"/>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ro. Dark picture.">
    <p:bg>
      <p:bgPr>
        <a:solidFill>
          <a:schemeClr val="tx1"/>
        </a:solidFill>
        <a:effectLst/>
      </p:bgPr>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500"/>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13" name="Date_DateCustomA" hidden="1">
            <a:extLst>
              <a:ext uri="{FF2B5EF4-FFF2-40B4-BE49-F238E27FC236}">
                <a16:creationId xmlns:a16="http://schemas.microsoft.com/office/drawing/2014/main" id="{BDE2133D-F949-2B78-1FB8-2497C0F95431}"/>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14" name="FLD_PresentationTitle" hidden="1">
            <a:extLst>
              <a:ext uri="{FF2B5EF4-FFF2-40B4-BE49-F238E27FC236}">
                <a16:creationId xmlns:a16="http://schemas.microsoft.com/office/drawing/2014/main" id="{B0AEC2B2-1751-BF9A-070E-37CF02B003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5" hidden="1">
            <a:extLst>
              <a:ext uri="{FF2B5EF4-FFF2-40B4-BE49-F238E27FC236}">
                <a16:creationId xmlns:a16="http://schemas.microsoft.com/office/drawing/2014/main" id="{017562DB-CBFA-21AA-7D2C-9943DAF434CA}"/>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35930541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4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9144000" y="571500"/>
            <a:ext cx="2032000"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9144000" y="1714500"/>
            <a:ext cx="2032000" cy="40005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ABBB9E5C-2A23-1E64-A74E-B72955851CD6}"/>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6" name="FLD_PresentationTitle" hidden="1">
            <a:extLst>
              <a:ext uri="{FF2B5EF4-FFF2-40B4-BE49-F238E27FC236}">
                <a16:creationId xmlns:a16="http://schemas.microsoft.com/office/drawing/2014/main" id="{F95729FB-88F6-08B1-C189-5A2EFA3A518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6191725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8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4063998"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1016000" y="583791"/>
            <a:ext cx="2031998"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5998" y="1714500"/>
            <a:ext cx="2032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D561AFBC-E08F-3499-6AE8-256B43500740}"/>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6" name="FLD_PresentationTitle" hidden="1">
            <a:extLst>
              <a:ext uri="{FF2B5EF4-FFF2-40B4-BE49-F238E27FC236}">
                <a16:creationId xmlns:a16="http://schemas.microsoft.com/office/drawing/2014/main" id="{D5BB4934-9905-0D7D-50F4-2251ADE46DB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44225672"/>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11430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24913289"/>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ub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5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Text Placeholder 11">
            <a:extLst>
              <a:ext uri="{FF2B5EF4-FFF2-40B4-BE49-F238E27FC236}">
                <a16:creationId xmlns:a16="http://schemas.microsoft.com/office/drawing/2014/main" id="{E3A0DC2B-B593-D15B-E451-6EF7B951A757}"/>
              </a:ext>
            </a:extLst>
          </p:cNvPr>
          <p:cNvSpPr>
            <a:spLocks noGrp="1"/>
          </p:cNvSpPr>
          <p:nvPr>
            <p:ph type="body" sz="quarter" idx="13" hasCustomPrompt="1"/>
          </p:nvPr>
        </p:nvSpPr>
        <p:spPr>
          <a:xfrm>
            <a:off x="1016000" y="1143000"/>
            <a:ext cx="10160000" cy="571500"/>
          </a:xfrm>
        </p:spPr>
        <p:txBody>
          <a:bodyPr/>
          <a:lstStyle>
            <a:lvl1pPr marL="0" indent="0">
              <a:buNone/>
              <a:defRPr sz="2000"/>
            </a:lvl1pPr>
          </a:lstStyle>
          <a:p>
            <a:pPr lvl="0"/>
            <a:r>
              <a:rPr lang="en-US" dirty="0"/>
              <a:t>Click to add subtitle</a:t>
            </a:r>
          </a:p>
        </p:txBody>
      </p:sp>
    </p:spTree>
    <p:extLst>
      <p:ext uri="{BB962C8B-B14F-4D97-AF65-F5344CB8AC3E}">
        <p14:creationId xmlns:p14="http://schemas.microsoft.com/office/powerpoint/2010/main" val="916503082"/>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500"/>
            <a:ext cx="3048000" cy="4572000"/>
          </a:xfrm>
        </p:spPr>
        <p:txBody>
          <a:bodyPr anchor="ctr"/>
          <a:lstStyle>
            <a:lvl1pPr marL="0" indent="0" algn="ctr">
              <a:buNone/>
              <a:defRPr/>
            </a:lvl1pPr>
          </a:lstStyle>
          <a:p>
            <a:r>
              <a:rPr lang="en-GB" dirty="0"/>
              <a:t>Add photo here</a:t>
            </a:r>
          </a:p>
        </p:txBody>
      </p:sp>
      <p:sp>
        <p:nvSpPr>
          <p:cNvPr id="10" name="Picture Placeholder 6">
            <a:extLst>
              <a:ext uri="{FF2B5EF4-FFF2-40B4-BE49-F238E27FC236}">
                <a16:creationId xmlns:a16="http://schemas.microsoft.com/office/drawing/2014/main" id="{EAF5E4D0-5B87-4292-E9D6-4DD6ABB8BCA8}"/>
              </a:ext>
            </a:extLst>
          </p:cNvPr>
          <p:cNvSpPr>
            <a:spLocks noGrp="1"/>
          </p:cNvSpPr>
          <p:nvPr>
            <p:ph type="pic" sz="quarter" idx="14" hasCustomPrompt="1"/>
          </p:nvPr>
        </p:nvSpPr>
        <p:spPr>
          <a:xfrm>
            <a:off x="4572000" y="1714500"/>
            <a:ext cx="3048000" cy="4572000"/>
          </a:xfrm>
        </p:spPr>
        <p:txBody>
          <a:bodyPr anchor="ctr"/>
          <a:lstStyle>
            <a:lvl1pPr marL="0" indent="0" algn="ctr">
              <a:buNone/>
              <a:defRPr/>
            </a:lvl1pPr>
          </a:lstStyle>
          <a:p>
            <a:r>
              <a:rPr lang="en-GB" dirty="0"/>
              <a:t>Add photo here</a:t>
            </a:r>
          </a:p>
        </p:txBody>
      </p:sp>
      <p:sp>
        <p:nvSpPr>
          <p:cNvPr id="11" name="Picture Placeholder 6">
            <a:extLst>
              <a:ext uri="{FF2B5EF4-FFF2-40B4-BE49-F238E27FC236}">
                <a16:creationId xmlns:a16="http://schemas.microsoft.com/office/drawing/2014/main" id="{3E80C29B-9A41-74AF-4700-B0C9AA5C1629}"/>
              </a:ext>
            </a:extLst>
          </p:cNvPr>
          <p:cNvSpPr>
            <a:spLocks noGrp="1"/>
          </p:cNvSpPr>
          <p:nvPr>
            <p:ph type="pic" sz="quarter" idx="15" hasCustomPrompt="1"/>
          </p:nvPr>
        </p:nvSpPr>
        <p:spPr>
          <a:xfrm>
            <a:off x="8128000" y="1714500"/>
            <a:ext cx="3048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247150249"/>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499"/>
            <a:ext cx="2527300" cy="4572000"/>
          </a:xfrm>
        </p:spPr>
        <p:txBody>
          <a:bodyPr anchor="ctr"/>
          <a:lstStyle>
            <a:lvl1pPr marL="0" indent="0" algn="ctr">
              <a:buNone/>
              <a:defRPr/>
            </a:lvl1pPr>
          </a:lstStyle>
          <a:p>
            <a:r>
              <a:rPr lang="en-GB" dirty="0"/>
              <a:t>Add photo here</a:t>
            </a:r>
          </a:p>
        </p:txBody>
      </p:sp>
      <p:sp>
        <p:nvSpPr>
          <p:cNvPr id="2" name="Picture Placeholder 6">
            <a:extLst>
              <a:ext uri="{FF2B5EF4-FFF2-40B4-BE49-F238E27FC236}">
                <a16:creationId xmlns:a16="http://schemas.microsoft.com/office/drawing/2014/main" id="{F8D826DE-3B17-23A6-5013-5265E2649977}"/>
              </a:ext>
            </a:extLst>
          </p:cNvPr>
          <p:cNvSpPr>
            <a:spLocks noGrp="1"/>
          </p:cNvSpPr>
          <p:nvPr>
            <p:ph type="pic" sz="quarter" idx="14" hasCustomPrompt="1"/>
          </p:nvPr>
        </p:nvSpPr>
        <p:spPr>
          <a:xfrm>
            <a:off x="3560231" y="1714499"/>
            <a:ext cx="2527301" cy="4572000"/>
          </a:xfrm>
        </p:spPr>
        <p:txBody>
          <a:bodyPr anchor="ctr"/>
          <a:lstStyle>
            <a:lvl1pPr marL="0" indent="0" algn="ctr">
              <a:buNone/>
              <a:defRPr/>
            </a:lvl1pPr>
          </a:lstStyle>
          <a:p>
            <a:r>
              <a:rPr lang="en-GB" dirty="0"/>
              <a:t>Add photo here</a:t>
            </a:r>
          </a:p>
        </p:txBody>
      </p:sp>
      <p:sp>
        <p:nvSpPr>
          <p:cNvPr id="3" name="Picture Placeholder 6">
            <a:extLst>
              <a:ext uri="{FF2B5EF4-FFF2-40B4-BE49-F238E27FC236}">
                <a16:creationId xmlns:a16="http://schemas.microsoft.com/office/drawing/2014/main" id="{6FF5E29D-0257-9799-DC85-BE2722718FF7}"/>
              </a:ext>
            </a:extLst>
          </p:cNvPr>
          <p:cNvSpPr>
            <a:spLocks noGrp="1"/>
          </p:cNvSpPr>
          <p:nvPr>
            <p:ph type="pic" sz="quarter" idx="15" hasCustomPrompt="1"/>
          </p:nvPr>
        </p:nvSpPr>
        <p:spPr>
          <a:xfrm>
            <a:off x="6104466" y="1714499"/>
            <a:ext cx="2544234" cy="4572000"/>
          </a:xfrm>
        </p:spPr>
        <p:txBody>
          <a:bodyPr anchor="ctr"/>
          <a:lstStyle>
            <a:lvl1pPr marL="0" indent="0" algn="ctr">
              <a:buNone/>
              <a:defRPr/>
            </a:lvl1pPr>
          </a:lstStyle>
          <a:p>
            <a:r>
              <a:rPr lang="en-GB" dirty="0"/>
              <a:t>Add photo here</a:t>
            </a:r>
          </a:p>
        </p:txBody>
      </p:sp>
      <p:sp>
        <p:nvSpPr>
          <p:cNvPr id="8" name="Picture Placeholder 6">
            <a:extLst>
              <a:ext uri="{FF2B5EF4-FFF2-40B4-BE49-F238E27FC236}">
                <a16:creationId xmlns:a16="http://schemas.microsoft.com/office/drawing/2014/main" id="{66B91207-BE73-9981-2C64-26855D823ACC}"/>
              </a:ext>
            </a:extLst>
          </p:cNvPr>
          <p:cNvSpPr>
            <a:spLocks noGrp="1"/>
          </p:cNvSpPr>
          <p:nvPr>
            <p:ph type="pic" sz="quarter" idx="16" hasCustomPrompt="1"/>
          </p:nvPr>
        </p:nvSpPr>
        <p:spPr>
          <a:xfrm>
            <a:off x="8648700" y="1714499"/>
            <a:ext cx="25273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12988621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7" name="Picture Placeholder 16">
            <a:extLst>
              <a:ext uri="{FF2B5EF4-FFF2-40B4-BE49-F238E27FC236}">
                <a16:creationId xmlns:a16="http://schemas.microsoft.com/office/drawing/2014/main" id="{6E29AD41-C8C2-90DE-E65A-EFBC9857F20C}"/>
              </a:ext>
            </a:extLst>
          </p:cNvPr>
          <p:cNvSpPr>
            <a:spLocks noGrp="1"/>
          </p:cNvSpPr>
          <p:nvPr>
            <p:ph type="pic" sz="quarter" idx="13" hasCustomPrompt="1"/>
          </p:nvPr>
        </p:nvSpPr>
        <p:spPr>
          <a:xfrm>
            <a:off x="1016000" y="1714500"/>
            <a:ext cx="2032000" cy="4572000"/>
          </a:xfrm>
        </p:spPr>
        <p:txBody>
          <a:bodyPr anchor="ctr"/>
          <a:lstStyle>
            <a:lvl1pPr marL="0" indent="0" algn="ctr">
              <a:buNone/>
              <a:defRPr/>
            </a:lvl1pPr>
          </a:lstStyle>
          <a:p>
            <a:r>
              <a:rPr lang="en-GB" dirty="0"/>
              <a:t>Add photo here</a:t>
            </a:r>
          </a:p>
        </p:txBody>
      </p:sp>
      <p:sp>
        <p:nvSpPr>
          <p:cNvPr id="18" name="Picture Placeholder 16">
            <a:extLst>
              <a:ext uri="{FF2B5EF4-FFF2-40B4-BE49-F238E27FC236}">
                <a16:creationId xmlns:a16="http://schemas.microsoft.com/office/drawing/2014/main" id="{B16CB37F-37AA-410D-204B-AD1EBCDF0840}"/>
              </a:ext>
            </a:extLst>
          </p:cNvPr>
          <p:cNvSpPr>
            <a:spLocks noGrp="1"/>
          </p:cNvSpPr>
          <p:nvPr>
            <p:ph type="pic" sz="quarter" idx="14" hasCustomPrompt="1"/>
          </p:nvPr>
        </p:nvSpPr>
        <p:spPr>
          <a:xfrm>
            <a:off x="3046413" y="1714500"/>
            <a:ext cx="2032000" cy="4572000"/>
          </a:xfrm>
        </p:spPr>
        <p:txBody>
          <a:bodyPr anchor="ctr"/>
          <a:lstStyle>
            <a:lvl1pPr marL="0" indent="0" algn="ctr">
              <a:buNone/>
              <a:defRPr/>
            </a:lvl1pPr>
          </a:lstStyle>
          <a:p>
            <a:r>
              <a:rPr lang="en-GB" dirty="0"/>
              <a:t>Add photo here</a:t>
            </a:r>
          </a:p>
        </p:txBody>
      </p:sp>
      <p:sp>
        <p:nvSpPr>
          <p:cNvPr id="19" name="Picture Placeholder 16">
            <a:extLst>
              <a:ext uri="{FF2B5EF4-FFF2-40B4-BE49-F238E27FC236}">
                <a16:creationId xmlns:a16="http://schemas.microsoft.com/office/drawing/2014/main" id="{B8AA3438-1E4F-A17B-4BA6-84604FFDA346}"/>
              </a:ext>
            </a:extLst>
          </p:cNvPr>
          <p:cNvSpPr>
            <a:spLocks noGrp="1"/>
          </p:cNvSpPr>
          <p:nvPr>
            <p:ph type="pic" sz="quarter" idx="15" hasCustomPrompt="1"/>
          </p:nvPr>
        </p:nvSpPr>
        <p:spPr>
          <a:xfrm>
            <a:off x="5076825" y="1714500"/>
            <a:ext cx="2032000" cy="4572000"/>
          </a:xfrm>
        </p:spPr>
        <p:txBody>
          <a:bodyPr anchor="ctr"/>
          <a:lstStyle>
            <a:lvl1pPr marL="0" indent="0" algn="ctr">
              <a:buNone/>
              <a:defRPr/>
            </a:lvl1pPr>
          </a:lstStyle>
          <a:p>
            <a:r>
              <a:rPr lang="en-GB" dirty="0"/>
              <a:t>Add photo here</a:t>
            </a:r>
          </a:p>
        </p:txBody>
      </p:sp>
      <p:sp>
        <p:nvSpPr>
          <p:cNvPr id="20" name="Picture Placeholder 16">
            <a:extLst>
              <a:ext uri="{FF2B5EF4-FFF2-40B4-BE49-F238E27FC236}">
                <a16:creationId xmlns:a16="http://schemas.microsoft.com/office/drawing/2014/main" id="{DF3C2F97-EEF8-DFB6-BEE7-9C6CB8E21585}"/>
              </a:ext>
            </a:extLst>
          </p:cNvPr>
          <p:cNvSpPr>
            <a:spLocks noGrp="1"/>
          </p:cNvSpPr>
          <p:nvPr>
            <p:ph type="pic" sz="quarter" idx="16" hasCustomPrompt="1"/>
          </p:nvPr>
        </p:nvSpPr>
        <p:spPr>
          <a:xfrm>
            <a:off x="7105650" y="1714500"/>
            <a:ext cx="2032000" cy="4572000"/>
          </a:xfrm>
        </p:spPr>
        <p:txBody>
          <a:bodyPr anchor="ctr"/>
          <a:lstStyle>
            <a:lvl1pPr marL="0" indent="0" algn="ctr">
              <a:buNone/>
              <a:defRPr/>
            </a:lvl1pPr>
          </a:lstStyle>
          <a:p>
            <a:r>
              <a:rPr lang="en-GB" dirty="0"/>
              <a:t>Add photo here</a:t>
            </a:r>
          </a:p>
        </p:txBody>
      </p:sp>
      <p:sp>
        <p:nvSpPr>
          <p:cNvPr id="21" name="Picture Placeholder 16">
            <a:extLst>
              <a:ext uri="{FF2B5EF4-FFF2-40B4-BE49-F238E27FC236}">
                <a16:creationId xmlns:a16="http://schemas.microsoft.com/office/drawing/2014/main" id="{938A246F-FC1C-528B-BF2A-063647BFB584}"/>
              </a:ext>
            </a:extLst>
          </p:cNvPr>
          <p:cNvSpPr>
            <a:spLocks noGrp="1"/>
          </p:cNvSpPr>
          <p:nvPr>
            <p:ph type="pic" sz="quarter" idx="17" hasCustomPrompt="1"/>
          </p:nvPr>
        </p:nvSpPr>
        <p:spPr>
          <a:xfrm>
            <a:off x="9144635" y="1714500"/>
            <a:ext cx="2032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769990759"/>
      </p:ext>
    </p:extLst>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316812702"/>
      </p:ext>
    </p:extLst>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228394F-BE7A-2262-4AF9-4B90EED71CE4}"/>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5" name="Slide Number Placeholder 2" hidden="1">
            <a:extLst>
              <a:ext uri="{FF2B5EF4-FFF2-40B4-BE49-F238E27FC236}">
                <a16:creationId xmlns:a16="http://schemas.microsoft.com/office/drawing/2014/main" id="{5681F9E3-16E7-1875-E3BC-602B9846CA68}"/>
              </a:ext>
            </a:extLst>
          </p:cNvPr>
          <p:cNvSpPr>
            <a:spLocks noGrp="1"/>
          </p:cNvSpPr>
          <p:nvPr>
            <p:ph type="sldNum" sz="quarter" idx="10"/>
          </p:nvPr>
        </p:nvSpPr>
        <p:spPr>
          <a:xfrm>
            <a:off x="0" y="6858000"/>
            <a:ext cx="0" cy="0"/>
          </a:xfrm>
        </p:spPr>
        <p:txBody>
          <a:bodyPr/>
          <a:lstStyle>
            <a:lvl1pPr>
              <a:defRPr>
                <a:noFill/>
              </a:defRPr>
            </a:lvl1pPr>
          </a:lstStyle>
          <a:p>
            <a:fld id="{D0EF7201-F92F-4B08-8CD8-21667D02614A}" type="slidenum">
              <a:rPr lang="en-US" smtClean="0"/>
              <a:pPr/>
              <a:t>‹#›</a:t>
            </a:fld>
            <a:endParaRPr lang="en-US" dirty="0"/>
          </a:p>
        </p:txBody>
      </p:sp>
      <p:sp>
        <p:nvSpPr>
          <p:cNvPr id="10" name="Date_DateCustomA" hidden="1">
            <a:extLst>
              <a:ext uri="{FF2B5EF4-FFF2-40B4-BE49-F238E27FC236}">
                <a16:creationId xmlns:a16="http://schemas.microsoft.com/office/drawing/2014/main" id="{E805FD9B-473D-902D-E033-2D4D9995A95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11" name="FLD_PresentationTitle" hidden="1">
            <a:extLst>
              <a:ext uri="{FF2B5EF4-FFF2-40B4-BE49-F238E27FC236}">
                <a16:creationId xmlns:a16="http://schemas.microsoft.com/office/drawing/2014/main" id="{71BDDE09-C5FF-5BF0-2014-6703726DDB61}"/>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pic>
        <p:nvPicPr>
          <p:cNvPr id="3" name="Graphic 2">
            <a:extLst>
              <a:ext uri="{FF2B5EF4-FFF2-40B4-BE49-F238E27FC236}">
                <a16:creationId xmlns:a16="http://schemas.microsoft.com/office/drawing/2014/main" id="{7AC4336A-44A7-B57B-C11B-6FE9938BFD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3787" y="2190750"/>
            <a:ext cx="4924425" cy="2476500"/>
          </a:xfrm>
          <a:prstGeom prst="rect">
            <a:avLst/>
          </a:prstGeom>
        </p:spPr>
      </p:pic>
    </p:spTree>
    <p:extLst>
      <p:ext uri="{BB962C8B-B14F-4D97-AF65-F5344CB8AC3E}">
        <p14:creationId xmlns:p14="http://schemas.microsoft.com/office/powerpoint/2010/main" val="2135461800"/>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544B24D-C639-700F-B730-B477473093D3}"/>
              </a:ext>
            </a:extLst>
          </p:cNvPr>
          <p:cNvSpPr txBox="1"/>
          <p:nvPr userDrawn="1"/>
        </p:nvSpPr>
        <p:spPr>
          <a:xfrm>
            <a:off x="4467579" y="1608016"/>
            <a:ext cx="2642834" cy="42165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1200"/>
              </a:spcBef>
              <a:defRPr sz="3200"/>
            </a:pPr>
            <a:r>
              <a:rPr lang="en-US" sz="1600" dirty="0"/>
              <a:t>PICTURES</a:t>
            </a:r>
            <a:br>
              <a:rPr lang="en-US" sz="1600" dirty="0"/>
            </a:br>
            <a:r>
              <a:rPr lang="en-US" sz="900" b="1" dirty="0"/>
              <a:t>Insert corporate picture from Templafy</a:t>
            </a:r>
            <a:endParaRPr lang="en-US" sz="900" dirty="0"/>
          </a:p>
          <a:p>
            <a:pPr>
              <a:spcBef>
                <a:spcPts val="600"/>
              </a:spcBef>
              <a:defRPr sz="1800" b="1"/>
            </a:pPr>
            <a:r>
              <a:rPr lang="en-US" sz="900" dirty="0"/>
              <a:t>1.</a:t>
            </a:r>
            <a:r>
              <a:rPr lang="en-US" sz="900" b="0" dirty="0"/>
              <a:t> Click the blue </a:t>
            </a:r>
            <a:r>
              <a:rPr lang="en-US" sz="900" dirty="0"/>
              <a:t>Templafy </a:t>
            </a:r>
            <a:r>
              <a:rPr lang="en-US" sz="900" b="0" dirty="0"/>
              <a:t>button</a:t>
            </a:r>
          </a:p>
          <a:p>
            <a:pPr>
              <a:spcBef>
                <a:spcPts val="600"/>
              </a:spcBef>
              <a:defRPr sz="1800" b="1"/>
            </a:pPr>
            <a:r>
              <a:rPr lang="en-US" sz="900" dirty="0"/>
              <a:t>2. </a:t>
            </a:r>
            <a:r>
              <a:rPr lang="en-US" sz="900" b="0" dirty="0"/>
              <a:t>In the dropdown, click the </a:t>
            </a:r>
            <a:r>
              <a:rPr lang="en-US" sz="900" dirty="0"/>
              <a:t>Photos </a:t>
            </a:r>
            <a:r>
              <a:rPr lang="en-US" sz="900" b="0" dirty="0"/>
              <a:t>button in the Templafy pane on the right side of the screen</a:t>
            </a:r>
          </a:p>
          <a:p>
            <a:pPr>
              <a:spcBef>
                <a:spcPts val="600"/>
              </a:spcBef>
              <a:defRPr sz="1800" b="1"/>
            </a:pPr>
            <a:r>
              <a:rPr lang="en-US" sz="900" dirty="0"/>
              <a:t>3. </a:t>
            </a:r>
            <a:r>
              <a:rPr lang="en-US" sz="900" b="0" dirty="0"/>
              <a:t>Find your image and click in once to insert</a:t>
            </a:r>
          </a:p>
          <a:p>
            <a:pPr>
              <a:spcBef>
                <a:spcPts val="600"/>
              </a:spcBef>
              <a:defRPr sz="1800"/>
            </a:pPr>
            <a:endParaRPr lang="en-US" sz="900" b="0" dirty="0"/>
          </a:p>
          <a:p>
            <a:pPr>
              <a:spcBef>
                <a:spcPts val="600"/>
              </a:spcBef>
              <a:defRPr sz="1800"/>
            </a:pPr>
            <a:endParaRPr lang="en-US" sz="900" b="0" dirty="0"/>
          </a:p>
          <a:p>
            <a:pPr>
              <a:spcBef>
                <a:spcPts val="600"/>
              </a:spcBef>
              <a:defRPr sz="1800"/>
            </a:pPr>
            <a:endParaRPr lang="en-US" sz="900" b="0" dirty="0"/>
          </a:p>
          <a:p>
            <a:pPr>
              <a:spcBef>
                <a:spcPts val="600"/>
              </a:spcBef>
              <a:defRPr sz="1800" b="1"/>
            </a:pPr>
            <a:r>
              <a:rPr lang="en-US" sz="900" dirty="0"/>
              <a:t>Hint: </a:t>
            </a:r>
            <a:r>
              <a:rPr lang="en-US" sz="900" b="0" dirty="0"/>
              <a:t>You can search for images in the search field.</a:t>
            </a:r>
          </a:p>
          <a:p>
            <a:pPr>
              <a:spcBef>
                <a:spcPts val="600"/>
              </a:spcBef>
              <a:defRPr sz="1800"/>
            </a:pPr>
            <a:endParaRPr lang="en-US" sz="900" b="0" dirty="0"/>
          </a:p>
          <a:p>
            <a:pPr>
              <a:spcBef>
                <a:spcPts val="600"/>
              </a:spcBef>
              <a:defRPr sz="1800" b="1"/>
            </a:pPr>
            <a:r>
              <a:rPr lang="en-US" sz="900" dirty="0"/>
              <a:t>Crop picture</a:t>
            </a:r>
          </a:p>
          <a:p>
            <a:pPr>
              <a:spcBef>
                <a:spcPts val="600"/>
              </a:spcBef>
              <a:defRPr sz="1800" b="1"/>
            </a:pPr>
            <a:r>
              <a:rPr lang="en-US" sz="900" dirty="0"/>
              <a:t>1. </a:t>
            </a:r>
            <a:r>
              <a:rPr lang="en-US" sz="900" b="0" dirty="0"/>
              <a:t>Click </a:t>
            </a:r>
            <a:r>
              <a:rPr lang="en-US" sz="900" dirty="0"/>
              <a:t>Crop</a:t>
            </a:r>
            <a:r>
              <a:rPr lang="en-US" sz="900" b="0" dirty="0"/>
              <a:t> to change size or </a:t>
            </a:r>
            <a:br>
              <a:rPr lang="en-US" sz="900" b="0" dirty="0"/>
            </a:br>
            <a:r>
              <a:rPr lang="en-US" sz="900" b="0" dirty="0"/>
              <a:t>focus of the picture</a:t>
            </a:r>
          </a:p>
          <a:p>
            <a:pPr>
              <a:spcBef>
                <a:spcPts val="600"/>
              </a:spcBef>
              <a:defRPr sz="1800" b="1"/>
            </a:pPr>
            <a:r>
              <a:rPr lang="en-US" sz="900" dirty="0"/>
              <a:t>2. </a:t>
            </a:r>
            <a:r>
              <a:rPr lang="en-US" sz="900" b="0" dirty="0"/>
              <a:t>If you want to scale the picture, </a:t>
            </a:r>
            <a:br>
              <a:rPr lang="en-US" sz="900" b="0" dirty="0"/>
            </a:br>
            <a:r>
              <a:rPr lang="en-US" sz="900" b="0" dirty="0"/>
              <a:t>hold </a:t>
            </a:r>
            <a:r>
              <a:rPr lang="en-US" sz="900" dirty="0"/>
              <a:t>SHIFT</a:t>
            </a:r>
            <a:r>
              <a:rPr lang="en-US" sz="900" b="0" dirty="0"/>
              <a:t>-key down while </a:t>
            </a:r>
            <a:br>
              <a:rPr lang="en-US" sz="900" b="0" dirty="0"/>
            </a:br>
            <a:r>
              <a:rPr lang="en-US" sz="900" b="0" dirty="0"/>
              <a:t>dragging the corners of the picture</a:t>
            </a:r>
            <a:br>
              <a:rPr lang="en-US" sz="900" b="0" dirty="0"/>
            </a:br>
            <a:endParaRPr lang="en-US" sz="900" b="0" dirty="0"/>
          </a:p>
          <a:p>
            <a:pPr>
              <a:spcBef>
                <a:spcPts val="600"/>
              </a:spcBef>
              <a:defRPr sz="1800" b="1"/>
            </a:pPr>
            <a:r>
              <a:rPr lang="en-US" sz="900" dirty="0"/>
              <a:t>HINT: </a:t>
            </a:r>
            <a:r>
              <a:rPr lang="en-US" sz="900" b="0" dirty="0"/>
              <a:t>If you delete the picture and </a:t>
            </a:r>
            <a:br>
              <a:rPr lang="en-US" sz="900" b="0" dirty="0"/>
            </a:br>
            <a:r>
              <a:rPr lang="en-US" sz="900" b="0" dirty="0"/>
              <a:t>insert a new one, the picture may </a:t>
            </a:r>
            <a:br>
              <a:rPr lang="en-US" sz="900" b="0" dirty="0"/>
            </a:br>
            <a:r>
              <a:rPr lang="en-US" sz="900" b="0" dirty="0"/>
              <a:t>lie in front of the text or graphic.</a:t>
            </a:r>
            <a:br>
              <a:rPr lang="en-US" sz="900" b="0" dirty="0"/>
            </a:br>
            <a:r>
              <a:rPr lang="en-US" sz="900" b="0" dirty="0"/>
              <a:t>If this happens, select the picture, </a:t>
            </a:r>
            <a:br>
              <a:rPr lang="en-US" sz="900" b="0" dirty="0"/>
            </a:br>
            <a:r>
              <a:rPr lang="en-US" sz="900" b="0" dirty="0"/>
              <a:t>right-click and choose </a:t>
            </a:r>
            <a:r>
              <a:rPr lang="en-US" sz="900" dirty="0"/>
              <a:t>Send to Back</a:t>
            </a:r>
          </a:p>
        </p:txBody>
      </p:sp>
      <p:grpSp>
        <p:nvGrpSpPr>
          <p:cNvPr id="4" name="Gruppe 25">
            <a:extLst>
              <a:ext uri="{FF2B5EF4-FFF2-40B4-BE49-F238E27FC236}">
                <a16:creationId xmlns:a16="http://schemas.microsoft.com/office/drawing/2014/main" id="{8A1E5916-BEF1-B39E-88A3-27A3CE33FBE2}"/>
              </a:ext>
            </a:extLst>
          </p:cNvPr>
          <p:cNvGrpSpPr/>
          <p:nvPr userDrawn="1"/>
        </p:nvGrpSpPr>
        <p:grpSpPr>
          <a:xfrm>
            <a:off x="7145756" y="1876097"/>
            <a:ext cx="676670" cy="997705"/>
            <a:chOff x="0" y="0"/>
            <a:chExt cx="1353338" cy="1995408"/>
          </a:xfrm>
        </p:grpSpPr>
        <p:pic>
          <p:nvPicPr>
            <p:cNvPr id="5" name="Billede 26" descr="Billede 26">
              <a:extLst>
                <a:ext uri="{FF2B5EF4-FFF2-40B4-BE49-F238E27FC236}">
                  <a16:creationId xmlns:a16="http://schemas.microsoft.com/office/drawing/2014/main" id="{CD4E4287-D76C-463D-B65A-CB61F4A7038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611573" cy="731703"/>
            </a:xfrm>
            <a:prstGeom prst="rect">
              <a:avLst/>
            </a:prstGeom>
            <a:ln w="12700" cap="flat">
              <a:noFill/>
              <a:miter lim="400000"/>
            </a:ln>
            <a:effectLst/>
          </p:spPr>
        </p:pic>
        <p:pic>
          <p:nvPicPr>
            <p:cNvPr id="6" name="Billede 37" descr="Billede 37">
              <a:extLst>
                <a:ext uri="{FF2B5EF4-FFF2-40B4-BE49-F238E27FC236}">
                  <a16:creationId xmlns:a16="http://schemas.microsoft.com/office/drawing/2014/main" id="{517F9EF2-51C8-E09B-9E48-D98C4B6EAA3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632" y="738429"/>
              <a:ext cx="1349707" cy="1256980"/>
            </a:xfrm>
            <a:prstGeom prst="rect">
              <a:avLst/>
            </a:prstGeom>
            <a:ln w="3175" cap="flat">
              <a:solidFill>
                <a:srgbClr val="F2F2F2"/>
              </a:solidFill>
              <a:prstDash val="solid"/>
              <a:round/>
            </a:ln>
            <a:effectLst/>
          </p:spPr>
        </p:pic>
      </p:grpSp>
      <p:sp>
        <p:nvSpPr>
          <p:cNvPr id="7" name="Text Box 2">
            <a:extLst>
              <a:ext uri="{FF2B5EF4-FFF2-40B4-BE49-F238E27FC236}">
                <a16:creationId xmlns:a16="http://schemas.microsoft.com/office/drawing/2014/main" id="{5E6BFE96-B170-E953-A8B2-88A3106B92AB}"/>
              </a:ext>
            </a:extLst>
          </p:cNvPr>
          <p:cNvSpPr txBox="1"/>
          <p:nvPr userDrawn="1"/>
        </p:nvSpPr>
        <p:spPr>
          <a:xfrm>
            <a:off x="1016000" y="1613646"/>
            <a:ext cx="2136361" cy="47551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600"/>
              </a:spcBef>
              <a:defRPr sz="3200"/>
            </a:pPr>
            <a:r>
              <a:rPr lang="en-US" sz="1600" dirty="0"/>
              <a:t>TEXT STYLES</a:t>
            </a:r>
          </a:p>
          <a:p>
            <a:pPr>
              <a:spcBef>
                <a:spcPts val="600"/>
              </a:spcBef>
              <a:defRPr sz="1800"/>
            </a:pPr>
            <a:r>
              <a:rPr lang="en-US" sz="900" dirty="0"/>
              <a:t>Use the </a:t>
            </a:r>
            <a:r>
              <a:rPr lang="en-US" sz="900" b="1" dirty="0"/>
              <a:t>TAB</a:t>
            </a:r>
            <a:r>
              <a:rPr lang="en-US" sz="900" dirty="0"/>
              <a:t>-key to jump through levels. Click </a:t>
            </a:r>
            <a:r>
              <a:rPr lang="en-US" sz="900" b="1" dirty="0"/>
              <a:t>ENTER</a:t>
            </a:r>
            <a:r>
              <a:rPr lang="en-US" sz="900" dirty="0"/>
              <a:t>, then </a:t>
            </a:r>
            <a:r>
              <a:rPr lang="en-US" sz="900" b="1" dirty="0"/>
              <a:t>TAB</a:t>
            </a:r>
            <a:r>
              <a:rPr lang="en-US" sz="900" dirty="0"/>
              <a:t> to switch from one level to the next level</a:t>
            </a:r>
          </a:p>
          <a:p>
            <a:pPr>
              <a:spcBef>
                <a:spcPts val="600"/>
              </a:spcBef>
              <a:defRPr sz="1800"/>
            </a:pPr>
            <a:r>
              <a:rPr lang="en-US" sz="900" dirty="0"/>
              <a:t>To go back in levels use </a:t>
            </a:r>
            <a:r>
              <a:rPr lang="en-US" sz="900" b="1" dirty="0"/>
              <a:t>SHIFT-TAB</a:t>
            </a:r>
          </a:p>
          <a:p>
            <a:pPr>
              <a:spcBef>
                <a:spcPts val="600"/>
              </a:spcBef>
              <a:defRPr sz="1800"/>
            </a:pPr>
            <a:r>
              <a:rPr lang="en-US" sz="900" dirty="0"/>
              <a:t>Alternatively, </a:t>
            </a:r>
            <a:r>
              <a:rPr lang="en-US" sz="900" b="1" dirty="0"/>
              <a:t>Increase</a:t>
            </a:r>
            <a:r>
              <a:rPr lang="en-US" sz="900" dirty="0"/>
              <a:t> and </a:t>
            </a:r>
            <a:r>
              <a:rPr lang="en-US" sz="900" b="1" dirty="0"/>
              <a:t>Decrease</a:t>
            </a:r>
            <a:br>
              <a:rPr lang="en-US" sz="900" b="1" dirty="0"/>
            </a:br>
            <a:r>
              <a:rPr lang="en-US" sz="900" dirty="0"/>
              <a:t>list level can be used</a:t>
            </a:r>
          </a:p>
          <a:p>
            <a:pPr>
              <a:spcBef>
                <a:spcPts val="600"/>
              </a:spcBef>
              <a:defRPr sz="1800"/>
            </a:pPr>
            <a:endParaRPr lang="en-US" sz="900" dirty="0"/>
          </a:p>
          <a:p>
            <a:pPr>
              <a:spcBef>
                <a:spcPts val="600"/>
              </a:spcBef>
              <a:defRPr sz="1800" b="1"/>
            </a:pPr>
            <a:r>
              <a:rPr lang="en-US" sz="900" dirty="0"/>
              <a:t>HINT: Use bullet button</a:t>
            </a:r>
          </a:p>
          <a:p>
            <a:pPr>
              <a:spcBef>
                <a:spcPts val="600"/>
              </a:spcBef>
              <a:defRPr sz="1800"/>
            </a:pPr>
            <a:r>
              <a:rPr lang="en-US" sz="900" dirty="0"/>
              <a:t>Delete bullet for regular text.</a:t>
            </a:r>
            <a:br>
              <a:rPr lang="en-US" sz="900" dirty="0"/>
            </a:br>
            <a:r>
              <a:rPr lang="en-US" sz="900" dirty="0"/>
              <a:t>Click on the bullet button to reapply the correct bullet again</a:t>
            </a:r>
          </a:p>
          <a:p>
            <a:pPr>
              <a:spcBef>
                <a:spcPts val="600"/>
              </a:spcBef>
              <a:defRPr sz="1800"/>
            </a:pPr>
            <a:br>
              <a:rPr lang="en-US" sz="900" dirty="0"/>
            </a:br>
            <a:r>
              <a:rPr lang="en-US" sz="1600" dirty="0"/>
              <a:t>SLIDES &amp; LAYOUTS</a:t>
            </a:r>
            <a:br>
              <a:rPr lang="en-US" sz="1600" dirty="0"/>
            </a:br>
            <a:br>
              <a:rPr lang="en-US" sz="1600" dirty="0"/>
            </a:br>
            <a:r>
              <a:rPr lang="en-US" sz="900" dirty="0"/>
              <a:t>Click on the menu </a:t>
            </a:r>
            <a:r>
              <a:rPr lang="en-US" sz="900" b="1" dirty="0"/>
              <a:t>New Slide </a:t>
            </a:r>
            <a:r>
              <a:rPr lang="en-US" sz="900" dirty="0"/>
              <a:t>in the </a:t>
            </a:r>
            <a:r>
              <a:rPr lang="en-US" sz="900" b="1" dirty="0"/>
              <a:t>Home</a:t>
            </a:r>
            <a:r>
              <a:rPr lang="en-US" sz="900" dirty="0"/>
              <a:t> tab to insert a new slide</a:t>
            </a:r>
            <a:br>
              <a:rPr lang="en-US" sz="900" dirty="0"/>
            </a:br>
            <a:br>
              <a:rPr lang="en-US" sz="900" dirty="0"/>
            </a:br>
            <a:r>
              <a:rPr lang="en-US" sz="900" b="1" dirty="0"/>
              <a:t>Change layout</a:t>
            </a:r>
          </a:p>
          <a:p>
            <a:pPr>
              <a:spcBef>
                <a:spcPts val="600"/>
              </a:spcBef>
              <a:defRPr sz="1800"/>
            </a:pPr>
            <a:r>
              <a:rPr lang="en-US" sz="900" dirty="0"/>
              <a:t>Click on the arrow next to </a:t>
            </a:r>
            <a:r>
              <a:rPr lang="en-US" sz="900" b="1" dirty="0"/>
              <a:t>Layout</a:t>
            </a:r>
            <a:br>
              <a:rPr lang="en-US" sz="900" b="1" dirty="0"/>
            </a:br>
            <a:r>
              <a:rPr lang="en-US" sz="900" dirty="0"/>
              <a:t>to view a dropdown menu of possible slide layouts</a:t>
            </a:r>
            <a:br>
              <a:rPr lang="en-US" sz="900" dirty="0"/>
            </a:br>
            <a:br>
              <a:rPr lang="en-US" sz="900" dirty="0"/>
            </a:br>
            <a:r>
              <a:rPr lang="en-US" sz="900" b="1" dirty="0"/>
              <a:t>Reset slide</a:t>
            </a:r>
          </a:p>
          <a:p>
            <a:pPr>
              <a:spcBef>
                <a:spcPts val="600"/>
              </a:spcBef>
              <a:defRPr sz="1800"/>
            </a:pPr>
            <a:r>
              <a:rPr lang="en-US" sz="900" dirty="0"/>
              <a:t>Click the </a:t>
            </a:r>
            <a:r>
              <a:rPr lang="en-US" sz="900" b="1" dirty="0"/>
              <a:t>Reset </a:t>
            </a:r>
            <a:r>
              <a:rPr lang="en-US" sz="900" dirty="0"/>
              <a:t>menu to reset position, size and formatting of the </a:t>
            </a:r>
            <a:br>
              <a:rPr lang="en-US" sz="900" dirty="0"/>
            </a:br>
            <a:r>
              <a:rPr lang="en-US" sz="900" dirty="0"/>
              <a:t>slide placeholders to their default settings</a:t>
            </a:r>
          </a:p>
        </p:txBody>
      </p:sp>
      <p:pic>
        <p:nvPicPr>
          <p:cNvPr id="8" name="Picture 2" descr="Picture 2">
            <a:extLst>
              <a:ext uri="{FF2B5EF4-FFF2-40B4-BE49-F238E27FC236}">
                <a16:creationId xmlns:a16="http://schemas.microsoft.com/office/drawing/2014/main" id="{0AE98524-32C4-9EE3-E8FA-29E2F4118322}"/>
              </a:ext>
            </a:extLst>
          </p:cNvPr>
          <p:cNvPicPr>
            <a:picLocks noChangeAspect="1"/>
          </p:cNvPicPr>
          <p:nvPr userDrawn="1"/>
        </p:nvPicPr>
        <p:blipFill>
          <a:blip r:embed="rId4"/>
          <a:stretch>
            <a:fillRect/>
          </a:stretch>
        </p:blipFill>
        <p:spPr>
          <a:xfrm>
            <a:off x="3193501" y="3322850"/>
            <a:ext cx="257144" cy="285715"/>
          </a:xfrm>
          <a:prstGeom prst="rect">
            <a:avLst/>
          </a:prstGeom>
          <a:ln w="12700">
            <a:miter lim="400000"/>
          </a:ln>
        </p:spPr>
      </p:pic>
      <p:pic>
        <p:nvPicPr>
          <p:cNvPr id="10" name="Picture 29" descr="Picture 29">
            <a:extLst>
              <a:ext uri="{FF2B5EF4-FFF2-40B4-BE49-F238E27FC236}">
                <a16:creationId xmlns:a16="http://schemas.microsoft.com/office/drawing/2014/main" id="{83F57B94-FFE1-82FB-A44E-9227C7C52FBD}"/>
              </a:ext>
            </a:extLst>
          </p:cNvPr>
          <p:cNvPicPr>
            <a:picLocks noChangeAspect="1"/>
          </p:cNvPicPr>
          <p:nvPr userDrawn="1"/>
        </p:nvPicPr>
        <p:blipFill>
          <a:blip r:embed="rId5"/>
          <a:stretch>
            <a:fillRect/>
          </a:stretch>
        </p:blipFill>
        <p:spPr>
          <a:xfrm>
            <a:off x="3194042" y="2599667"/>
            <a:ext cx="457144" cy="257144"/>
          </a:xfrm>
          <a:prstGeom prst="rect">
            <a:avLst/>
          </a:prstGeom>
          <a:ln w="12700">
            <a:miter lim="400000"/>
          </a:ln>
        </p:spPr>
      </p:pic>
      <p:pic>
        <p:nvPicPr>
          <p:cNvPr id="11" name="Picture 16" descr="Picture 16">
            <a:extLst>
              <a:ext uri="{FF2B5EF4-FFF2-40B4-BE49-F238E27FC236}">
                <a16:creationId xmlns:a16="http://schemas.microsoft.com/office/drawing/2014/main" id="{C6297347-9B90-9765-2062-96945E9218CE}"/>
              </a:ext>
            </a:extLst>
          </p:cNvPr>
          <p:cNvPicPr>
            <a:picLocks noChangeAspect="1"/>
          </p:cNvPicPr>
          <p:nvPr userDrawn="1"/>
        </p:nvPicPr>
        <p:blipFill>
          <a:blip r:embed="rId6"/>
          <a:stretch>
            <a:fillRect/>
          </a:stretch>
        </p:blipFill>
        <p:spPr>
          <a:xfrm>
            <a:off x="3199923" y="4313402"/>
            <a:ext cx="328882" cy="505502"/>
          </a:xfrm>
          <a:prstGeom prst="rect">
            <a:avLst/>
          </a:prstGeom>
          <a:ln w="12700">
            <a:miter lim="400000"/>
          </a:ln>
        </p:spPr>
      </p:pic>
      <p:pic>
        <p:nvPicPr>
          <p:cNvPr id="12" name="Picture 20" descr="Picture 20">
            <a:extLst>
              <a:ext uri="{FF2B5EF4-FFF2-40B4-BE49-F238E27FC236}">
                <a16:creationId xmlns:a16="http://schemas.microsoft.com/office/drawing/2014/main" id="{616ABA94-E10A-5E32-669D-EBD7DA9076A7}"/>
              </a:ext>
            </a:extLst>
          </p:cNvPr>
          <p:cNvPicPr>
            <a:picLocks noChangeAspect="1"/>
          </p:cNvPicPr>
          <p:nvPr userDrawn="1"/>
        </p:nvPicPr>
        <p:blipFill>
          <a:blip r:embed="rId7"/>
          <a:stretch>
            <a:fillRect/>
          </a:stretch>
        </p:blipFill>
        <p:spPr>
          <a:xfrm>
            <a:off x="3199923" y="5641555"/>
            <a:ext cx="538466" cy="172842"/>
          </a:xfrm>
          <a:prstGeom prst="rect">
            <a:avLst/>
          </a:prstGeom>
          <a:ln w="12700">
            <a:miter lim="400000"/>
          </a:ln>
        </p:spPr>
      </p:pic>
      <p:pic>
        <p:nvPicPr>
          <p:cNvPr id="13" name="Picture 19" descr="Picture 19">
            <a:extLst>
              <a:ext uri="{FF2B5EF4-FFF2-40B4-BE49-F238E27FC236}">
                <a16:creationId xmlns:a16="http://schemas.microsoft.com/office/drawing/2014/main" id="{21BBD215-6D0C-3D89-CF7D-E3806B304F38}"/>
              </a:ext>
            </a:extLst>
          </p:cNvPr>
          <p:cNvPicPr>
            <a:picLocks noChangeAspect="1"/>
          </p:cNvPicPr>
          <p:nvPr userDrawn="1"/>
        </p:nvPicPr>
        <p:blipFill>
          <a:blip r:embed="rId8"/>
          <a:stretch>
            <a:fillRect/>
          </a:stretch>
        </p:blipFill>
        <p:spPr>
          <a:xfrm>
            <a:off x="7201777" y="4171639"/>
            <a:ext cx="313789" cy="543901"/>
          </a:xfrm>
          <a:prstGeom prst="rect">
            <a:avLst/>
          </a:prstGeom>
          <a:ln w="12700">
            <a:miter lim="400000"/>
          </a:ln>
        </p:spPr>
      </p:pic>
      <p:sp>
        <p:nvSpPr>
          <p:cNvPr id="16" name="Text Box 4">
            <a:extLst>
              <a:ext uri="{FF2B5EF4-FFF2-40B4-BE49-F238E27FC236}">
                <a16:creationId xmlns:a16="http://schemas.microsoft.com/office/drawing/2014/main" id="{2D5A08AE-C050-3C3E-D457-4601CD853B9D}"/>
              </a:ext>
            </a:extLst>
          </p:cNvPr>
          <p:cNvSpPr txBox="1"/>
          <p:nvPr userDrawn="1"/>
        </p:nvSpPr>
        <p:spPr>
          <a:xfrm>
            <a:off x="8131102" y="1608016"/>
            <a:ext cx="2214244" cy="3447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600"/>
              </a:spcBef>
              <a:defRPr sz="3200"/>
            </a:pPr>
            <a:r>
              <a:rPr lang="en-US" sz="1600" dirty="0"/>
              <a:t>HEADER &amp; FOOTER</a:t>
            </a:r>
          </a:p>
          <a:p>
            <a:pPr>
              <a:spcBef>
                <a:spcPts val="600"/>
              </a:spcBef>
              <a:defRPr sz="1800"/>
            </a:pPr>
            <a:r>
              <a:rPr lang="en-US" sz="900" dirty="0"/>
              <a:t>Do this at the very end to apply the changes on all slides</a:t>
            </a:r>
          </a:p>
          <a:p>
            <a:pPr>
              <a:spcBef>
                <a:spcPts val="600"/>
              </a:spcBef>
              <a:defRPr sz="1800"/>
            </a:pPr>
            <a:r>
              <a:rPr lang="en-US" sz="900" dirty="0"/>
              <a:t>Click on </a:t>
            </a:r>
            <a:r>
              <a:rPr lang="en-US" sz="900" b="1" dirty="0"/>
              <a:t>Header and Footer </a:t>
            </a:r>
            <a:r>
              <a:rPr lang="en-US" sz="900" dirty="0"/>
              <a:t>in the </a:t>
            </a:r>
            <a:r>
              <a:rPr lang="en-US" sz="900" b="1" dirty="0"/>
              <a:t>Insert</a:t>
            </a:r>
            <a:r>
              <a:rPr lang="en-US" sz="900" dirty="0"/>
              <a:t> tab (write the desired text)</a:t>
            </a:r>
          </a:p>
          <a:p>
            <a:pPr>
              <a:spcBef>
                <a:spcPts val="600"/>
              </a:spcBef>
              <a:defRPr sz="1800"/>
            </a:pPr>
            <a:r>
              <a:rPr lang="en-US" sz="900" dirty="0"/>
              <a:t>Click </a:t>
            </a:r>
            <a:r>
              <a:rPr lang="en-US" sz="900" b="1" dirty="0"/>
              <a:t>Apply to All </a:t>
            </a:r>
            <a:r>
              <a:rPr lang="en-US" sz="900" dirty="0"/>
              <a:t>or </a:t>
            </a:r>
            <a:r>
              <a:rPr lang="en-US" sz="900" b="1" dirty="0"/>
              <a:t>Apply</a:t>
            </a:r>
            <a:r>
              <a:rPr lang="en-US" sz="900" dirty="0"/>
              <a:t> if only used on one slide</a:t>
            </a:r>
          </a:p>
          <a:p>
            <a:pPr>
              <a:spcBef>
                <a:spcPts val="1200"/>
              </a:spcBef>
              <a:defRPr sz="3200"/>
            </a:pPr>
            <a:r>
              <a:rPr lang="en-US" sz="1600" dirty="0"/>
              <a:t>GRIDLINES</a:t>
            </a:r>
            <a:endParaRPr lang="en-US" sz="1600" b="1" dirty="0"/>
          </a:p>
          <a:p>
            <a:pPr>
              <a:spcBef>
                <a:spcPts val="600"/>
              </a:spcBef>
              <a:defRPr sz="1800"/>
            </a:pPr>
            <a:r>
              <a:rPr lang="en-US" sz="900" dirty="0"/>
              <a:t>Click the </a:t>
            </a:r>
            <a:r>
              <a:rPr lang="en-US" sz="900" b="1" dirty="0"/>
              <a:t>View</a:t>
            </a:r>
            <a:r>
              <a:rPr lang="en-US" sz="900" dirty="0"/>
              <a:t> tab and set tick mark next to </a:t>
            </a:r>
            <a:r>
              <a:rPr lang="en-US" sz="900" b="1" dirty="0"/>
              <a:t>Guides</a:t>
            </a:r>
          </a:p>
          <a:p>
            <a:pPr>
              <a:spcBef>
                <a:spcPts val="600"/>
              </a:spcBef>
              <a:defRPr sz="1800" b="1"/>
            </a:pPr>
            <a:r>
              <a:rPr lang="en-US" sz="900" dirty="0"/>
              <a:t>HINT: Alt + F9 </a:t>
            </a:r>
            <a:r>
              <a:rPr lang="en-US" sz="900" b="0" dirty="0"/>
              <a:t>for quick view of guides</a:t>
            </a:r>
          </a:p>
          <a:p>
            <a:pPr>
              <a:spcBef>
                <a:spcPts val="600"/>
              </a:spcBef>
              <a:defRPr sz="1800"/>
            </a:pPr>
            <a:endParaRPr lang="en-US" sz="900" b="0" dirty="0"/>
          </a:p>
          <a:p>
            <a:pPr>
              <a:spcBef>
                <a:spcPts val="600"/>
              </a:spcBef>
              <a:defRPr sz="3200"/>
            </a:pPr>
            <a:r>
              <a:rPr lang="en-US" sz="1600" dirty="0"/>
              <a:t>SLIDES</a:t>
            </a:r>
          </a:p>
          <a:p>
            <a:pPr>
              <a:spcBef>
                <a:spcPts val="600"/>
              </a:spcBef>
              <a:defRPr sz="1800"/>
            </a:pPr>
            <a:r>
              <a:rPr lang="en-US" sz="900" dirty="0"/>
              <a:t>Insert predefined slides from the Templafy button. Choose </a:t>
            </a:r>
            <a:r>
              <a:rPr lang="en-US" sz="900" b="1" dirty="0"/>
              <a:t>Slides</a:t>
            </a:r>
            <a:r>
              <a:rPr lang="en-US" sz="900" dirty="0"/>
              <a:t> from the dropdown menu or from the buttons in the Templafy pane on the right side of the screen</a:t>
            </a:r>
          </a:p>
        </p:txBody>
      </p:sp>
      <p:sp>
        <p:nvSpPr>
          <p:cNvPr id="21" name="Fast overskrift">
            <a:extLst>
              <a:ext uri="{FF2B5EF4-FFF2-40B4-BE49-F238E27FC236}">
                <a16:creationId xmlns:a16="http://schemas.microsoft.com/office/drawing/2014/main" id="{E3C053DC-A8AC-4F2C-31E6-AE4ACECFE626}"/>
              </a:ext>
            </a:extLst>
          </p:cNvPr>
          <p:cNvSpPr txBox="1"/>
          <p:nvPr userDrawn="1"/>
        </p:nvSpPr>
        <p:spPr>
          <a:xfrm>
            <a:off x="1016000" y="579810"/>
            <a:ext cx="10633074"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6400"/>
            </a:lvl1pPr>
          </a:lstStyle>
          <a:p>
            <a:r>
              <a:rPr lang="en-US" sz="3200" dirty="0"/>
              <a:t>TIPS &amp; TRICKS - YOUR USER GUIDE</a:t>
            </a:r>
          </a:p>
        </p:txBody>
      </p:sp>
      <p:pic>
        <p:nvPicPr>
          <p:cNvPr id="23" name="Picture 2" descr="Picture 2">
            <a:extLst>
              <a:ext uri="{FF2B5EF4-FFF2-40B4-BE49-F238E27FC236}">
                <a16:creationId xmlns:a16="http://schemas.microsoft.com/office/drawing/2014/main" id="{64425764-08A8-067C-6FC3-54C2A125B99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0525149" y="4279948"/>
            <a:ext cx="650851" cy="973829"/>
          </a:xfrm>
          <a:prstGeom prst="rect">
            <a:avLst/>
          </a:prstGeom>
          <a:ln w="12700">
            <a:miter lim="400000"/>
          </a:ln>
        </p:spPr>
      </p:pic>
      <p:pic>
        <p:nvPicPr>
          <p:cNvPr id="25" name="Picture 24" descr="Picture 24">
            <a:extLst>
              <a:ext uri="{FF2B5EF4-FFF2-40B4-BE49-F238E27FC236}">
                <a16:creationId xmlns:a16="http://schemas.microsoft.com/office/drawing/2014/main" id="{7781CC46-5157-D188-A075-1AD91E7F3E73}"/>
              </a:ext>
            </a:extLst>
          </p:cNvPr>
          <p:cNvPicPr>
            <a:picLocks noChangeAspect="1"/>
          </p:cNvPicPr>
          <p:nvPr userDrawn="1"/>
        </p:nvPicPr>
        <p:blipFill>
          <a:blip r:embed="rId10"/>
          <a:stretch>
            <a:fillRect/>
          </a:stretch>
        </p:blipFill>
        <p:spPr>
          <a:xfrm>
            <a:off x="3199922" y="5077014"/>
            <a:ext cx="475429" cy="176763"/>
          </a:xfrm>
          <a:prstGeom prst="rect">
            <a:avLst/>
          </a:prstGeom>
          <a:ln w="12700">
            <a:miter lim="400000"/>
          </a:ln>
        </p:spPr>
      </p:pic>
      <p:pic>
        <p:nvPicPr>
          <p:cNvPr id="30" name="Picture 12" descr="Picture 12">
            <a:extLst>
              <a:ext uri="{FF2B5EF4-FFF2-40B4-BE49-F238E27FC236}">
                <a16:creationId xmlns:a16="http://schemas.microsoft.com/office/drawing/2014/main" id="{6CC967B0-2B41-9B4F-1FC1-4BD02B900102}"/>
              </a:ext>
            </a:extLst>
          </p:cNvPr>
          <p:cNvPicPr>
            <a:picLocks noChangeAspect="1"/>
          </p:cNvPicPr>
          <p:nvPr userDrawn="1"/>
        </p:nvPicPr>
        <p:blipFill>
          <a:blip r:embed="rId11"/>
          <a:stretch>
            <a:fillRect/>
          </a:stretch>
        </p:blipFill>
        <p:spPr>
          <a:xfrm>
            <a:off x="10525149" y="2217244"/>
            <a:ext cx="378294" cy="543367"/>
          </a:xfrm>
          <a:prstGeom prst="rect">
            <a:avLst/>
          </a:prstGeom>
          <a:ln w="12700">
            <a:miter lim="400000"/>
          </a:ln>
        </p:spPr>
      </p:pic>
      <p:grpSp>
        <p:nvGrpSpPr>
          <p:cNvPr id="31" name="Group 3">
            <a:extLst>
              <a:ext uri="{FF2B5EF4-FFF2-40B4-BE49-F238E27FC236}">
                <a16:creationId xmlns:a16="http://schemas.microsoft.com/office/drawing/2014/main" id="{B0FC6CB9-1906-BFB6-34F3-5A63E8B42393}"/>
              </a:ext>
            </a:extLst>
          </p:cNvPr>
          <p:cNvGrpSpPr/>
          <p:nvPr userDrawn="1"/>
        </p:nvGrpSpPr>
        <p:grpSpPr>
          <a:xfrm>
            <a:off x="4465763" y="2841432"/>
            <a:ext cx="2243060" cy="594908"/>
            <a:chOff x="0" y="0"/>
            <a:chExt cx="4486118" cy="1189813"/>
          </a:xfrm>
        </p:grpSpPr>
        <p:pic>
          <p:nvPicPr>
            <p:cNvPr id="32" name="Billede 1" descr="Billede 1">
              <a:extLst>
                <a:ext uri="{FF2B5EF4-FFF2-40B4-BE49-F238E27FC236}">
                  <a16:creationId xmlns:a16="http://schemas.microsoft.com/office/drawing/2014/main" id="{E717D799-3C1A-AB85-09A3-F340C4F07A5C}"/>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a:xfrm>
              <a:off x="0" y="0"/>
              <a:ext cx="4486119" cy="1114399"/>
            </a:xfrm>
            <a:prstGeom prst="rect">
              <a:avLst/>
            </a:prstGeom>
            <a:ln w="12700" cap="flat">
              <a:noFill/>
              <a:miter lim="400000"/>
            </a:ln>
            <a:effectLst/>
          </p:spPr>
        </p:pic>
        <p:sp>
          <p:nvSpPr>
            <p:cNvPr id="33" name="Rektangel 3">
              <a:extLst>
                <a:ext uri="{FF2B5EF4-FFF2-40B4-BE49-F238E27FC236}">
                  <a16:creationId xmlns:a16="http://schemas.microsoft.com/office/drawing/2014/main" id="{EA928BEC-9004-B2BD-0FF4-9152FD686F14}"/>
                </a:ext>
              </a:extLst>
            </p:cNvPr>
            <p:cNvSpPr/>
            <p:nvPr/>
          </p:nvSpPr>
          <p:spPr>
            <a:xfrm>
              <a:off x="-1" y="739579"/>
              <a:ext cx="4486118" cy="450235"/>
            </a:xfrm>
            <a:prstGeom prst="rect">
              <a:avLst/>
            </a:prstGeom>
            <a:noFill/>
            <a:ln w="25400" cap="flat">
              <a:solidFill>
                <a:schemeClr val="accent5"/>
              </a:solidFill>
              <a:prstDash val="solid"/>
              <a:miter lim="800000"/>
            </a:ln>
            <a:effectLst/>
          </p:spPr>
          <p:txBody>
            <a:bodyPr wrap="square" lIns="72000" tIns="72000" rIns="72000" bIns="72000" numCol="1" anchor="ctr">
              <a:noAutofit/>
            </a:bodyPr>
            <a:lstStyle/>
            <a:p>
              <a:pPr algn="ctr">
                <a:defRPr sz="4000">
                  <a:solidFill>
                    <a:srgbClr val="FFFFFF"/>
                  </a:solidFill>
                </a:defRPr>
              </a:pPr>
              <a:endParaRPr lang="en-US" sz="2000" dirty="0"/>
            </a:p>
          </p:txBody>
        </p:sp>
      </p:grpSp>
    </p:spTree>
    <p:extLst>
      <p:ext uri="{BB962C8B-B14F-4D97-AF65-F5344CB8AC3E}">
        <p14:creationId xmlns:p14="http://schemas.microsoft.com/office/powerpoint/2010/main" val="47451970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ro. Light picture.">
    <p:bg>
      <p:bgRef idx="1001">
        <a:schemeClr val="bg1"/>
      </p:bgRef>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499"/>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5" name="Date_DateCustomA" hidden="1">
            <a:extLst>
              <a:ext uri="{FF2B5EF4-FFF2-40B4-BE49-F238E27FC236}">
                <a16:creationId xmlns:a16="http://schemas.microsoft.com/office/drawing/2014/main" id="{6156D200-358D-8DB0-B3B5-7FAC7BC8DD1B}"/>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9" name="FLD_PresentationTitle" hidden="1">
            <a:extLst>
              <a:ext uri="{FF2B5EF4-FFF2-40B4-BE49-F238E27FC236}">
                <a16:creationId xmlns:a16="http://schemas.microsoft.com/office/drawing/2014/main" id="{491E8687-937F-340F-55F7-BA011ADBAFCB}"/>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751CD079-A686-3C13-193B-112E312994F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6576238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967441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569716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22448952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A">
    <p:bg>
      <p:bgPr>
        <a:solidFill>
          <a:schemeClr val="accent2"/>
        </a:solidFill>
        <a:effectLst/>
      </p:bgPr>
    </p:bg>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043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91378"/>
            <a:ext cx="7112001" cy="4000500"/>
          </a:xfrm>
        </p:spPr>
        <p:txBody>
          <a:bodyPr anchor="t" anchorCtr="0"/>
          <a:lstStyle>
            <a:lvl1pPr algn="l">
              <a:lnSpc>
                <a:spcPct val="100000"/>
              </a:lnSpc>
              <a:defRPr sz="6000" spc="-300" baseline="0"/>
            </a:lvl1pPr>
          </a:lstStyle>
          <a:p>
            <a:r>
              <a:rPr lang="en-US" dirty="0"/>
              <a:t>Click to add title</a:t>
            </a:r>
          </a:p>
        </p:txBody>
      </p:sp>
      <p:pic>
        <p:nvPicPr>
          <p:cNvPr id="9" name="Logo">
            <a:extLst>
              <a:ext uri="{FF2B5EF4-FFF2-40B4-BE49-F238E27FC236}">
                <a16:creationId xmlns:a16="http://schemas.microsoft.com/office/drawing/2014/main" id="{553E7A06-E9BE-B92A-AF3C-7AB03727E26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60488112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B">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4B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a:xfrm>
            <a:off x="1016000" y="591378"/>
            <a:ext cx="7112001" cy="4000500"/>
          </a:xfrm>
        </p:spPr>
        <p:txBody>
          <a:bodyPr anchor="t" anchorCtr="0"/>
          <a:lstStyle>
            <a:lvl1pPr algn="l">
              <a:lnSpc>
                <a:spcPct val="100000"/>
              </a:lnSpc>
              <a:defRPr sz="6000" spc="-300" baseline="0">
                <a:solidFill>
                  <a:schemeClr val="bg1"/>
                </a:solidFill>
              </a:defRPr>
            </a:lvl1pPr>
          </a:lstStyle>
          <a:p>
            <a:r>
              <a:rPr lang="en-US" dirty="0"/>
              <a:t>Click to add title</a:t>
            </a:r>
          </a:p>
        </p:txBody>
      </p:sp>
      <p:pic>
        <p:nvPicPr>
          <p:cNvPr id="3" name="Logo">
            <a:extLst>
              <a:ext uri="{FF2B5EF4-FFF2-40B4-BE49-F238E27FC236}">
                <a16:creationId xmlns:a16="http://schemas.microsoft.com/office/drawing/2014/main" id="{AC6FF088-8F53-D367-9F6D-5DB2E96BB1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204864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C">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a:xfrm>
            <a:off x="1016000" y="571500"/>
            <a:ext cx="7112001" cy="4000500"/>
          </a:xfrm>
        </p:spPr>
        <p:txBody>
          <a:bodyPr anchor="t" anchorCtr="0"/>
          <a:lstStyle>
            <a:lvl1pPr algn="l">
              <a:lnSpc>
                <a:spcPct val="100000"/>
              </a:lnSpc>
              <a:defRPr sz="6000" spc="-300" baseline="0"/>
            </a:lvl1pPr>
          </a:lstStyle>
          <a:p>
            <a:r>
              <a:rPr lang="en-US" dirty="0"/>
              <a:t>Click to add title</a:t>
            </a:r>
          </a:p>
        </p:txBody>
      </p:sp>
      <p:pic>
        <p:nvPicPr>
          <p:cNvPr id="3" name="Logo">
            <a:extLst>
              <a:ext uri="{FF2B5EF4-FFF2-40B4-BE49-F238E27FC236}">
                <a16:creationId xmlns:a16="http://schemas.microsoft.com/office/drawing/2014/main" id="{210D1E87-E4AD-C58B-DB51-B831BAC9D0D1}"/>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7253611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Photo righ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8"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51577759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er. Photo lef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7112000"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91727804"/>
      </p:ext>
    </p:extLst>
  </p:cSld>
  <p:clrMapOvr>
    <a:overrideClrMapping bg1="dk1" tx1="lt1" bg2="dk2" tx2="lt2" accent1="accent1" accent2="accent2" accent3="accent3" accent4="accent4" accent5="accent5" accent6="accent6" hlink="hlink" folHlink="folHlink"/>
  </p:clrMapOvr>
  <p:transition spd="slow">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571501"/>
            <a:ext cx="10160000" cy="5715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1016000" y="1714499"/>
            <a:ext cx="10160000" cy="40005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 </a:t>
            </a:r>
            <a:r>
              <a:rPr lang="en-US" dirty="0"/>
              <a:t>Header Arial Bold 14</a:t>
            </a:r>
            <a:endParaRPr lang="en-US" noProof="0" dirty="0"/>
          </a:p>
          <a:p>
            <a:pPr lvl="4"/>
            <a:r>
              <a:rPr lang="en-US" noProof="0" dirty="0"/>
              <a:t>Fifth level, </a:t>
            </a:r>
            <a:r>
              <a:rPr lang="en-US" dirty="0"/>
              <a:t>Body Arial 14</a:t>
            </a:r>
            <a:endParaRPr lang="en-US" noProof="0" dirty="0"/>
          </a:p>
          <a:p>
            <a:pPr lvl="5"/>
            <a:r>
              <a:rPr lang="en-US" dirty="0"/>
              <a:t>6 Level, Small Bullet Arial 11</a:t>
            </a:r>
            <a:endParaRPr lang="en-US" noProof="0" dirty="0"/>
          </a:p>
          <a:p>
            <a:pPr lvl="6"/>
            <a:r>
              <a:rPr lang="en-US" noProof="0" dirty="0"/>
              <a:t>7 </a:t>
            </a:r>
            <a:r>
              <a:rPr lang="en-US" dirty="0"/>
              <a:t>Level, Small Header Arial 11</a:t>
            </a:r>
            <a:endParaRPr lang="en-US" noProof="0" dirty="0"/>
          </a:p>
          <a:p>
            <a:pPr lvl="7"/>
            <a:r>
              <a:rPr lang="en-US" noProof="0" dirty="0"/>
              <a:t>8 </a:t>
            </a:r>
            <a:r>
              <a:rPr lang="en-US" dirty="0"/>
              <a:t>Level, Small Body Arial 11</a:t>
            </a:r>
            <a:endParaRPr lang="en-US" noProof="0" dirty="0"/>
          </a:p>
          <a:p>
            <a:pPr lvl="8"/>
            <a:r>
              <a:rPr lang="en-US" noProof="0" dirty="0"/>
              <a:t>9 </a:t>
            </a:r>
            <a:r>
              <a:rPr lang="en-US" dirty="0"/>
              <a:t>Level, Header Arial 28</a:t>
            </a:r>
            <a:endParaRPr lang="en-US" noProof="0" dirty="0"/>
          </a:p>
        </p:txBody>
      </p:sp>
      <p:sp>
        <p:nvSpPr>
          <p:cNvPr id="14" name="Slide Number Placeholder 13">
            <a:extLst>
              <a:ext uri="{FF2B5EF4-FFF2-40B4-BE49-F238E27FC236}">
                <a16:creationId xmlns:a16="http://schemas.microsoft.com/office/drawing/2014/main" id="{B2666F9E-5705-3CCC-1440-4054E7CD9AF6}"/>
              </a:ext>
            </a:extLst>
          </p:cNvPr>
          <p:cNvSpPr>
            <a:spLocks noGrp="1"/>
          </p:cNvSpPr>
          <p:nvPr>
            <p:ph type="sldNum" sz="quarter" idx="4"/>
          </p:nvPr>
        </p:nvSpPr>
        <p:spPr>
          <a:xfrm>
            <a:off x="10160000" y="6159233"/>
            <a:ext cx="1016000" cy="127266"/>
          </a:xfrm>
          <a:prstGeom prst="rect">
            <a:avLst/>
          </a:prstGeom>
        </p:spPr>
        <p:txBody>
          <a:bodyPr vert="horz" lIns="0" tIns="0" rIns="0" bIns="0" rtlCol="0" anchor="b" anchorCtr="0"/>
          <a:lstStyle>
            <a:lvl1pPr algn="r">
              <a:lnSpc>
                <a:spcPct val="100000"/>
              </a:lnSpc>
              <a:defRPr sz="800">
                <a:solidFill>
                  <a:schemeClr val="tx1"/>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41" r:id="rId5"/>
    <p:sldLayoutId id="2147483742" r:id="rId6"/>
    <p:sldLayoutId id="2147483740" r:id="rId7"/>
    <p:sldLayoutId id="2147483756" r:id="rId8"/>
    <p:sldLayoutId id="2147483757" r:id="rId9"/>
    <p:sldLayoutId id="2147483776" r:id="rId10"/>
    <p:sldLayoutId id="2147483777" r:id="rId11"/>
    <p:sldLayoutId id="2147483754" r:id="rId12"/>
    <p:sldLayoutId id="2147483755" r:id="rId13"/>
    <p:sldLayoutId id="2147483758" r:id="rId14"/>
    <p:sldLayoutId id="2147483759" r:id="rId15"/>
    <p:sldLayoutId id="2147483760" r:id="rId16"/>
    <p:sldLayoutId id="2147483721"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71" r:id="rId26"/>
    <p:sldLayoutId id="2147483773" r:id="rId27"/>
    <p:sldLayoutId id="2147483774" r:id="rId28"/>
    <p:sldLayoutId id="2147483772" r:id="rId29"/>
    <p:sldLayoutId id="2147483769" r:id="rId30"/>
    <p:sldLayoutId id="2147483770" r:id="rId31"/>
    <p:sldLayoutId id="2147483654" r:id="rId32"/>
    <p:sldLayoutId id="2147483778" r:id="rId33"/>
    <p:sldLayoutId id="2147483780" r:id="rId34"/>
    <p:sldLayoutId id="2147483781" r:id="rId35"/>
    <p:sldLayoutId id="2147483782" r:id="rId36"/>
    <p:sldLayoutId id="2147483779" r:id="rId37"/>
    <p:sldLayoutId id="2147483775" r:id="rId38"/>
    <p:sldLayoutId id="2147483749" r:id="rId39"/>
  </p:sldLayoutIdLst>
  <p:transition spd="slow">
    <p:push/>
  </p:transition>
  <p:hf hdr="0"/>
  <p:txStyles>
    <p:titleStyle>
      <a:lvl1pPr algn="l" defTabSz="914400" rtl="0" eaLnBrk="1" latinLnBrk="0" hangingPunct="1">
        <a:lnSpc>
          <a:spcPct val="100000"/>
        </a:lnSpc>
        <a:spcBef>
          <a:spcPct val="0"/>
        </a:spcBef>
        <a:buNone/>
        <a:defRPr sz="2800" b="1" kern="1200" spc="-180"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1pPr>
      <a:lvl2pPr marL="27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1000"/>
        </a:spcBef>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5pPr>
      <a:lvl6pPr marL="108000" indent="-10800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6pPr>
      <a:lvl7pPr marL="0" indent="0" algn="l" defTabSz="914400" rtl="0" eaLnBrk="1" latinLnBrk="0" hangingPunct="1">
        <a:lnSpc>
          <a:spcPct val="100000"/>
        </a:lnSpc>
        <a:spcBef>
          <a:spcPts val="1000"/>
        </a:spcBef>
        <a:buFont typeface="Arial" panose="020B0604020202020204" pitchFamily="34" charset="0"/>
        <a:buChar char="​"/>
        <a:defRPr sz="1100" b="1" kern="1200" baseline="0">
          <a:solidFill>
            <a:schemeClr val="tx1"/>
          </a:solidFill>
          <a:latin typeface="+mn-lt"/>
          <a:ea typeface="+mn-ea"/>
          <a:cs typeface="+mn-cs"/>
        </a:defRPr>
      </a:lvl7pPr>
      <a:lvl8pPr marL="0" indent="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Char char="​"/>
        <a:defRPr sz="2800" b="1" kern="1200" spc="-18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userDrawn="1">
          <p15:clr>
            <a:srgbClr val="F26B43"/>
          </p15:clr>
        </p15:guide>
        <p15:guide id="2" pos="1280" userDrawn="1">
          <p15:clr>
            <a:srgbClr val="A4A3A4"/>
          </p15:clr>
        </p15:guide>
        <p15:guide id="3" orient="horz" pos="360" userDrawn="1">
          <p15:clr>
            <a:srgbClr val="F26B43"/>
          </p15:clr>
        </p15:guide>
        <p15:guide id="4" orient="horz" pos="3960" userDrawn="1">
          <p15:clr>
            <a:srgbClr val="F26B43"/>
          </p15:clr>
        </p15:guide>
        <p15:guide id="5" pos="1920" userDrawn="1">
          <p15:clr>
            <a:srgbClr val="A4A3A4"/>
          </p15:clr>
        </p15:guide>
        <p15:guide id="6" orient="horz" pos="720" userDrawn="1">
          <p15:clr>
            <a:srgbClr val="A4A3A4"/>
          </p15:clr>
        </p15:guide>
        <p15:guide id="7" orient="horz" pos="3600" userDrawn="1">
          <p15:clr>
            <a:srgbClr val="A4A3A4"/>
          </p15:clr>
        </p15:guide>
        <p15:guide id="8" pos="2560" userDrawn="1">
          <p15:clr>
            <a:srgbClr val="A4A3A4"/>
          </p15:clr>
        </p15:guide>
        <p15:guide id="9" orient="horz" pos="1080" userDrawn="1">
          <p15:clr>
            <a:srgbClr val="A4A3A4"/>
          </p15:clr>
        </p15:guide>
        <p15:guide id="10" orient="horz" pos="3240" userDrawn="1">
          <p15:clr>
            <a:srgbClr val="A4A3A4"/>
          </p15:clr>
        </p15:guide>
        <p15:guide id="11" pos="3200" userDrawn="1">
          <p15:clr>
            <a:srgbClr val="A4A3A4"/>
          </p15:clr>
        </p15:guide>
        <p15:guide id="12" orient="horz" pos="1440" userDrawn="1">
          <p15:clr>
            <a:srgbClr val="A4A3A4"/>
          </p15:clr>
        </p15:guide>
        <p15:guide id="13" orient="horz" pos="2880" userDrawn="1">
          <p15:clr>
            <a:srgbClr val="A4A3A4"/>
          </p15:clr>
        </p15:guide>
        <p15:guide id="14" pos="3840" userDrawn="1">
          <p15:clr>
            <a:srgbClr val="A4A3A4"/>
          </p15:clr>
        </p15:guide>
        <p15:guide id="15" orient="horz" pos="1800" userDrawn="1">
          <p15:clr>
            <a:srgbClr val="A4A3A4"/>
          </p15:clr>
        </p15:guide>
        <p15:guide id="16" orient="horz" pos="2520" userDrawn="1">
          <p15:clr>
            <a:srgbClr val="A4A3A4"/>
          </p15:clr>
        </p15:guide>
        <p15:guide id="17" pos="4480" userDrawn="1">
          <p15:clr>
            <a:srgbClr val="A4A3A4"/>
          </p15:clr>
        </p15:guide>
        <p15:guide id="18" orient="horz" pos="2160" userDrawn="1">
          <p15:clr>
            <a:srgbClr val="A4A3A4"/>
          </p15:clr>
        </p15:guide>
        <p15:guide id="19" pos="5120" userDrawn="1">
          <p15:clr>
            <a:srgbClr val="A4A3A4"/>
          </p15:clr>
        </p15:guide>
        <p15:guide id="20" pos="5760" userDrawn="1">
          <p15:clr>
            <a:srgbClr val="A4A3A4"/>
          </p15:clr>
        </p15:guide>
        <p15:guide id="21" pos="6400" userDrawn="1">
          <p15:clr>
            <a:srgbClr val="A4A3A4"/>
          </p15:clr>
        </p15:guide>
        <p15:guide id="22" pos="7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5/16/2024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0515730"/>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5" r:id="rId3"/>
  </p:sldLayoutIdLst>
  <p:transition spd="slow">
    <p:push/>
  </p:transition>
  <p:hf hdr="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p15:clr>
            <a:srgbClr val="F26B43"/>
          </p15:clr>
        </p15:guide>
        <p15:guide id="2" pos="1280">
          <p15:clr>
            <a:srgbClr val="A4A3A4"/>
          </p15:clr>
        </p15:guide>
        <p15:guide id="3" orient="horz" pos="360">
          <p15:clr>
            <a:srgbClr val="F26B43"/>
          </p15:clr>
        </p15:guide>
        <p15:guide id="4" orient="horz" pos="3960">
          <p15:clr>
            <a:srgbClr val="F26B43"/>
          </p15:clr>
        </p15:guide>
        <p15:guide id="5" pos="1920">
          <p15:clr>
            <a:srgbClr val="A4A3A4"/>
          </p15:clr>
        </p15:guide>
        <p15:guide id="6" orient="horz" pos="720">
          <p15:clr>
            <a:srgbClr val="A4A3A4"/>
          </p15:clr>
        </p15:guide>
        <p15:guide id="7" orient="horz" pos="3600">
          <p15:clr>
            <a:srgbClr val="A4A3A4"/>
          </p15:clr>
        </p15:guide>
        <p15:guide id="8" pos="2560">
          <p15:clr>
            <a:srgbClr val="A4A3A4"/>
          </p15:clr>
        </p15:guide>
        <p15:guide id="9" orient="horz" pos="1080">
          <p15:clr>
            <a:srgbClr val="A4A3A4"/>
          </p15:clr>
        </p15:guide>
        <p15:guide id="10" orient="horz" pos="3240">
          <p15:clr>
            <a:srgbClr val="A4A3A4"/>
          </p15:clr>
        </p15:guide>
        <p15:guide id="11" pos="3200">
          <p15:clr>
            <a:srgbClr val="A4A3A4"/>
          </p15:clr>
        </p15:guide>
        <p15:guide id="12" orient="horz" pos="1440">
          <p15:clr>
            <a:srgbClr val="A4A3A4"/>
          </p15:clr>
        </p15:guide>
        <p15:guide id="13" orient="horz" pos="2880">
          <p15:clr>
            <a:srgbClr val="A4A3A4"/>
          </p15:clr>
        </p15:guide>
        <p15:guide id="14" pos="3840">
          <p15:clr>
            <a:srgbClr val="A4A3A4"/>
          </p15:clr>
        </p15:guide>
        <p15:guide id="15" orient="horz" pos="1800">
          <p15:clr>
            <a:srgbClr val="A4A3A4"/>
          </p15:clr>
        </p15:guide>
        <p15:guide id="16" orient="horz" pos="2520">
          <p15:clr>
            <a:srgbClr val="A4A3A4"/>
          </p15:clr>
        </p15:guide>
        <p15:guide id="17" pos="4480">
          <p15:clr>
            <a:srgbClr val="A4A3A4"/>
          </p15:clr>
        </p15:guide>
        <p15:guide id="18" orient="horz" pos="2160">
          <p15:clr>
            <a:srgbClr val="A4A3A4"/>
          </p15:clr>
        </p15:guide>
        <p15:guide id="19" pos="5120">
          <p15:clr>
            <a:srgbClr val="A4A3A4"/>
          </p15:clr>
        </p15:guide>
        <p15:guide id="20" pos="5760">
          <p15:clr>
            <a:srgbClr val="A4A3A4"/>
          </p15:clr>
        </p15:guide>
        <p15:guide id="21" pos="6400">
          <p15:clr>
            <a:srgbClr val="A4A3A4"/>
          </p15:clr>
        </p15:guide>
        <p15:guide id="22" pos="7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tags" Target="../tags/tag1.xml"/><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svg"/><Relationship Id="rId2" Type="http://schemas.openxmlformats.org/officeDocument/2006/relationships/customXml" Target="../../customXml/item5.xml"/><Relationship Id="rId16" Type="http://schemas.openxmlformats.org/officeDocument/2006/relationships/image" Target="../media/image30.png"/><Relationship Id="rId1" Type="http://schemas.openxmlformats.org/officeDocument/2006/relationships/customXml" Target="../../customXml/item6.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notesSlide" Target="../notesSlides/notesSlide2.xml"/><Relationship Id="rId15" Type="http://schemas.openxmlformats.org/officeDocument/2006/relationships/image" Target="../media/image29.svg"/><Relationship Id="rId10" Type="http://schemas.openxmlformats.org/officeDocument/2006/relationships/image" Target="../media/image24.png"/><Relationship Id="rId4" Type="http://schemas.openxmlformats.org/officeDocument/2006/relationships/slideLayout" Target="../slideLayouts/slideLayout41.xml"/><Relationship Id="rId9" Type="http://schemas.openxmlformats.org/officeDocument/2006/relationships/image" Target="../media/image23.svg"/><Relationship Id="rId1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40.xml"/><Relationship Id="rId4" Type="http://schemas.openxmlformats.org/officeDocument/2006/relationships/image" Target="../media/image33.svg"/></Relationships>
</file>

<file path=ppt/slides/_rels/slide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svg"/><Relationship Id="rId3" Type="http://schemas.openxmlformats.org/officeDocument/2006/relationships/tags" Target="../tags/tag2.xml"/><Relationship Id="rId7" Type="http://schemas.openxmlformats.org/officeDocument/2006/relationships/image" Target="../media/image35.svg"/><Relationship Id="rId12" Type="http://schemas.openxmlformats.org/officeDocument/2006/relationships/image" Target="../media/image40.png"/><Relationship Id="rId2" Type="http://schemas.openxmlformats.org/officeDocument/2006/relationships/customXml" Target="../../customXml/item7.xml"/><Relationship Id="rId1" Type="http://schemas.openxmlformats.org/officeDocument/2006/relationships/customXml" Target="../../customXml/item8.xml"/><Relationship Id="rId6" Type="http://schemas.openxmlformats.org/officeDocument/2006/relationships/image" Target="../media/image34.png"/><Relationship Id="rId11" Type="http://schemas.openxmlformats.org/officeDocument/2006/relationships/image" Target="../media/image39.svg"/><Relationship Id="rId5" Type="http://schemas.openxmlformats.org/officeDocument/2006/relationships/notesSlide" Target="../notesSlides/notesSlide4.xml"/><Relationship Id="rId15" Type="http://schemas.openxmlformats.org/officeDocument/2006/relationships/image" Target="../media/image43.svg"/><Relationship Id="rId10" Type="http://schemas.openxmlformats.org/officeDocument/2006/relationships/image" Target="../media/image38.png"/><Relationship Id="rId4" Type="http://schemas.openxmlformats.org/officeDocument/2006/relationships/slideLayout" Target="../slideLayouts/slideLayout41.xml"/><Relationship Id="rId9" Type="http://schemas.openxmlformats.org/officeDocument/2006/relationships/image" Target="../media/image37.svg"/><Relationship Id="rId1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9.jpg"/><Relationship Id="rId1" Type="http://schemas.openxmlformats.org/officeDocument/2006/relationships/slideLayout" Target="../slideLayouts/slideLayout40.xml"/><Relationship Id="rId4" Type="http://schemas.openxmlformats.org/officeDocument/2006/relationships/image" Target="../media/image45.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14" name="Rectangle 13">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GB"/>
          </a:p>
        </p:txBody>
      </p:sp>
      <p:sp>
        <p:nvSpPr>
          <p:cNvPr id="16" name="Rectangle 15">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grpSp>
        <p:nvGrpSpPr>
          <p:cNvPr id="18" name="Group 17">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9" name="Straight Connector 18">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7" name="Rectangle 26">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29" name="Rectangle 28">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GB"/>
          </a:p>
        </p:txBody>
      </p:sp>
      <p:sp>
        <p:nvSpPr>
          <p:cNvPr id="2" name="Title 1">
            <a:extLst>
              <a:ext uri="{FF2B5EF4-FFF2-40B4-BE49-F238E27FC236}">
                <a16:creationId xmlns:a16="http://schemas.microsoft.com/office/drawing/2014/main" id="{1B6AADFE-D892-BD70-9555-B951518028D2}"/>
              </a:ext>
            </a:extLst>
          </p:cNvPr>
          <p:cNvSpPr>
            <a:spLocks noGrp="1"/>
          </p:cNvSpPr>
          <p:nvPr>
            <p:ph type="title"/>
          </p:nvPr>
        </p:nvSpPr>
        <p:spPr>
          <a:xfrm>
            <a:off x="1067203" y="1263278"/>
            <a:ext cx="6544620" cy="4312402"/>
          </a:xfrm>
        </p:spPr>
        <p:txBody>
          <a:bodyPr vert="horz" lIns="91440" tIns="45720" rIns="91440" bIns="45720" rtlCol="0" anchor="ctr">
            <a:normAutofit/>
          </a:bodyPr>
          <a:lstStyle/>
          <a:p>
            <a:pPr algn="r">
              <a:lnSpc>
                <a:spcPct val="83000"/>
              </a:lnSpc>
            </a:pPr>
            <a:r>
              <a:rPr lang="en-US" sz="6800" cap="all" spc="-100" dirty="0">
                <a:solidFill>
                  <a:srgbClr val="002060"/>
                </a:solidFill>
              </a:rPr>
              <a:t>Data Science Assignment 3</a:t>
            </a:r>
          </a:p>
        </p:txBody>
      </p:sp>
      <p:cxnSp>
        <p:nvCxnSpPr>
          <p:cNvPr id="31" name="Straight Connector 30">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AE2C1C11-2287-BE8A-C839-C2A87D4325B1}"/>
              </a:ext>
            </a:extLst>
          </p:cNvPr>
          <p:cNvSpPr>
            <a:spLocks noGrp="1"/>
          </p:cNvSpPr>
          <p:nvPr>
            <p:ph type="dt" sz="half" idx="10"/>
          </p:nvPr>
        </p:nvSpPr>
        <p:spPr/>
        <p:txBody>
          <a:bodyPr/>
          <a:lstStyle/>
          <a:p>
            <a:pPr>
              <a:spcAft>
                <a:spcPts val="600"/>
              </a:spcAft>
            </a:pPr>
            <a:fld id="{FC968453-BAB5-46CE-A4CF-38551120EE52}" type="datetime3">
              <a:rPr lang="en-US" smtClean="0"/>
              <a:pPr>
                <a:spcAft>
                  <a:spcPts val="600"/>
                </a:spcAft>
              </a:pPr>
              <a:t>16 May 2024</a:t>
            </a:fld>
            <a:endParaRPr lang="en-US"/>
          </a:p>
        </p:txBody>
      </p:sp>
      <p:sp>
        <p:nvSpPr>
          <p:cNvPr id="4" name="Footer Placeholder 3">
            <a:extLst>
              <a:ext uri="{FF2B5EF4-FFF2-40B4-BE49-F238E27FC236}">
                <a16:creationId xmlns:a16="http://schemas.microsoft.com/office/drawing/2014/main" id="{FE3486CB-3A70-ADBD-BD00-EF394C92636F}"/>
              </a:ext>
            </a:extLst>
          </p:cNvPr>
          <p:cNvSpPr>
            <a:spLocks noGrp="1"/>
          </p:cNvSpPr>
          <p:nvPr>
            <p:ph type="ftr" sz="quarter" idx="11"/>
          </p:nvPr>
        </p:nvSpPr>
        <p:spPr/>
        <p:txBody>
          <a:bodyPr/>
          <a:lstStyle/>
          <a:p>
            <a:pPr>
              <a:spcAft>
                <a:spcPts val="600"/>
              </a:spcAft>
            </a:pPr>
            <a:r>
              <a:rPr lang="en-US"/>
              <a:t>Add place via Insert, Header &amp; Footer</a:t>
            </a:r>
          </a:p>
        </p:txBody>
      </p:sp>
      <p:sp>
        <p:nvSpPr>
          <p:cNvPr id="5" name="Slide Number Placeholder 4">
            <a:extLst>
              <a:ext uri="{FF2B5EF4-FFF2-40B4-BE49-F238E27FC236}">
                <a16:creationId xmlns:a16="http://schemas.microsoft.com/office/drawing/2014/main" id="{13D87055-B14E-5F57-41F7-8773C80E6C1E}"/>
              </a:ext>
            </a:extLst>
          </p:cNvPr>
          <p:cNvSpPr>
            <a:spLocks noGrp="1"/>
          </p:cNvSpPr>
          <p:nvPr>
            <p:ph type="sldNum" sz="quarter" idx="12"/>
          </p:nvPr>
        </p:nvSpPr>
        <p:spPr/>
        <p:txBody>
          <a:bodyPr/>
          <a:lstStyle/>
          <a:p>
            <a:pPr>
              <a:spcAft>
                <a:spcPts val="600"/>
              </a:spcAft>
            </a:pPr>
            <a:fld id="{24C8C45C-947F-4981-8B3F-4F32E973C901}" type="slidenum">
              <a:rPr lang="en-US" smtClean="0"/>
              <a:pPr>
                <a:spcAft>
                  <a:spcPts val="600"/>
                </a:spcAft>
              </a:pPr>
              <a:t>1</a:t>
            </a:fld>
            <a:endParaRPr lang="en-US"/>
          </a:p>
        </p:txBody>
      </p:sp>
      <p:sp>
        <p:nvSpPr>
          <p:cNvPr id="6" name="TextBox 5">
            <a:extLst>
              <a:ext uri="{FF2B5EF4-FFF2-40B4-BE49-F238E27FC236}">
                <a16:creationId xmlns:a16="http://schemas.microsoft.com/office/drawing/2014/main" id="{5AA70936-AB31-67DA-0AD8-0EABDA54A573}"/>
              </a:ext>
            </a:extLst>
          </p:cNvPr>
          <p:cNvSpPr txBox="1"/>
          <p:nvPr/>
        </p:nvSpPr>
        <p:spPr>
          <a:xfrm>
            <a:off x="8129871" y="2697903"/>
            <a:ext cx="3265077" cy="612155"/>
          </a:xfrm>
          <a:prstGeom prst="rect">
            <a:avLst/>
          </a:prstGeom>
          <a:noFill/>
        </p:spPr>
        <p:txBody>
          <a:bodyPr wrap="square" rtlCol="0">
            <a:spAutoFit/>
          </a:bodyPr>
          <a:lstStyle/>
          <a:p>
            <a:pPr>
              <a:lnSpc>
                <a:spcPct val="150000"/>
              </a:lnSpc>
            </a:pPr>
            <a:r>
              <a:rPr lang="en-ZA" sz="1200" dirty="0">
                <a:solidFill>
                  <a:srgbClr val="002060"/>
                </a:solidFill>
                <a:latin typeface="Arial" panose="020B0604020202020204" pitchFamily="34" charset="0"/>
                <a:cs typeface="Arial" panose="020B0604020202020204" pitchFamily="34" charset="0"/>
              </a:rPr>
              <a:t>Isabel de Waal- 	20805055</a:t>
            </a:r>
          </a:p>
          <a:p>
            <a:pPr>
              <a:lnSpc>
                <a:spcPct val="150000"/>
              </a:lnSpc>
            </a:pPr>
            <a:r>
              <a:rPr lang="en-ZA" sz="1200" dirty="0">
                <a:solidFill>
                  <a:srgbClr val="002060"/>
                </a:solidFill>
                <a:latin typeface="Arial" panose="020B0604020202020204" pitchFamily="34" charset="0"/>
                <a:cs typeface="Arial" panose="020B0604020202020204" pitchFamily="34" charset="0"/>
              </a:rPr>
              <a:t>Difedile Rasenyalo- 	28294882</a:t>
            </a:r>
          </a:p>
        </p:txBody>
      </p:sp>
    </p:spTree>
    <p:extLst>
      <p:ext uri="{BB962C8B-B14F-4D97-AF65-F5344CB8AC3E}">
        <p14:creationId xmlns:p14="http://schemas.microsoft.com/office/powerpoint/2010/main" val="1916316765"/>
      </p:ext>
    </p:extLst>
  </p:cSld>
  <p:clrMapOvr>
    <a:overrideClrMapping bg1="lt1" tx1="dk1" bg2="lt2" tx2="dk2" accent1="accent1" accent2="accent2" accent3="accent3" accent4="accent4" accent5="accent5" accent6="accent6" hlink="hlink" folHlink="folHlink"/>
  </p:clrMapOvr>
  <p:transition spd="slow" advTm="10614">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Content</a:t>
            </a:r>
            <a:endParaRPr lang="en-GB" dirty="0">
              <a:solidFill>
                <a:schemeClr val="bg1"/>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47797F52-4169-4AD7-867B-FD5BBED07CDA}"/>
              </a:ext>
            </a:extLst>
          </p:cNvPr>
          <p:cNvSpPr/>
          <p:nvPr/>
        </p:nvSpPr>
        <p:spPr>
          <a:xfrm>
            <a:off x="1156449" y="3486637"/>
            <a:ext cx="422621" cy="343683"/>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1</a:t>
            </a:r>
          </a:p>
        </p:txBody>
      </p:sp>
      <p:sp>
        <p:nvSpPr>
          <p:cNvPr id="39" name="Oval 38">
            <a:extLst>
              <a:ext uri="{FF2B5EF4-FFF2-40B4-BE49-F238E27FC236}">
                <a16:creationId xmlns:a16="http://schemas.microsoft.com/office/drawing/2014/main" id="{2B103B2F-DBA8-45A7-AF68-2CE7C540CBFA}"/>
              </a:ext>
            </a:extLst>
          </p:cNvPr>
          <p:cNvSpPr/>
          <p:nvPr/>
        </p:nvSpPr>
        <p:spPr>
          <a:xfrm>
            <a:off x="3180767" y="3428999"/>
            <a:ext cx="436193" cy="401321"/>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2</a:t>
            </a:r>
          </a:p>
        </p:txBody>
      </p:sp>
      <p:sp>
        <p:nvSpPr>
          <p:cNvPr id="40" name="Oval 39">
            <a:extLst>
              <a:ext uri="{FF2B5EF4-FFF2-40B4-BE49-F238E27FC236}">
                <a16:creationId xmlns:a16="http://schemas.microsoft.com/office/drawing/2014/main" id="{AAB92251-CD4C-465C-960A-2A2B031C9FAB}"/>
              </a:ext>
            </a:extLst>
          </p:cNvPr>
          <p:cNvSpPr/>
          <p:nvPr/>
        </p:nvSpPr>
        <p:spPr>
          <a:xfrm>
            <a:off x="5240727" y="3428998"/>
            <a:ext cx="414971" cy="392920"/>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3</a:t>
            </a:r>
          </a:p>
        </p:txBody>
      </p:sp>
      <p:sp>
        <p:nvSpPr>
          <p:cNvPr id="41" name="Oval 40">
            <a:extLst>
              <a:ext uri="{FF2B5EF4-FFF2-40B4-BE49-F238E27FC236}">
                <a16:creationId xmlns:a16="http://schemas.microsoft.com/office/drawing/2014/main" id="{3C7630D3-D020-4448-9DDE-21C3B5873A02}"/>
              </a:ext>
            </a:extLst>
          </p:cNvPr>
          <p:cNvSpPr/>
          <p:nvPr/>
        </p:nvSpPr>
        <p:spPr>
          <a:xfrm>
            <a:off x="7296812" y="3413759"/>
            <a:ext cx="422621" cy="41141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4</a:t>
            </a:r>
          </a:p>
        </p:txBody>
      </p:sp>
      <p:sp>
        <p:nvSpPr>
          <p:cNvPr id="42" name="Oval 41">
            <a:extLst>
              <a:ext uri="{FF2B5EF4-FFF2-40B4-BE49-F238E27FC236}">
                <a16:creationId xmlns:a16="http://schemas.microsoft.com/office/drawing/2014/main" id="{939ABA0D-C25F-487C-9107-4003FB4B21ED}"/>
              </a:ext>
            </a:extLst>
          </p:cNvPr>
          <p:cNvSpPr/>
          <p:nvPr/>
        </p:nvSpPr>
        <p:spPr>
          <a:xfrm>
            <a:off x="9365679" y="3410501"/>
            <a:ext cx="432119" cy="419819"/>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5</a:t>
            </a:r>
          </a:p>
        </p:txBody>
      </p:sp>
      <p:sp>
        <p:nvSpPr>
          <p:cNvPr id="31" name="TextBox 30">
            <a:extLst>
              <a:ext uri="{FF2B5EF4-FFF2-40B4-BE49-F238E27FC236}">
                <a16:creationId xmlns:a16="http://schemas.microsoft.com/office/drawing/2014/main" id="{B750067F-D8E4-47E4-A50A-DE20EDD18DBD}"/>
              </a:ext>
            </a:extLst>
          </p:cNvPr>
          <p:cNvSpPr txBox="1"/>
          <p:nvPr/>
        </p:nvSpPr>
        <p:spPr>
          <a:xfrm>
            <a:off x="3596891" y="4623012"/>
            <a:ext cx="1645621"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Methodology </a:t>
            </a:r>
            <a:endParaRPr lang="en-GB" sz="1200" b="1" dirty="0">
              <a:solidFill>
                <a:schemeClr val="tx2"/>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D05563CD-892C-4BAB-AFD8-02FAB9BCF2D1}"/>
              </a:ext>
            </a:extLst>
          </p:cNvPr>
          <p:cNvSpPr txBox="1"/>
          <p:nvPr/>
        </p:nvSpPr>
        <p:spPr>
          <a:xfrm>
            <a:off x="7719433" y="4623012"/>
            <a:ext cx="1836228"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Decision Tree</a:t>
            </a:r>
          </a:p>
        </p:txBody>
      </p:sp>
      <p:sp>
        <p:nvSpPr>
          <p:cNvPr id="50" name="TextBox 49">
            <a:extLst>
              <a:ext uri="{FF2B5EF4-FFF2-40B4-BE49-F238E27FC236}">
                <a16:creationId xmlns:a16="http://schemas.microsoft.com/office/drawing/2014/main" id="{7F2166D6-BE49-4602-A105-0E0E261C1403}"/>
              </a:ext>
            </a:extLst>
          </p:cNvPr>
          <p:cNvSpPr txBox="1"/>
          <p:nvPr/>
        </p:nvSpPr>
        <p:spPr>
          <a:xfrm>
            <a:off x="5452542" y="4639864"/>
            <a:ext cx="1844270"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Results &amp; Discussion  </a:t>
            </a:r>
          </a:p>
        </p:txBody>
      </p:sp>
      <p:pic>
        <p:nvPicPr>
          <p:cNvPr id="5" name="Graphic 4" descr="Clipboard outline">
            <a:extLst>
              <a:ext uri="{FF2B5EF4-FFF2-40B4-BE49-F238E27FC236}">
                <a16:creationId xmlns:a16="http://schemas.microsoft.com/office/drawing/2014/main" id="{202DC1EA-EC74-D579-3252-A31E01FD1A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94744" y="3428998"/>
            <a:ext cx="726328" cy="675205"/>
          </a:xfrm>
          <a:prstGeom prst="rect">
            <a:avLst/>
          </a:prstGeom>
        </p:spPr>
      </p:pic>
      <p:sp>
        <p:nvSpPr>
          <p:cNvPr id="8" name="TextBox 7">
            <a:extLst>
              <a:ext uri="{FF2B5EF4-FFF2-40B4-BE49-F238E27FC236}">
                <a16:creationId xmlns:a16="http://schemas.microsoft.com/office/drawing/2014/main" id="{2762ACD7-A83C-5905-425A-05EF8853DB6A}"/>
              </a:ext>
            </a:extLst>
          </p:cNvPr>
          <p:cNvSpPr txBox="1"/>
          <p:nvPr/>
        </p:nvSpPr>
        <p:spPr>
          <a:xfrm>
            <a:off x="1589081" y="4623012"/>
            <a:ext cx="1175827"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Introduction</a:t>
            </a:r>
            <a:r>
              <a:rPr lang="en-US" sz="1200" b="1" dirty="0">
                <a:solidFill>
                  <a:schemeClr val="tx2"/>
                </a:solidFill>
              </a:rPr>
              <a:t> </a:t>
            </a:r>
            <a:endParaRPr lang="en-GB" sz="1200" b="1" dirty="0">
              <a:solidFill>
                <a:schemeClr val="tx2"/>
              </a:solidFill>
            </a:endParaRPr>
          </a:p>
        </p:txBody>
      </p:sp>
      <p:grpSp>
        <p:nvGrpSpPr>
          <p:cNvPr id="21" name="Group 20">
            <a:extLst>
              <a:ext uri="{FF2B5EF4-FFF2-40B4-BE49-F238E27FC236}">
                <a16:creationId xmlns:a16="http://schemas.microsoft.com/office/drawing/2014/main" id="{6474B2A8-6196-1B8C-6504-20E5AB248D17}"/>
              </a:ext>
            </a:extLst>
          </p:cNvPr>
          <p:cNvGrpSpPr/>
          <p:nvPr/>
        </p:nvGrpSpPr>
        <p:grpSpPr>
          <a:xfrm>
            <a:off x="1589081" y="3021190"/>
            <a:ext cx="9797282" cy="1423041"/>
            <a:chOff x="1589081" y="3021190"/>
            <a:chExt cx="9797282" cy="1423041"/>
          </a:xfrm>
        </p:grpSpPr>
        <p:pic>
          <p:nvPicPr>
            <p:cNvPr id="14" name="Graphic 13">
              <a:extLst>
                <a:ext uri="{FF2B5EF4-FFF2-40B4-BE49-F238E27FC236}">
                  <a16:creationId xmlns:a16="http://schemas.microsoft.com/office/drawing/2014/main" id="{F56FA24E-7135-46CB-9F16-ECF21BBBCD9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83241" y="3032358"/>
              <a:ext cx="1534465" cy="1411873"/>
            </a:xfrm>
            <a:prstGeom prst="rect">
              <a:avLst/>
            </a:prstGeom>
          </p:spPr>
        </p:pic>
        <p:pic>
          <p:nvPicPr>
            <p:cNvPr id="28" name="Graphic 27">
              <a:extLst>
                <a:ext uri="{FF2B5EF4-FFF2-40B4-BE49-F238E27FC236}">
                  <a16:creationId xmlns:a16="http://schemas.microsoft.com/office/drawing/2014/main" id="{F63BB3BC-BAEF-463D-9262-8C34A407387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89081" y="3032358"/>
              <a:ext cx="1534465" cy="1411873"/>
            </a:xfrm>
            <a:prstGeom prst="rect">
              <a:avLst/>
            </a:prstGeom>
          </p:spPr>
        </p:pic>
        <p:pic>
          <p:nvPicPr>
            <p:cNvPr id="29" name="Graphic 28">
              <a:extLst>
                <a:ext uri="{FF2B5EF4-FFF2-40B4-BE49-F238E27FC236}">
                  <a16:creationId xmlns:a16="http://schemas.microsoft.com/office/drawing/2014/main" id="{201548E5-2875-47F1-BA82-1ED3341876C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32403" y="3038917"/>
              <a:ext cx="1534465" cy="1405312"/>
            </a:xfrm>
            <a:prstGeom prst="rect">
              <a:avLst/>
            </a:prstGeom>
          </p:spPr>
        </p:pic>
        <p:pic>
          <p:nvPicPr>
            <p:cNvPr id="30" name="Graphic 29">
              <a:extLst>
                <a:ext uri="{FF2B5EF4-FFF2-40B4-BE49-F238E27FC236}">
                  <a16:creationId xmlns:a16="http://schemas.microsoft.com/office/drawing/2014/main" id="{B8F153BB-CB31-41B7-8AFC-A4C8BD83451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54509" y="3021190"/>
              <a:ext cx="1534465" cy="1405312"/>
            </a:xfrm>
            <a:prstGeom prst="rect">
              <a:avLst/>
            </a:prstGeom>
          </p:spPr>
        </p:pic>
        <p:pic>
          <p:nvPicPr>
            <p:cNvPr id="9" name="Graphic 8">
              <a:extLst>
                <a:ext uri="{FF2B5EF4-FFF2-40B4-BE49-F238E27FC236}">
                  <a16:creationId xmlns:a16="http://schemas.microsoft.com/office/drawing/2014/main" id="{5074792C-E5FA-2FF4-3130-8C2724F7CE1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51899" y="3021190"/>
              <a:ext cx="1534464" cy="1423039"/>
            </a:xfrm>
            <a:prstGeom prst="rect">
              <a:avLst/>
            </a:prstGeom>
          </p:spPr>
        </p:pic>
      </p:grpSp>
      <p:sp>
        <p:nvSpPr>
          <p:cNvPr id="16" name="TextBox 15">
            <a:extLst>
              <a:ext uri="{FF2B5EF4-FFF2-40B4-BE49-F238E27FC236}">
                <a16:creationId xmlns:a16="http://schemas.microsoft.com/office/drawing/2014/main" id="{3834DE81-7E1E-280D-AFCA-043B5F226BC5}"/>
              </a:ext>
            </a:extLst>
          </p:cNvPr>
          <p:cNvSpPr txBox="1"/>
          <p:nvPr/>
        </p:nvSpPr>
        <p:spPr>
          <a:xfrm>
            <a:off x="9797798" y="4601964"/>
            <a:ext cx="1836228" cy="226762"/>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Conclusion</a:t>
            </a:r>
          </a:p>
        </p:txBody>
      </p:sp>
      <p:pic>
        <p:nvPicPr>
          <p:cNvPr id="18" name="Graphic 17">
            <a:extLst>
              <a:ext uri="{FF2B5EF4-FFF2-40B4-BE49-F238E27FC236}">
                <a16:creationId xmlns:a16="http://schemas.microsoft.com/office/drawing/2014/main" id="{7DB4ECD0-AEA0-8800-7631-6843FD23CA9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63605" y="3285088"/>
            <a:ext cx="839521" cy="823130"/>
          </a:xfrm>
          <a:prstGeom prst="rect">
            <a:avLst/>
          </a:prstGeom>
        </p:spPr>
      </p:pic>
      <p:pic>
        <p:nvPicPr>
          <p:cNvPr id="3" name="Graphic 2" descr="Magnifying glass outline">
            <a:extLst>
              <a:ext uri="{FF2B5EF4-FFF2-40B4-BE49-F238E27FC236}">
                <a16:creationId xmlns:a16="http://schemas.microsoft.com/office/drawing/2014/main" id="{B7BC1922-82A4-C28A-0F36-740C5CC0544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30829" y="3413759"/>
            <a:ext cx="803887" cy="690444"/>
          </a:xfrm>
          <a:prstGeom prst="rect">
            <a:avLst/>
          </a:prstGeom>
        </p:spPr>
      </p:pic>
      <p:pic>
        <p:nvPicPr>
          <p:cNvPr id="10" name="Graphic 9" descr="Presentation with bar chart outline">
            <a:extLst>
              <a:ext uri="{FF2B5EF4-FFF2-40B4-BE49-F238E27FC236}">
                <a16:creationId xmlns:a16="http://schemas.microsoft.com/office/drawing/2014/main" id="{8443ED6C-1EDC-3B59-67B9-6F16EFA6F27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58981" y="3294691"/>
            <a:ext cx="829799" cy="967284"/>
          </a:xfrm>
          <a:prstGeom prst="rect">
            <a:avLst/>
          </a:prstGeom>
        </p:spPr>
      </p:pic>
      <p:pic>
        <p:nvPicPr>
          <p:cNvPr id="13" name="Graphic 12" descr="Flowchart outline">
            <a:extLst>
              <a:ext uri="{FF2B5EF4-FFF2-40B4-BE49-F238E27FC236}">
                <a16:creationId xmlns:a16="http://schemas.microsoft.com/office/drawing/2014/main" id="{2B2A3933-82B2-B77B-27AF-B5E7066D715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06030" y="3294691"/>
            <a:ext cx="878680" cy="809513"/>
          </a:xfrm>
          <a:prstGeom prst="rect">
            <a:avLst/>
          </a:prstGeom>
        </p:spPr>
      </p:pic>
    </p:spTree>
    <p:custDataLst>
      <p:custData r:id="rId1"/>
      <p:custData r:id="rId2"/>
      <p:tags r:id="rId3"/>
    </p:custDataLst>
    <p:extLst>
      <p:ext uri="{BB962C8B-B14F-4D97-AF65-F5344CB8AC3E}">
        <p14:creationId xmlns:p14="http://schemas.microsoft.com/office/powerpoint/2010/main" val="2050647882"/>
      </p:ext>
    </p:extLst>
  </p:cSld>
  <p:clrMapOvr>
    <a:masterClrMapping/>
  </p:clrMapOvr>
  <p:transition spd="slow" advTm="15009">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1. Introduction </a:t>
            </a:r>
          </a:p>
        </p:txBody>
      </p:sp>
      <p:sp>
        <p:nvSpPr>
          <p:cNvPr id="3" name="TextBox 2">
            <a:extLst>
              <a:ext uri="{FF2B5EF4-FFF2-40B4-BE49-F238E27FC236}">
                <a16:creationId xmlns:a16="http://schemas.microsoft.com/office/drawing/2014/main" id="{410C7105-3DD3-BEA1-E187-F848F23B438A}"/>
              </a:ext>
            </a:extLst>
          </p:cNvPr>
          <p:cNvSpPr txBox="1"/>
          <p:nvPr/>
        </p:nvSpPr>
        <p:spPr>
          <a:xfrm>
            <a:off x="454342" y="1330436"/>
            <a:ext cx="5720080" cy="4885376"/>
          </a:xfrm>
          <a:prstGeom prst="rect">
            <a:avLst/>
          </a:prstGeom>
          <a:noFill/>
        </p:spPr>
        <p:txBody>
          <a:bodyPr wrap="square" rtlCol="0">
            <a:spAutoFit/>
          </a:bodyPr>
          <a:lstStyle/>
          <a:p>
            <a:pPr marL="252095" algn="just">
              <a:lnSpc>
                <a:spcPct val="150000"/>
              </a:lnSpc>
            </a:pPr>
            <a:r>
              <a:rPr lang="en-GB" sz="1100" b="1" kern="100" dirty="0">
                <a:effectLst/>
                <a:latin typeface="Arial" panose="020B0604020202020204" pitchFamily="34" charset="0"/>
                <a:ea typeface="Aptos" panose="020B0004020202020204" pitchFamily="34" charset="0"/>
                <a:cs typeface="Times New Roman" panose="02020603050405020304" pitchFamily="18" charset="0"/>
              </a:rPr>
              <a:t>Background </a:t>
            </a:r>
          </a:p>
          <a:p>
            <a:pPr marL="252095" algn="just">
              <a:lnSpc>
                <a:spcPct val="150000"/>
              </a:lnSpc>
            </a:pPr>
            <a:r>
              <a:rPr lang="en-GB" sz="1100" kern="100" dirty="0">
                <a:effectLst/>
                <a:latin typeface="Arial" panose="020B0604020202020204" pitchFamily="34" charset="0"/>
                <a:ea typeface="Aptos" panose="020B0004020202020204" pitchFamily="34" charset="0"/>
                <a:cs typeface="Times New Roman" panose="02020603050405020304" pitchFamily="18" charset="0"/>
              </a:rPr>
              <a:t>Missing values are a common occurrence in datasets. It's not unusual to encounter datasets where a significant portion, sometimes up to half, of the entries are missing. Such datasets pose challenges for data analysis methods that require complete data. To address this issue, imputation methods are often employed to fill in the missing values. This paper delves into the influence of various imputation methods on classifier performance when applied to imputed data. Specifically, it investigates the effects of mean imputation and K-nearest neighbour classifier imputation. The evaluation employs two widely used classifiers, K-nearest-neighbour, and decision tree classifiers, to gauge the effectiveness of these imputation techniques.</a:t>
            </a:r>
          </a:p>
          <a:p>
            <a:pPr marL="252095" algn="just">
              <a:lnSpc>
                <a:spcPct val="150000"/>
              </a:lnSpc>
            </a:pPr>
            <a:r>
              <a:rPr lang="en-GB" sz="1100" b="1" kern="100" dirty="0">
                <a:latin typeface="Arial" panose="020B0604020202020204" pitchFamily="34" charset="0"/>
                <a:ea typeface="Aptos" panose="020B0004020202020204" pitchFamily="34" charset="0"/>
                <a:cs typeface="Times New Roman" panose="02020603050405020304" pitchFamily="18" charset="0"/>
              </a:rPr>
              <a:t>Objectives</a:t>
            </a:r>
          </a:p>
          <a:p>
            <a:pPr marL="252095" algn="just">
              <a:lnSpc>
                <a:spcPct val="150000"/>
              </a:lnSpc>
            </a:pPr>
            <a:r>
              <a:rPr lang="en-ZA" sz="1100" b="1" kern="100" dirty="0">
                <a:latin typeface="Arial" panose="020B0604020202020204" pitchFamily="34" charset="0"/>
                <a:ea typeface="Aptos" panose="020B0004020202020204" pitchFamily="34" charset="0"/>
                <a:cs typeface="Times New Roman" panose="02020603050405020304" pitchFamily="18" charset="0"/>
              </a:rPr>
              <a:t>Task A: </a:t>
            </a:r>
            <a:r>
              <a:rPr lang="en-ZA" sz="1100" kern="100" dirty="0">
                <a:latin typeface="Arial" panose="020B0604020202020204" pitchFamily="34" charset="0"/>
                <a:ea typeface="Aptos" panose="020B0004020202020204" pitchFamily="34" charset="0"/>
                <a:cs typeface="Times New Roman" panose="02020603050405020304" pitchFamily="18" charset="0"/>
              </a:rPr>
              <a:t>The objective is to evaluate the effectiveness of a baseline imputation compared to Naïve Bayes imputation on classification model performance. Additionally, the study explores the influence of the proportion of missing values on the effectiveness of the imputation method.</a:t>
            </a:r>
          </a:p>
          <a:p>
            <a:pPr marL="252095" algn="just">
              <a:lnSpc>
                <a:spcPct val="150000"/>
              </a:lnSpc>
            </a:pPr>
            <a:r>
              <a:rPr lang="en-ZA" sz="1100" b="1" kern="100" dirty="0">
                <a:latin typeface="Arial" panose="020B0604020202020204" pitchFamily="34" charset="0"/>
                <a:ea typeface="Aptos" panose="020B0004020202020204" pitchFamily="34" charset="0"/>
                <a:cs typeface="Times New Roman" panose="02020603050405020304" pitchFamily="18" charset="0"/>
              </a:rPr>
              <a:t>Task B: </a:t>
            </a:r>
            <a:r>
              <a:rPr lang="en-ZA" sz="1100" kern="100" dirty="0">
                <a:latin typeface="Arial" panose="020B0604020202020204" pitchFamily="34" charset="0"/>
                <a:ea typeface="Aptos" panose="020B0004020202020204" pitchFamily="34" charset="0"/>
                <a:cs typeface="Times New Roman" panose="02020603050405020304" pitchFamily="18" charset="0"/>
              </a:rPr>
              <a:t>Building upon Task A, this objective involves using the K Nearest Neighbours classifier to address missing numerical values. Furthermore, this approach's effectiveness will be compared against a baseline numerical value imputation method using two distinct machine learning models.</a:t>
            </a:r>
          </a:p>
        </p:txBody>
      </p:sp>
      <p:pic>
        <p:nvPicPr>
          <p:cNvPr id="5" name="Graphic 4" descr="Artificial Intelligence outline">
            <a:extLst>
              <a:ext uri="{FF2B5EF4-FFF2-40B4-BE49-F238E27FC236}">
                <a16:creationId xmlns:a16="http://schemas.microsoft.com/office/drawing/2014/main" id="{8E3EE623-99EE-50BC-C735-740BC6DA86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8240" y="2091644"/>
            <a:ext cx="3606800" cy="3362960"/>
          </a:xfrm>
          <a:prstGeom prst="rect">
            <a:avLst/>
          </a:prstGeom>
        </p:spPr>
      </p:pic>
    </p:spTree>
    <p:extLst>
      <p:ext uri="{BB962C8B-B14F-4D97-AF65-F5344CB8AC3E}">
        <p14:creationId xmlns:p14="http://schemas.microsoft.com/office/powerpoint/2010/main" val="1537942616"/>
      </p:ext>
    </p:extLst>
  </p:cSld>
  <p:clrMapOvr>
    <a:masterClrMapping/>
  </p:clrMapOvr>
  <p:transition spd="slow" advTm="47992">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500" b="0" i="0" u="none" strike="noStrike" kern="1200" cap="none" spc="0" normalizeH="0" baseline="0" noProof="0" dirty="0" err="1">
              <a:ln>
                <a:noFill/>
              </a:ln>
              <a:solidFill>
                <a:prstClr val="white"/>
              </a:solidFill>
              <a:effectLst/>
              <a:uLnTx/>
              <a:uFillTx/>
              <a:latin typeface="Century Gothic" panose="020B0502020202020204"/>
              <a:ea typeface="+mn-ea"/>
              <a:cs typeface="+mn-cs"/>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2.Methodology </a:t>
            </a:r>
            <a:endParaRPr lang="en-GB" dirty="0">
              <a:solidFill>
                <a:schemeClr val="bg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8008DFDD-05F4-B581-786F-0B7ED87BC39F}"/>
              </a:ext>
            </a:extLst>
          </p:cNvPr>
          <p:cNvSpPr/>
          <p:nvPr/>
        </p:nvSpPr>
        <p:spPr>
          <a:xfrm>
            <a:off x="8127241" y="1715007"/>
            <a:ext cx="31831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lowchart: Connector 10">
            <a:extLst>
              <a:ext uri="{FF2B5EF4-FFF2-40B4-BE49-F238E27FC236}">
                <a16:creationId xmlns:a16="http://schemas.microsoft.com/office/drawing/2014/main" id="{D4AB3AD1-FA32-F1BE-9074-2C5990CEB436}"/>
              </a:ext>
            </a:extLst>
          </p:cNvPr>
          <p:cNvSpPr/>
          <p:nvPr/>
        </p:nvSpPr>
        <p:spPr>
          <a:xfrm>
            <a:off x="4988560" y="2971800"/>
            <a:ext cx="2214880" cy="2143760"/>
          </a:xfrm>
          <a:prstGeom prst="flowChartConnector">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7" name="Graphic 16" descr="Blockchain outline">
            <a:extLst>
              <a:ext uri="{FF2B5EF4-FFF2-40B4-BE49-F238E27FC236}">
                <a16:creationId xmlns:a16="http://schemas.microsoft.com/office/drawing/2014/main" id="{4EA0D518-D79E-1631-5740-76560B311A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800" y="3586480"/>
            <a:ext cx="914400" cy="914400"/>
          </a:xfrm>
          <a:prstGeom prst="rect">
            <a:avLst/>
          </a:prstGeom>
        </p:spPr>
      </p:pic>
      <p:cxnSp>
        <p:nvCxnSpPr>
          <p:cNvPr id="52" name="Connector: Elbow 51">
            <a:extLst>
              <a:ext uri="{FF2B5EF4-FFF2-40B4-BE49-F238E27FC236}">
                <a16:creationId xmlns:a16="http://schemas.microsoft.com/office/drawing/2014/main" id="{D1DBA181-B031-F572-1EFE-8455F5D12B8E}"/>
              </a:ext>
            </a:extLst>
          </p:cNvPr>
          <p:cNvCxnSpPr>
            <a:cxnSpLocks/>
            <a:stCxn id="11" idx="7"/>
            <a:endCxn id="2" idx="1"/>
          </p:cNvCxnSpPr>
          <p:nvPr/>
        </p:nvCxnSpPr>
        <p:spPr>
          <a:xfrm rot="5400000" flipH="1" flipV="1">
            <a:off x="7079740" y="2238246"/>
            <a:ext cx="846839" cy="1248163"/>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280C11E6-017D-9CF1-289A-57A3774C2133}"/>
              </a:ext>
            </a:extLst>
          </p:cNvPr>
          <p:cNvCxnSpPr>
            <a:cxnSpLocks/>
            <a:stCxn id="11" idx="5"/>
            <a:endCxn id="69" idx="1"/>
          </p:cNvCxnSpPr>
          <p:nvPr/>
        </p:nvCxnSpPr>
        <p:spPr>
          <a:xfrm rot="16200000" flipH="1">
            <a:off x="7121776" y="4558916"/>
            <a:ext cx="773686" cy="1259082"/>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89BEBEDA-95C2-8DC0-A7B3-5C41BAA08945}"/>
              </a:ext>
            </a:extLst>
          </p:cNvPr>
          <p:cNvSpPr/>
          <p:nvPr/>
        </p:nvSpPr>
        <p:spPr>
          <a:xfrm>
            <a:off x="8138160" y="4851400"/>
            <a:ext cx="3138684"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1" name="Rectangle 70">
            <a:extLst>
              <a:ext uri="{FF2B5EF4-FFF2-40B4-BE49-F238E27FC236}">
                <a16:creationId xmlns:a16="http://schemas.microsoft.com/office/drawing/2014/main" id="{55444A07-8463-390E-3C97-E319D2D9D062}"/>
              </a:ext>
            </a:extLst>
          </p:cNvPr>
          <p:cNvSpPr/>
          <p:nvPr/>
        </p:nvSpPr>
        <p:spPr>
          <a:xfrm>
            <a:off x="963684" y="1715007"/>
            <a:ext cx="3101074"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2" name="Rectangle 71">
            <a:extLst>
              <a:ext uri="{FF2B5EF4-FFF2-40B4-BE49-F238E27FC236}">
                <a16:creationId xmlns:a16="http://schemas.microsoft.com/office/drawing/2014/main" id="{A12D5440-F5D9-750C-C294-0220C8A05500}"/>
              </a:ext>
            </a:extLst>
          </p:cNvPr>
          <p:cNvSpPr/>
          <p:nvPr/>
        </p:nvSpPr>
        <p:spPr>
          <a:xfrm>
            <a:off x="963683" y="4851400"/>
            <a:ext cx="3101074"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77" name="Connector: Elbow 76">
            <a:extLst>
              <a:ext uri="{FF2B5EF4-FFF2-40B4-BE49-F238E27FC236}">
                <a16:creationId xmlns:a16="http://schemas.microsoft.com/office/drawing/2014/main" id="{00CF5222-30C9-8F52-9C37-226004EE6A2D}"/>
              </a:ext>
            </a:extLst>
          </p:cNvPr>
          <p:cNvCxnSpPr>
            <a:cxnSpLocks/>
            <a:stCxn id="11" idx="1"/>
            <a:endCxn id="71" idx="3"/>
          </p:cNvCxnSpPr>
          <p:nvPr/>
        </p:nvCxnSpPr>
        <p:spPr>
          <a:xfrm rot="16200000" flipV="1">
            <a:off x="4265421" y="2238245"/>
            <a:ext cx="846839" cy="1248164"/>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688B9854-33E2-171A-A822-BE11EE539500}"/>
              </a:ext>
            </a:extLst>
          </p:cNvPr>
          <p:cNvCxnSpPr>
            <a:cxnSpLocks/>
            <a:stCxn id="11" idx="3"/>
            <a:endCxn id="72" idx="3"/>
          </p:cNvCxnSpPr>
          <p:nvPr/>
        </p:nvCxnSpPr>
        <p:spPr>
          <a:xfrm rot="5400000">
            <a:off x="4301997" y="4564375"/>
            <a:ext cx="773686" cy="1248165"/>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117" name="Graphic 116" descr="Checkmark outline">
            <a:extLst>
              <a:ext uri="{FF2B5EF4-FFF2-40B4-BE49-F238E27FC236}">
                <a16:creationId xmlns:a16="http://schemas.microsoft.com/office/drawing/2014/main" id="{E7D8991D-9645-8A59-C949-50BA0ADD6F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8660" y="2228626"/>
            <a:ext cx="484540" cy="442197"/>
          </a:xfrm>
          <a:prstGeom prst="rect">
            <a:avLst/>
          </a:prstGeom>
        </p:spPr>
      </p:pic>
      <p:pic>
        <p:nvPicPr>
          <p:cNvPr id="119" name="Graphic 118" descr="Badge Question Mark outline">
            <a:extLst>
              <a:ext uri="{FF2B5EF4-FFF2-40B4-BE49-F238E27FC236}">
                <a16:creationId xmlns:a16="http://schemas.microsoft.com/office/drawing/2014/main" id="{A9E91634-229F-4DFE-45D9-E7157ECC18B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27242" y="2143442"/>
            <a:ext cx="642354" cy="623679"/>
          </a:xfrm>
          <a:prstGeom prst="rect">
            <a:avLst/>
          </a:prstGeom>
        </p:spPr>
      </p:pic>
      <p:pic>
        <p:nvPicPr>
          <p:cNvPr id="121" name="Graphic 120" descr="Bar chart outline">
            <a:extLst>
              <a:ext uri="{FF2B5EF4-FFF2-40B4-BE49-F238E27FC236}">
                <a16:creationId xmlns:a16="http://schemas.microsoft.com/office/drawing/2014/main" id="{005DA1E3-D13E-1D99-3608-841A1E1B4F1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176450" y="5243411"/>
            <a:ext cx="640048" cy="618910"/>
          </a:xfrm>
          <a:prstGeom prst="rect">
            <a:avLst/>
          </a:prstGeom>
        </p:spPr>
      </p:pic>
      <p:sp>
        <p:nvSpPr>
          <p:cNvPr id="122" name="TextBox 121">
            <a:extLst>
              <a:ext uri="{FF2B5EF4-FFF2-40B4-BE49-F238E27FC236}">
                <a16:creationId xmlns:a16="http://schemas.microsoft.com/office/drawing/2014/main" id="{B6C11191-F72E-E07E-0F7D-C75098843691}"/>
              </a:ext>
            </a:extLst>
          </p:cNvPr>
          <p:cNvSpPr txBox="1"/>
          <p:nvPr/>
        </p:nvSpPr>
        <p:spPr>
          <a:xfrm>
            <a:off x="8816498" y="4933955"/>
            <a:ext cx="2349342" cy="1277273"/>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Model Comparison</a:t>
            </a:r>
          </a:p>
          <a:p>
            <a:pPr algn="just"/>
            <a:r>
              <a:rPr lang="en-ZA" sz="1100" dirty="0">
                <a:latin typeface="Arial" panose="020B0604020202020204" pitchFamily="34" charset="0"/>
                <a:cs typeface="Arial" panose="020B0604020202020204" pitchFamily="34" charset="0"/>
              </a:rPr>
              <a:t>The results from the K-NN and decision tree classifiers are evaluated using performance metrices  including accuracy, precision, recall, and F1-score, will be evaluated and compared.</a:t>
            </a:r>
          </a:p>
        </p:txBody>
      </p:sp>
      <p:sp>
        <p:nvSpPr>
          <p:cNvPr id="126" name="TextBox 125">
            <a:extLst>
              <a:ext uri="{FF2B5EF4-FFF2-40B4-BE49-F238E27FC236}">
                <a16:creationId xmlns:a16="http://schemas.microsoft.com/office/drawing/2014/main" id="{854B62FB-2998-DF44-F258-ED8C1F554C09}"/>
              </a:ext>
            </a:extLst>
          </p:cNvPr>
          <p:cNvSpPr txBox="1"/>
          <p:nvPr/>
        </p:nvSpPr>
        <p:spPr>
          <a:xfrm>
            <a:off x="8769595" y="1728452"/>
            <a:ext cx="2540835" cy="1446550"/>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Inducing Missing Values </a:t>
            </a:r>
          </a:p>
          <a:p>
            <a:pPr algn="just"/>
            <a:r>
              <a:rPr lang="en-ZA" sz="1100" dirty="0">
                <a:latin typeface="Arial" panose="020B0604020202020204" pitchFamily="34" charset="0"/>
                <a:cs typeface="Arial" panose="020B0604020202020204" pitchFamily="34" charset="0"/>
              </a:rPr>
              <a:t>Missing data were randomly introduced into each of the datasets using the Missing Completely at Random (MCAR) mechanism. The missing values were added to all attributes across all datasets at three different rates: 10%, 40%, and 70%.</a:t>
            </a:r>
          </a:p>
        </p:txBody>
      </p:sp>
      <p:sp>
        <p:nvSpPr>
          <p:cNvPr id="131" name="TextBox 130">
            <a:extLst>
              <a:ext uri="{FF2B5EF4-FFF2-40B4-BE49-F238E27FC236}">
                <a16:creationId xmlns:a16="http://schemas.microsoft.com/office/drawing/2014/main" id="{5A367AD8-7CFD-ECAF-99F7-98D8E6F5074D}"/>
              </a:ext>
            </a:extLst>
          </p:cNvPr>
          <p:cNvSpPr txBox="1"/>
          <p:nvPr/>
        </p:nvSpPr>
        <p:spPr>
          <a:xfrm>
            <a:off x="1567771" y="1800270"/>
            <a:ext cx="2402416" cy="1277273"/>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Selecting Dataset</a:t>
            </a:r>
          </a:p>
          <a:p>
            <a:pPr algn="just"/>
            <a:r>
              <a:rPr lang="en-ZA" sz="1100" dirty="0">
                <a:latin typeface="Arial" panose="020B0604020202020204" pitchFamily="34" charset="0"/>
                <a:cs typeface="Arial" panose="020B0604020202020204" pitchFamily="34" charset="0"/>
              </a:rPr>
              <a:t>A dataset with documented research on handling missing feature values was selected. The Adult dataset was selected in the study done by A. </a:t>
            </a:r>
            <a:r>
              <a:rPr lang="en-ZA" sz="1100" dirty="0" err="1">
                <a:latin typeface="Arial" panose="020B0604020202020204" pitchFamily="34" charset="0"/>
                <a:cs typeface="Arial" panose="020B0604020202020204" pitchFamily="34" charset="0"/>
              </a:rPr>
              <a:t>Farhangfara</a:t>
            </a:r>
            <a:r>
              <a:rPr lang="en-ZA" sz="1100" dirty="0">
                <a:latin typeface="Arial" panose="020B0604020202020204" pitchFamily="34" charset="0"/>
                <a:cs typeface="Arial" panose="020B0604020202020204" pitchFamily="34" charset="0"/>
              </a:rPr>
              <a:t>, L. </a:t>
            </a:r>
            <a:r>
              <a:rPr lang="en-ZA" sz="1100" dirty="0" err="1">
                <a:latin typeface="Arial" panose="020B0604020202020204" pitchFamily="34" charset="0"/>
                <a:cs typeface="Arial" panose="020B0604020202020204" pitchFamily="34" charset="0"/>
              </a:rPr>
              <a:t>Kurganb</a:t>
            </a:r>
            <a:r>
              <a:rPr lang="en-ZA" sz="1100" dirty="0">
                <a:latin typeface="Arial" panose="020B0604020202020204" pitchFamily="34" charset="0"/>
                <a:cs typeface="Arial" panose="020B0604020202020204" pitchFamily="34" charset="0"/>
              </a:rPr>
              <a:t>, and J. </a:t>
            </a:r>
            <a:r>
              <a:rPr lang="en-ZA" sz="1100" dirty="0" err="1">
                <a:latin typeface="Arial" panose="020B0604020202020204" pitchFamily="34" charset="0"/>
                <a:cs typeface="Arial" panose="020B0604020202020204" pitchFamily="34" charset="0"/>
              </a:rPr>
              <a:t>Dyc</a:t>
            </a:r>
            <a:r>
              <a:rPr lang="en-ZA" sz="1100" dirty="0">
                <a:latin typeface="Arial" panose="020B0604020202020204" pitchFamily="34" charset="0"/>
                <a:cs typeface="Arial" panose="020B0604020202020204" pitchFamily="34" charset="0"/>
              </a:rPr>
              <a:t>.</a:t>
            </a:r>
          </a:p>
        </p:txBody>
      </p:sp>
      <p:sp>
        <p:nvSpPr>
          <p:cNvPr id="135" name="TextBox 134">
            <a:extLst>
              <a:ext uri="{FF2B5EF4-FFF2-40B4-BE49-F238E27FC236}">
                <a16:creationId xmlns:a16="http://schemas.microsoft.com/office/drawing/2014/main" id="{C1B7018F-8776-D7C6-A3C0-B292AE16D85F}"/>
              </a:ext>
            </a:extLst>
          </p:cNvPr>
          <p:cNvSpPr txBox="1"/>
          <p:nvPr/>
        </p:nvSpPr>
        <p:spPr>
          <a:xfrm>
            <a:off x="1567771" y="5092880"/>
            <a:ext cx="2172622" cy="769441"/>
          </a:xfrm>
          <a:prstGeom prst="rect">
            <a:avLst/>
          </a:prstGeom>
          <a:noFill/>
        </p:spPr>
        <p:txBody>
          <a:bodyPr wrap="square" rtlCol="0">
            <a:spAutoFit/>
          </a:bodyPr>
          <a:lstStyle/>
          <a:p>
            <a:r>
              <a:rPr lang="en-ZA" sz="1100" b="1" dirty="0">
                <a:latin typeface="Arial" panose="020B0604020202020204" pitchFamily="34" charset="0"/>
                <a:cs typeface="Arial" panose="020B0604020202020204" pitchFamily="34" charset="0"/>
              </a:rPr>
              <a:t>Imputation Approach</a:t>
            </a:r>
          </a:p>
          <a:p>
            <a:r>
              <a:rPr lang="en-ZA" sz="1100" dirty="0">
                <a:latin typeface="Arial" panose="020B0604020202020204" pitchFamily="34" charset="0"/>
                <a:cs typeface="Arial" panose="020B0604020202020204" pitchFamily="34" charset="0"/>
              </a:rPr>
              <a:t>The K-NN and mean imputation technique were used to address this issue, of  missing values. </a:t>
            </a:r>
          </a:p>
        </p:txBody>
      </p:sp>
      <p:pic>
        <p:nvPicPr>
          <p:cNvPr id="137" name="Graphic 136" descr="Scatterplot outline">
            <a:extLst>
              <a:ext uri="{FF2B5EF4-FFF2-40B4-BE49-F238E27FC236}">
                <a16:creationId xmlns:a16="http://schemas.microsoft.com/office/drawing/2014/main" id="{A2E36B9B-AE42-B20D-F937-0927F83B421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35553" y="5395791"/>
            <a:ext cx="632218" cy="634169"/>
          </a:xfrm>
          <a:prstGeom prst="rect">
            <a:avLst/>
          </a:prstGeom>
        </p:spPr>
      </p:pic>
    </p:spTree>
    <p:custDataLst>
      <p:custData r:id="rId1"/>
      <p:custData r:id="rId2"/>
      <p:tags r:id="rId3"/>
    </p:custDataLst>
    <p:extLst>
      <p:ext uri="{BB962C8B-B14F-4D97-AF65-F5344CB8AC3E}">
        <p14:creationId xmlns:p14="http://schemas.microsoft.com/office/powerpoint/2010/main" val="173968901"/>
      </p:ext>
    </p:extLst>
  </p:cSld>
  <p:clrMapOvr>
    <a:masterClrMapping/>
  </p:clrMapOvr>
  <p:transition spd="slow" advTm="15009">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3.Results &amp; Discussion </a:t>
            </a:r>
          </a:p>
        </p:txBody>
      </p:sp>
    </p:spTree>
    <p:extLst>
      <p:ext uri="{BB962C8B-B14F-4D97-AF65-F5344CB8AC3E}">
        <p14:creationId xmlns:p14="http://schemas.microsoft.com/office/powerpoint/2010/main" val="2046043455"/>
      </p:ext>
    </p:extLst>
  </p:cSld>
  <p:clrMapOvr>
    <a:masterClrMapping/>
  </p:clrMapOvr>
  <p:transition spd="slow" advTm="47992">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4. Decision Tree  </a:t>
            </a:r>
          </a:p>
        </p:txBody>
      </p:sp>
    </p:spTree>
    <p:extLst>
      <p:ext uri="{BB962C8B-B14F-4D97-AF65-F5344CB8AC3E}">
        <p14:creationId xmlns:p14="http://schemas.microsoft.com/office/powerpoint/2010/main" val="3491402825"/>
      </p:ext>
    </p:extLst>
  </p:cSld>
  <p:clrMapOvr>
    <a:masterClrMapping/>
  </p:clrMapOvr>
  <p:transition spd="slow" advTm="47992">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5.Conclusion   </a:t>
            </a:r>
          </a:p>
        </p:txBody>
      </p:sp>
    </p:spTree>
    <p:extLst>
      <p:ext uri="{BB962C8B-B14F-4D97-AF65-F5344CB8AC3E}">
        <p14:creationId xmlns:p14="http://schemas.microsoft.com/office/powerpoint/2010/main" val="370431153"/>
      </p:ext>
    </p:extLst>
  </p:cSld>
  <p:clrMapOvr>
    <a:masterClrMapping/>
  </p:clrMapOvr>
  <p:transition spd="slow" advTm="47992">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A0D70C8A-A50E-4B41-86A2-E2F855812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txBody>
          <a:bodyPr/>
          <a:lstStyle/>
          <a:p>
            <a:endParaRPr lang="en-GB"/>
          </a:p>
        </p:txBody>
      </p:sp>
      <p:sp>
        <p:nvSpPr>
          <p:cNvPr id="26" name="Rectangle 10">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12">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8" name="Rectangle 14">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29" name="Rectangle 16">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GB"/>
          </a:p>
        </p:txBody>
      </p:sp>
      <p:sp>
        <p:nvSpPr>
          <p:cNvPr id="2" name="Title 1">
            <a:extLst>
              <a:ext uri="{FF2B5EF4-FFF2-40B4-BE49-F238E27FC236}">
                <a16:creationId xmlns:a16="http://schemas.microsoft.com/office/drawing/2014/main" id="{E6FAA6CC-156F-1D3A-43E5-EF73888D4E79}"/>
              </a:ext>
            </a:extLst>
          </p:cNvPr>
          <p:cNvSpPr>
            <a:spLocks noGrp="1"/>
          </p:cNvSpPr>
          <p:nvPr>
            <p:ph type="title"/>
          </p:nvPr>
        </p:nvSpPr>
        <p:spPr>
          <a:xfrm>
            <a:off x="7532835" y="1420706"/>
            <a:ext cx="3466540" cy="4016587"/>
          </a:xfrm>
        </p:spPr>
        <p:txBody>
          <a:bodyPr vert="horz" lIns="91440" tIns="45720" rIns="91440" bIns="45720" rtlCol="0" anchor="ctr">
            <a:normAutofit/>
          </a:bodyPr>
          <a:lstStyle/>
          <a:p>
            <a:r>
              <a:rPr lang="en-US" sz="3600" dirty="0">
                <a:solidFill>
                  <a:srgbClr val="002060"/>
                </a:solidFill>
              </a:rPr>
              <a:t>Thank You </a:t>
            </a:r>
          </a:p>
        </p:txBody>
      </p:sp>
      <p:cxnSp>
        <p:nvCxnSpPr>
          <p:cNvPr id="30" name="Straight Connector 18">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Content Placeholder 11" descr="Smiling Face with No Fill">
            <a:extLst>
              <a:ext uri="{FF2B5EF4-FFF2-40B4-BE49-F238E27FC236}">
                <a16:creationId xmlns:a16="http://schemas.microsoft.com/office/drawing/2014/main" id="{8EDA7579-7AAB-BD74-F253-98D971125DD2}"/>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13212" y="1307805"/>
            <a:ext cx="4285566" cy="4129488"/>
          </a:xfrm>
          <a:prstGeom prst="rect">
            <a:avLst/>
          </a:prstGeom>
        </p:spPr>
      </p:pic>
    </p:spTree>
    <p:extLst>
      <p:ext uri="{BB962C8B-B14F-4D97-AF65-F5344CB8AC3E}">
        <p14:creationId xmlns:p14="http://schemas.microsoft.com/office/powerpoint/2010/main" val="6145111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ags/tag2.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heme/_rels/theme2.xml.rels><?xml version="1.0" encoding="UTF-8" standalone="yes"?>
<Relationships xmlns="http://schemas.openxmlformats.org/package/2006/relationships"><Relationship Id="rId1" Type="http://schemas.openxmlformats.org/officeDocument/2006/relationships/image" Target="../media/image18.jpeg"/></Relationships>
</file>

<file path=ppt/theme/theme1.xml><?xml version="1.0" encoding="utf-8"?>
<a:theme xmlns:a="http://schemas.openxmlformats.org/drawingml/2006/main" name="DSV Templat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500" noProof="0" dirty="0" err="1" smtClean="0">
            <a:solidFill>
              <a:schemeClr val="bg1"/>
            </a:solidFill>
          </a:defRPr>
        </a:defPPr>
      </a:lst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500" dirty="0" err="1" smtClean="0"/>
        </a:defPPr>
      </a:lstStyle>
    </a:txDef>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Blank.potx" id="{28284086-7A12-4262-9044-C9F8E6DD62E6}" vid="{B3E5F076-49CF-497E-A0C4-B5A6051EFD10}"/>
    </a:ext>
  </a:extLst>
</a:theme>
</file>

<file path=ppt/theme/theme2.xml><?xml version="1.0" encoding="utf-8"?>
<a:theme xmlns:a="http://schemas.openxmlformats.org/drawingml/2006/main" name="Sav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tema">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xml version="1.0" encoding="utf-8"?>
<TemplafySlideFormConfiguration><![CDATA[{"formFields":[],"formDataEntries":[]}]]></TemplafySlideFormConfiguration>
</file>

<file path=customXml/item2.xml><?xml version="1.0" encoding="utf-8"?>
<TemplafyTemplateConfiguration><![CDATA[{"elementsMetadata":[],"transformationConfigurations":[],"templateName":"Template 2024","templateDescription":"","enableDocumentContentUpdater":false,"version":"2.0"}]]></TemplafyTemplateConfiguration>
</file>

<file path=customXml/item3.xml><?xml version="1.0" encoding="utf-8"?>
<TemplafyFormConfiguration><![CDATA[{"formFields":[],"formDataEntries":[]}]]></TemplafyFormConfiguration>
</file>

<file path=customXml/item4.xml><?xml version="1.0" encoding="utf-8"?>
<TemplafySlideTemplateConfiguration><![CDATA[{"slideVersion":1,"isValidatorEnabled":false,"isLocked":false,"elementsMetadata":[],"slideId":"638428994669606512","enableDocumentContentUpdater":false,"version":"2.0"}]]></TemplafySlideTemplateConfiguration>
</file>

<file path=customXml/item5.xml><?xml version="1.0" encoding="utf-8"?>
<TemplafySlideFormConfiguration><![CDATA[{"formFields":[],"formDataEntries":[]}]]></TemplafySlideFormConfiguration>
</file>

<file path=customXml/item6.xml><?xml version="1.0" encoding="utf-8"?>
<TemplafySlideTemplateConfiguration><![CDATA[{"slideVersion":1,"isValidatorEnabled":false,"isLocked":false,"elementsMetadata":[],"slideId":"638048769900279182","enableDocumentContentUpdater":false,"version":"2.0"}]]></TemplafySlideTemplateConfiguration>
</file>

<file path=customXml/item7.xml><?xml version="1.0" encoding="utf-8"?>
<TemplafySlideFormConfiguration><![CDATA[{"formFields":[],"formDataEntries":[]}]]></TemplafySlideFormConfiguration>
</file>

<file path=customXml/item8.xml><?xml version="1.0" encoding="utf-8"?>
<TemplafySlideTemplateConfiguration><![CDATA[{"slideVersion":1,"isValidatorEnabled":false,"isLocked":false,"elementsMetadata":[],"slideId":"638048769900279182","enableDocumentContentUpdater":false,"version":"2.0"}]]></TemplafySlideTemplateConfiguration>
</file>

<file path=customXml/itemProps1.xml><?xml version="1.0" encoding="utf-8"?>
<ds:datastoreItem xmlns:ds="http://schemas.openxmlformats.org/officeDocument/2006/customXml" ds:itemID="{1D370528-3DED-4573-B24C-82CF1DA0B6B3}">
  <ds:schemaRefs/>
</ds:datastoreItem>
</file>

<file path=customXml/itemProps2.xml><?xml version="1.0" encoding="utf-8"?>
<ds:datastoreItem xmlns:ds="http://schemas.openxmlformats.org/officeDocument/2006/customXml" ds:itemID="{43877E11-121F-45E2-A0FE-16DFA988BBD5}">
  <ds:schemaRefs/>
</ds:datastoreItem>
</file>

<file path=customXml/itemProps3.xml><?xml version="1.0" encoding="utf-8"?>
<ds:datastoreItem xmlns:ds="http://schemas.openxmlformats.org/officeDocument/2006/customXml" ds:itemID="{9A03A13C-D5E3-49F8-B37D-AFA024345652}">
  <ds:schemaRefs/>
</ds:datastoreItem>
</file>

<file path=customXml/itemProps4.xml><?xml version="1.0" encoding="utf-8"?>
<ds:datastoreItem xmlns:ds="http://schemas.openxmlformats.org/officeDocument/2006/customXml" ds:itemID="{6A7796AB-1CB0-45AD-997B-095D659943B5}">
  <ds:schemaRefs/>
</ds:datastoreItem>
</file>

<file path=customXml/itemProps5.xml><?xml version="1.0" encoding="utf-8"?>
<ds:datastoreItem xmlns:ds="http://schemas.openxmlformats.org/officeDocument/2006/customXml" ds:itemID="{318FE172-2E4A-41F3-98F3-1CD8CCD9375A}">
  <ds:schemaRefs/>
</ds:datastoreItem>
</file>

<file path=customXml/itemProps6.xml><?xml version="1.0" encoding="utf-8"?>
<ds:datastoreItem xmlns:ds="http://schemas.openxmlformats.org/officeDocument/2006/customXml" ds:itemID="{31A6E273-308C-4E61-93A6-3725B57DDBD2}">
  <ds:schemaRefs/>
</ds:datastoreItem>
</file>

<file path=customXml/itemProps7.xml><?xml version="1.0" encoding="utf-8"?>
<ds:datastoreItem xmlns:ds="http://schemas.openxmlformats.org/officeDocument/2006/customXml" ds:itemID="{B779C644-68B7-4164-9D25-5094A90807DA}">
  <ds:schemaRefs/>
</ds:datastoreItem>
</file>

<file path=customXml/itemProps8.xml><?xml version="1.0" encoding="utf-8"?>
<ds:datastoreItem xmlns:ds="http://schemas.openxmlformats.org/officeDocument/2006/customXml" ds:itemID="{4427119E-0EC6-45F3-B5C4-5D645139FD8A}">
  <ds:schemaRefs/>
</ds:datastoreItem>
</file>

<file path=docProps/app.xml><?xml version="1.0" encoding="utf-8"?>
<Properties xmlns="http://schemas.openxmlformats.org/officeDocument/2006/extended-properties" xmlns:vt="http://schemas.openxmlformats.org/officeDocument/2006/docPropsVTypes">
  <Template/>
  <TotalTime>0</TotalTime>
  <Words>797</Words>
  <Application>Microsoft Office PowerPoint</Application>
  <PresentationFormat>Widescreen</PresentationFormat>
  <Paragraphs>54</Paragraphs>
  <Slides>8</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Century Gothic</vt:lpstr>
      <vt:lpstr>Garamond</vt:lpstr>
      <vt:lpstr>Söhne</vt:lpstr>
      <vt:lpstr>DSV Template</vt:lpstr>
      <vt:lpstr>Savon</vt:lpstr>
      <vt:lpstr>Data Science Assignment 3</vt:lpstr>
      <vt:lpstr>Content</vt:lpstr>
      <vt:lpstr>1. Introduction </vt:lpstr>
      <vt:lpstr>2.Methodology </vt:lpstr>
      <vt:lpstr>3.Results &amp; Discussion </vt:lpstr>
      <vt:lpstr>4. Decision Tree  </vt:lpstr>
      <vt:lpstr>5.Conclusion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2024-03-26T05:44:43Z</dcterms:created>
  <dcterms:modified xsi:type="dcterms:W3CDTF">2024-05-16T08:47:11Z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2024-02-07T10:44:26</vt:lpwstr>
  </property>
  <property fmtid="{D5CDD505-2E9C-101B-9397-08002B2CF9AE}" pid="3" name="TemplafyTenantId">
    <vt:lpwstr>dsv</vt:lpwstr>
  </property>
  <property fmtid="{D5CDD505-2E9C-101B-9397-08002B2CF9AE}" pid="4" name="TemplafyTemplateId">
    <vt:lpwstr>840468974189936750</vt:lpwstr>
  </property>
  <property fmtid="{D5CDD505-2E9C-101B-9397-08002B2CF9AE}" pid="5" name="TemplafyUserProfileId">
    <vt:lpwstr>637995348054930316</vt:lpwstr>
  </property>
  <property fmtid="{D5CDD505-2E9C-101B-9397-08002B2CF9AE}" pid="6" name="TemplafyLanguageCode">
    <vt:lpwstr>en-GB</vt:lpwstr>
  </property>
  <property fmtid="{D5CDD505-2E9C-101B-9397-08002B2CF9AE}" pid="7" name="TemplafyFromBlank">
    <vt:bool>true</vt:bool>
  </property>
</Properties>
</file>