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  <p:sldMasterId id="2147483783" r:id="rId4"/>
  </p:sldMasterIdLst>
  <p:notesMasterIdLst>
    <p:notesMasterId r:id="rId7"/>
  </p:notesMasterIdLst>
  <p:handoutMasterIdLst>
    <p:handoutMasterId r:id="rId8"/>
  </p:handoutMasterIdLst>
  <p:sldIdLst>
    <p:sldId id="283" r:id="rId5"/>
    <p:sldId id="284" r:id="rId6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27"/>
    <a:srgbClr val="1B74B2"/>
    <a:srgbClr val="95BEDB"/>
    <a:srgbClr val="6CA6CD"/>
    <a:srgbClr val="4A66AC"/>
    <a:srgbClr val="297FD5"/>
    <a:srgbClr val="629DD1"/>
    <a:srgbClr val="4472C4"/>
    <a:srgbClr val="E8BCEE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 autoAdjust="0"/>
    <p:restoredTop sz="80630" autoAdjust="0"/>
  </p:normalViewPr>
  <p:slideViewPr>
    <p:cSldViewPr snapToGrid="0" showGuides="1">
      <p:cViewPr varScale="1">
        <p:scale>
          <a:sx n="56" d="100"/>
          <a:sy n="56" d="100"/>
        </p:scale>
        <p:origin x="14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baabetswe.tlhoaele\Downloads\PGDip_model_results_K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baabetswe.tlhoaele\Downloads\PGDip_model_results_K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k-Nearest Neighbour: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'NewResults_End)'!$B$3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'NewResults_End)'!$A$27:$A$29</c:f>
              <c:numCache>
                <c:formatCode>0%</c:formatCode>
                <c:ptCount val="3"/>
                <c:pt idx="0">
                  <c:v>0.1</c:v>
                </c:pt>
                <c:pt idx="1">
                  <c:v>0.4</c:v>
                </c:pt>
                <c:pt idx="2">
                  <c:v>0.7</c:v>
                </c:pt>
              </c:numCache>
            </c:numRef>
          </c:cat>
          <c:val>
            <c:numRef>
              <c:f>'NewResults_End)'!$B$27:$B$29</c:f>
              <c:numCache>
                <c:formatCode>0%</c:formatCode>
                <c:ptCount val="3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3-4671-96C6-7A01EFC92599}"/>
            </c:ext>
          </c:extLst>
        </c:ser>
        <c:ser>
          <c:idx val="1"/>
          <c:order val="1"/>
          <c:tx>
            <c:strRef>
              <c:f>'NewResults_End)'!$C$3</c:f>
              <c:strCache>
                <c:ptCount val="1"/>
                <c:pt idx="0">
                  <c:v>Mode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'NewResults_End)'!$A$27:$A$29</c:f>
              <c:numCache>
                <c:formatCode>0%</c:formatCode>
                <c:ptCount val="3"/>
                <c:pt idx="0">
                  <c:v>0.1</c:v>
                </c:pt>
                <c:pt idx="1">
                  <c:v>0.4</c:v>
                </c:pt>
                <c:pt idx="2">
                  <c:v>0.7</c:v>
                </c:pt>
              </c:numCache>
            </c:numRef>
          </c:cat>
          <c:val>
            <c:numRef>
              <c:f>'NewResults_End)'!$C$27:$C$29</c:f>
              <c:numCache>
                <c:formatCode>0%</c:formatCode>
                <c:ptCount val="3"/>
                <c:pt idx="0">
                  <c:v>0.84</c:v>
                </c:pt>
                <c:pt idx="1">
                  <c:v>0.49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43-4671-96C6-7A01EFC92599}"/>
            </c:ext>
          </c:extLst>
        </c:ser>
        <c:ser>
          <c:idx val="2"/>
          <c:order val="2"/>
          <c:tx>
            <c:strRef>
              <c:f>'NewResults_End)'!$D$3</c:f>
              <c:strCache>
                <c:ptCount val="1"/>
                <c:pt idx="0">
                  <c:v>Naïve Bayes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'NewResults_End)'!$A$27:$A$29</c:f>
              <c:numCache>
                <c:formatCode>0%</c:formatCode>
                <c:ptCount val="3"/>
                <c:pt idx="0">
                  <c:v>0.1</c:v>
                </c:pt>
                <c:pt idx="1">
                  <c:v>0.4</c:v>
                </c:pt>
                <c:pt idx="2">
                  <c:v>0.7</c:v>
                </c:pt>
              </c:numCache>
            </c:numRef>
          </c:cat>
          <c:val>
            <c:numRef>
              <c:f>'NewResults_End)'!$D$27:$D$29</c:f>
              <c:numCache>
                <c:formatCode>0%</c:formatCode>
                <c:ptCount val="3"/>
                <c:pt idx="0">
                  <c:v>0.91</c:v>
                </c:pt>
                <c:pt idx="1">
                  <c:v>0.82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43-4671-96C6-7A01EFC92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713664"/>
        <c:axId val="397715392"/>
      </c:barChart>
      <c:catAx>
        <c:axId val="39771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Proportion of Missing Values Imputed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15392"/>
        <c:crosses val="autoZero"/>
        <c:auto val="1"/>
        <c:lblAlgn val="ctr"/>
        <c:lblOffset val="100"/>
        <c:noMultiLvlLbl val="0"/>
      </c:catAx>
      <c:valAx>
        <c:axId val="3977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Calculated</a:t>
                </a:r>
                <a:r>
                  <a:rPr lang="en-GB" baseline="0"/>
                  <a:t> Accuracy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1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k-Nearest Neighbour: F1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'NewResults_End)'!$N$3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'NewResults_End)'!$A$27:$A$29</c:f>
              <c:numCache>
                <c:formatCode>0%</c:formatCode>
                <c:ptCount val="3"/>
                <c:pt idx="0">
                  <c:v>0.1</c:v>
                </c:pt>
                <c:pt idx="1">
                  <c:v>0.4</c:v>
                </c:pt>
                <c:pt idx="2">
                  <c:v>0.7</c:v>
                </c:pt>
              </c:numCache>
            </c:numRef>
          </c:cat>
          <c:val>
            <c:numRef>
              <c:f>'NewResults_End)'!$N$27:$N$29</c:f>
              <c:numCache>
                <c:formatCode>0%</c:formatCode>
                <c:ptCount val="3"/>
                <c:pt idx="0">
                  <c:v>0.94</c:v>
                </c:pt>
                <c:pt idx="1">
                  <c:v>0.94</c:v>
                </c:pt>
                <c:pt idx="2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C-44E3-B277-0074BEED2E67}"/>
            </c:ext>
          </c:extLst>
        </c:ser>
        <c:ser>
          <c:idx val="1"/>
          <c:order val="1"/>
          <c:tx>
            <c:strRef>
              <c:f>'NewResults_End)'!$O$3</c:f>
              <c:strCache>
                <c:ptCount val="1"/>
                <c:pt idx="0">
                  <c:v>Mode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'NewResults_End)'!$A$27:$A$29</c:f>
              <c:numCache>
                <c:formatCode>0%</c:formatCode>
                <c:ptCount val="3"/>
                <c:pt idx="0">
                  <c:v>0.1</c:v>
                </c:pt>
                <c:pt idx="1">
                  <c:v>0.4</c:v>
                </c:pt>
                <c:pt idx="2">
                  <c:v>0.7</c:v>
                </c:pt>
              </c:numCache>
            </c:numRef>
          </c:cat>
          <c:val>
            <c:numRef>
              <c:f>'NewResults_End)'!$O$27:$O$29</c:f>
              <c:numCache>
                <c:formatCode>0%</c:formatCode>
                <c:ptCount val="3"/>
                <c:pt idx="0">
                  <c:v>0.82</c:v>
                </c:pt>
                <c:pt idx="1">
                  <c:v>0.44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C-44E3-B277-0074BEED2E67}"/>
            </c:ext>
          </c:extLst>
        </c:ser>
        <c:ser>
          <c:idx val="2"/>
          <c:order val="2"/>
          <c:tx>
            <c:strRef>
              <c:f>'NewResults_End)'!$P$3</c:f>
              <c:strCache>
                <c:ptCount val="1"/>
                <c:pt idx="0">
                  <c:v>Naïve Bayes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'NewResults_End)'!$A$27:$A$29</c:f>
              <c:numCache>
                <c:formatCode>0%</c:formatCode>
                <c:ptCount val="3"/>
                <c:pt idx="0">
                  <c:v>0.1</c:v>
                </c:pt>
                <c:pt idx="1">
                  <c:v>0.4</c:v>
                </c:pt>
                <c:pt idx="2">
                  <c:v>0.7</c:v>
                </c:pt>
              </c:numCache>
            </c:numRef>
          </c:cat>
          <c:val>
            <c:numRef>
              <c:f>'NewResults_End)'!$P$27:$P$29</c:f>
              <c:numCache>
                <c:formatCode>0%</c:formatCode>
                <c:ptCount val="3"/>
                <c:pt idx="0">
                  <c:v>0.9</c:v>
                </c:pt>
                <c:pt idx="1">
                  <c:v>0.81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C-44E3-B277-0074BEED2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713664"/>
        <c:axId val="397715392"/>
      </c:barChart>
      <c:catAx>
        <c:axId val="39771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Proportion of Missing Values Imputed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15392"/>
        <c:crosses val="autoZero"/>
        <c:auto val="1"/>
        <c:lblAlgn val="ctr"/>
        <c:lblOffset val="100"/>
        <c:noMultiLvlLbl val="0"/>
      </c:catAx>
      <c:valAx>
        <c:axId val="3977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Calculated</a:t>
                </a:r>
                <a:r>
                  <a:rPr lang="en-GB" baseline="0"/>
                  <a:t> Accuracy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1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DF439-10FF-40BC-8612-EBE211E0DAA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77059FDB-0595-4162-9C07-B65F853B5E4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Nursery Dataset</a:t>
          </a:r>
          <a:endParaRPr lang="en-ZA" dirty="0"/>
        </a:p>
      </dgm:t>
    </dgm:pt>
    <dgm:pt modelId="{415D1432-DD91-45D0-B119-C4E9DFABE309}" type="parTrans" cxnId="{16046728-0C61-4B90-A5D7-2731929148BD}">
      <dgm:prSet/>
      <dgm:spPr/>
      <dgm:t>
        <a:bodyPr/>
        <a:lstStyle/>
        <a:p>
          <a:endParaRPr lang="en-ZA"/>
        </a:p>
      </dgm:t>
    </dgm:pt>
    <dgm:pt modelId="{45BA592F-1ABB-44EF-8807-8A6A24B5873C}" type="sibTrans" cxnId="{16046728-0C61-4B90-A5D7-2731929148BD}">
      <dgm:prSet/>
      <dgm:spPr/>
      <dgm:t>
        <a:bodyPr/>
        <a:lstStyle/>
        <a:p>
          <a:endParaRPr lang="en-ZA"/>
        </a:p>
      </dgm:t>
    </dgm:pt>
    <dgm:pt modelId="{8D073FB6-8CD1-49BC-B71C-1770D1789B42}">
      <dgm:prSet phldrT="[Text]"/>
      <dgm:spPr>
        <a:solidFill>
          <a:srgbClr val="1B74B2"/>
        </a:solidFill>
      </dgm:spPr>
      <dgm:t>
        <a:bodyPr/>
        <a:lstStyle/>
        <a:p>
          <a:r>
            <a:rPr lang="en-US" dirty="0"/>
            <a:t>Base Train</a:t>
          </a:r>
          <a:endParaRPr lang="en-ZA" dirty="0"/>
        </a:p>
      </dgm:t>
    </dgm:pt>
    <dgm:pt modelId="{F1E6DA9D-3E15-4268-8109-0694AC77DA5E}" type="parTrans" cxnId="{70FDD64F-70E8-4505-AB86-15BF75673666}">
      <dgm:prSet/>
      <dgm:spPr/>
      <dgm:t>
        <a:bodyPr/>
        <a:lstStyle/>
        <a:p>
          <a:endParaRPr lang="en-ZA"/>
        </a:p>
      </dgm:t>
    </dgm:pt>
    <dgm:pt modelId="{87BFA7EC-E0C3-4BD1-8163-0AD976CD5A40}" type="sibTrans" cxnId="{70FDD64F-70E8-4505-AB86-15BF75673666}">
      <dgm:prSet/>
      <dgm:spPr/>
      <dgm:t>
        <a:bodyPr/>
        <a:lstStyle/>
        <a:p>
          <a:endParaRPr lang="en-ZA"/>
        </a:p>
      </dgm:t>
    </dgm:pt>
    <dgm:pt modelId="{5B32A6E6-86EC-4925-ABC0-1837794A5CE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10% missing values</a:t>
          </a:r>
          <a:endParaRPr lang="en-ZA" dirty="0"/>
        </a:p>
      </dgm:t>
    </dgm:pt>
    <dgm:pt modelId="{E07F651A-D1B7-47C8-8D0F-ABF9B05A64E0}" type="parTrans" cxnId="{4AD33E3D-24A6-4495-90F6-E166EDEF8D25}">
      <dgm:prSet/>
      <dgm:spPr/>
      <dgm:t>
        <a:bodyPr/>
        <a:lstStyle/>
        <a:p>
          <a:endParaRPr lang="en-ZA"/>
        </a:p>
      </dgm:t>
    </dgm:pt>
    <dgm:pt modelId="{12B001EC-8117-479E-A1FB-8CDADF5224F0}" type="sibTrans" cxnId="{4AD33E3D-24A6-4495-90F6-E166EDEF8D25}">
      <dgm:prSet/>
      <dgm:spPr/>
      <dgm:t>
        <a:bodyPr/>
        <a:lstStyle/>
        <a:p>
          <a:endParaRPr lang="en-ZA"/>
        </a:p>
      </dgm:t>
    </dgm:pt>
    <dgm:pt modelId="{4DD9407C-460B-4D1E-95F3-7DC7B944C0A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40% missing values</a:t>
          </a:r>
          <a:endParaRPr lang="en-ZA" dirty="0"/>
        </a:p>
      </dgm:t>
    </dgm:pt>
    <dgm:pt modelId="{FF70D626-FA02-4265-9FA3-60B43DFF9C51}" type="parTrans" cxnId="{682DFE28-0FCC-4176-96DB-577CC175A24D}">
      <dgm:prSet/>
      <dgm:spPr/>
      <dgm:t>
        <a:bodyPr/>
        <a:lstStyle/>
        <a:p>
          <a:endParaRPr lang="en-ZA"/>
        </a:p>
      </dgm:t>
    </dgm:pt>
    <dgm:pt modelId="{04DFF077-7CFF-4DFB-A2B1-C8B985AD7370}" type="sibTrans" cxnId="{682DFE28-0FCC-4176-96DB-577CC175A24D}">
      <dgm:prSet/>
      <dgm:spPr/>
      <dgm:t>
        <a:bodyPr/>
        <a:lstStyle/>
        <a:p>
          <a:endParaRPr lang="en-ZA"/>
        </a:p>
      </dgm:t>
    </dgm:pt>
    <dgm:pt modelId="{E03D74C0-F370-4DDD-8E85-5A4107D020A4}">
      <dgm:prSet phldrT="[Text]"/>
      <dgm:spPr>
        <a:solidFill>
          <a:srgbClr val="FF8C27"/>
        </a:solidFill>
      </dgm:spPr>
      <dgm:t>
        <a:bodyPr/>
        <a:lstStyle/>
        <a:p>
          <a:r>
            <a:rPr lang="en-US" dirty="0"/>
            <a:t>Base Test</a:t>
          </a:r>
          <a:endParaRPr lang="en-ZA" dirty="0"/>
        </a:p>
      </dgm:t>
    </dgm:pt>
    <dgm:pt modelId="{8CEFA627-3A9A-44DB-84B5-5D9E32DA9D96}" type="parTrans" cxnId="{8F4594AC-75BF-437C-9BB3-62FD6AF10E55}">
      <dgm:prSet/>
      <dgm:spPr/>
      <dgm:t>
        <a:bodyPr/>
        <a:lstStyle/>
        <a:p>
          <a:endParaRPr lang="en-ZA"/>
        </a:p>
      </dgm:t>
    </dgm:pt>
    <dgm:pt modelId="{F93495B0-6401-4C88-BCA0-CA07D3CBCB88}" type="sibTrans" cxnId="{8F4594AC-75BF-437C-9BB3-62FD6AF10E55}">
      <dgm:prSet/>
      <dgm:spPr/>
      <dgm:t>
        <a:bodyPr/>
        <a:lstStyle/>
        <a:p>
          <a:endParaRPr lang="en-ZA"/>
        </a:p>
      </dgm:t>
    </dgm:pt>
    <dgm:pt modelId="{A348CCD9-BAD3-4676-8FC1-A9B8275D5933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70% Missing Values</a:t>
          </a:r>
          <a:endParaRPr lang="en-ZA" dirty="0"/>
        </a:p>
      </dgm:t>
    </dgm:pt>
    <dgm:pt modelId="{C09ACD5B-BEEB-4F24-A419-1BA821DD4245}" type="parTrans" cxnId="{EDAF4AC3-A523-4C38-ABC2-5224EC794083}">
      <dgm:prSet/>
      <dgm:spPr/>
      <dgm:t>
        <a:bodyPr/>
        <a:lstStyle/>
        <a:p>
          <a:endParaRPr lang="en-ZA"/>
        </a:p>
      </dgm:t>
    </dgm:pt>
    <dgm:pt modelId="{D1038C94-65A5-43F1-A638-B4164B4E8EDB}" type="sibTrans" cxnId="{EDAF4AC3-A523-4C38-ABC2-5224EC794083}">
      <dgm:prSet/>
      <dgm:spPr/>
      <dgm:t>
        <a:bodyPr/>
        <a:lstStyle/>
        <a:p>
          <a:endParaRPr lang="en-ZA"/>
        </a:p>
      </dgm:t>
    </dgm:pt>
    <dgm:pt modelId="{DA2CD9EB-472C-449A-A929-3164CDF89FC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Naïve Bayes Imputation</a:t>
          </a:r>
          <a:endParaRPr lang="en-ZA" dirty="0"/>
        </a:p>
      </dgm:t>
    </dgm:pt>
    <dgm:pt modelId="{D6E637EA-0270-4102-BFD5-0A464D5B9FC2}" type="parTrans" cxnId="{F45D728D-C1FD-463C-8205-5ABC257842A1}">
      <dgm:prSet/>
      <dgm:spPr/>
      <dgm:t>
        <a:bodyPr/>
        <a:lstStyle/>
        <a:p>
          <a:endParaRPr lang="en-ZA"/>
        </a:p>
      </dgm:t>
    </dgm:pt>
    <dgm:pt modelId="{DB431F17-0E8C-4F88-A839-E32B6DB767DA}" type="sibTrans" cxnId="{F45D728D-C1FD-463C-8205-5ABC257842A1}">
      <dgm:prSet/>
      <dgm:spPr/>
      <dgm:t>
        <a:bodyPr/>
        <a:lstStyle/>
        <a:p>
          <a:endParaRPr lang="en-ZA"/>
        </a:p>
      </dgm:t>
    </dgm:pt>
    <dgm:pt modelId="{2F0A850E-3503-46B0-9065-7EC8D4E3BE63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Naïve Bayes Imputation</a:t>
          </a:r>
          <a:endParaRPr lang="en-ZA" dirty="0"/>
        </a:p>
      </dgm:t>
    </dgm:pt>
    <dgm:pt modelId="{C99598A1-C09E-409A-B632-CFE97764A2FC}" type="parTrans" cxnId="{4ABC509F-29EB-456F-9CF4-74CCC65679B7}">
      <dgm:prSet/>
      <dgm:spPr/>
      <dgm:t>
        <a:bodyPr/>
        <a:lstStyle/>
        <a:p>
          <a:endParaRPr lang="en-ZA"/>
        </a:p>
      </dgm:t>
    </dgm:pt>
    <dgm:pt modelId="{FD737EA2-7B45-477F-A558-8F257A15F110}" type="sibTrans" cxnId="{4ABC509F-29EB-456F-9CF4-74CCC65679B7}">
      <dgm:prSet/>
      <dgm:spPr/>
      <dgm:t>
        <a:bodyPr/>
        <a:lstStyle/>
        <a:p>
          <a:endParaRPr lang="en-ZA"/>
        </a:p>
      </dgm:t>
    </dgm:pt>
    <dgm:pt modelId="{7501C7E2-7FB0-420E-A6BB-E12CEC6193B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Naïve Bayes Imputation</a:t>
          </a:r>
          <a:endParaRPr lang="en-ZA" dirty="0"/>
        </a:p>
      </dgm:t>
    </dgm:pt>
    <dgm:pt modelId="{1CB336AD-7B8A-4E77-98C9-B144AAE62BBB}" type="parTrans" cxnId="{574AEA7A-23A9-4D4D-9190-7D577828E55A}">
      <dgm:prSet/>
      <dgm:spPr/>
      <dgm:t>
        <a:bodyPr/>
        <a:lstStyle/>
        <a:p>
          <a:endParaRPr lang="en-ZA"/>
        </a:p>
      </dgm:t>
    </dgm:pt>
    <dgm:pt modelId="{A7EBD326-708D-4ED4-A061-629DCC156D8B}" type="sibTrans" cxnId="{574AEA7A-23A9-4D4D-9190-7D577828E55A}">
      <dgm:prSet/>
      <dgm:spPr/>
      <dgm:t>
        <a:bodyPr/>
        <a:lstStyle/>
        <a:p>
          <a:endParaRPr lang="en-ZA"/>
        </a:p>
      </dgm:t>
    </dgm:pt>
    <dgm:pt modelId="{C2322179-ED35-4DDF-984B-137F11AABF00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Mode Imputation</a:t>
          </a:r>
          <a:endParaRPr lang="en-ZA" dirty="0"/>
        </a:p>
      </dgm:t>
    </dgm:pt>
    <dgm:pt modelId="{E6323456-5927-457A-876E-4416577BB771}" type="parTrans" cxnId="{2517DD81-1E21-4B83-87E9-33295281AE5B}">
      <dgm:prSet/>
      <dgm:spPr/>
      <dgm:t>
        <a:bodyPr/>
        <a:lstStyle/>
        <a:p>
          <a:endParaRPr lang="en-ZA"/>
        </a:p>
      </dgm:t>
    </dgm:pt>
    <dgm:pt modelId="{CC0D64B2-C676-42E3-8FB6-EB803C0F46CD}" type="sibTrans" cxnId="{2517DD81-1E21-4B83-87E9-33295281AE5B}">
      <dgm:prSet/>
      <dgm:spPr/>
      <dgm:t>
        <a:bodyPr/>
        <a:lstStyle/>
        <a:p>
          <a:endParaRPr lang="en-ZA"/>
        </a:p>
      </dgm:t>
    </dgm:pt>
    <dgm:pt modelId="{1922A216-6FB8-482C-BA23-FE4C46BB2C2E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Mode Imputation</a:t>
          </a:r>
          <a:endParaRPr lang="en-ZA" dirty="0"/>
        </a:p>
      </dgm:t>
    </dgm:pt>
    <dgm:pt modelId="{B447FC85-9F9F-4426-B14C-52C62C76149A}" type="parTrans" cxnId="{D8D88B65-29A6-4F74-9063-D0365D3AE5B1}">
      <dgm:prSet/>
      <dgm:spPr/>
      <dgm:t>
        <a:bodyPr/>
        <a:lstStyle/>
        <a:p>
          <a:endParaRPr lang="en-ZA"/>
        </a:p>
      </dgm:t>
    </dgm:pt>
    <dgm:pt modelId="{626CA79D-0EF2-4D22-A988-4BA00374986E}" type="sibTrans" cxnId="{D8D88B65-29A6-4F74-9063-D0365D3AE5B1}">
      <dgm:prSet/>
      <dgm:spPr/>
      <dgm:t>
        <a:bodyPr/>
        <a:lstStyle/>
        <a:p>
          <a:endParaRPr lang="en-ZA"/>
        </a:p>
      </dgm:t>
    </dgm:pt>
    <dgm:pt modelId="{4CC335E2-4C5B-484F-98C1-947ED56BC018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Mode Imputation</a:t>
          </a:r>
          <a:endParaRPr lang="en-ZA" dirty="0"/>
        </a:p>
      </dgm:t>
    </dgm:pt>
    <dgm:pt modelId="{1555E199-3039-419E-B931-FA6576DC4E81}" type="parTrans" cxnId="{E6A197B5-305C-48D8-A5AB-A11E12853BD0}">
      <dgm:prSet/>
      <dgm:spPr/>
      <dgm:t>
        <a:bodyPr/>
        <a:lstStyle/>
        <a:p>
          <a:endParaRPr lang="en-ZA"/>
        </a:p>
      </dgm:t>
    </dgm:pt>
    <dgm:pt modelId="{1286FAE9-2E03-4E80-97F4-4E71028C4306}" type="sibTrans" cxnId="{E6A197B5-305C-48D8-A5AB-A11E12853BD0}">
      <dgm:prSet/>
      <dgm:spPr/>
      <dgm:t>
        <a:bodyPr/>
        <a:lstStyle/>
        <a:p>
          <a:endParaRPr lang="en-ZA"/>
        </a:p>
      </dgm:t>
    </dgm:pt>
    <dgm:pt modelId="{5BF4D1A1-CE82-4067-BCF8-53F2A23316EA}" type="pres">
      <dgm:prSet presAssocID="{54DDF439-10FF-40BC-8612-EBE211E0DA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FBB6DC-37BC-4719-A998-F68374257C8E}" type="pres">
      <dgm:prSet presAssocID="{54DDF439-10FF-40BC-8612-EBE211E0DAA8}" presName="hierFlow" presStyleCnt="0"/>
      <dgm:spPr/>
    </dgm:pt>
    <dgm:pt modelId="{2C3DB272-7917-404F-93DC-17B290210111}" type="pres">
      <dgm:prSet presAssocID="{54DDF439-10FF-40BC-8612-EBE211E0DA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EB4519-1265-46F9-843F-02DEE1F229E2}" type="pres">
      <dgm:prSet presAssocID="{77059FDB-0595-4162-9C07-B65F853B5E46}" presName="Name17" presStyleCnt="0"/>
      <dgm:spPr/>
    </dgm:pt>
    <dgm:pt modelId="{B1D1D582-6234-43C5-A87E-DBC57AED7D8B}" type="pres">
      <dgm:prSet presAssocID="{77059FDB-0595-4162-9C07-B65F853B5E46}" presName="level1Shape" presStyleLbl="node0" presStyleIdx="0" presStyleCnt="1">
        <dgm:presLayoutVars>
          <dgm:chPref val="3"/>
        </dgm:presLayoutVars>
      </dgm:prSet>
      <dgm:spPr/>
    </dgm:pt>
    <dgm:pt modelId="{5D2158F2-3ED6-4837-B2C2-DF67FF3F3B7E}" type="pres">
      <dgm:prSet presAssocID="{77059FDB-0595-4162-9C07-B65F853B5E46}" presName="hierChild2" presStyleCnt="0"/>
      <dgm:spPr/>
    </dgm:pt>
    <dgm:pt modelId="{87E898FB-2BB1-44D1-B016-944267D3E986}" type="pres">
      <dgm:prSet presAssocID="{F1E6DA9D-3E15-4268-8109-0694AC77DA5E}" presName="Name25" presStyleLbl="parChTrans1D2" presStyleIdx="0" presStyleCnt="2"/>
      <dgm:spPr/>
    </dgm:pt>
    <dgm:pt modelId="{403C0E7C-54AC-406F-BFEE-C54FA6297930}" type="pres">
      <dgm:prSet presAssocID="{F1E6DA9D-3E15-4268-8109-0694AC77DA5E}" presName="connTx" presStyleLbl="parChTrans1D2" presStyleIdx="0" presStyleCnt="2"/>
      <dgm:spPr/>
    </dgm:pt>
    <dgm:pt modelId="{49E6ED79-A903-44DE-8709-CCADB72DA66B}" type="pres">
      <dgm:prSet presAssocID="{8D073FB6-8CD1-49BC-B71C-1770D1789B42}" presName="Name30" presStyleCnt="0"/>
      <dgm:spPr/>
    </dgm:pt>
    <dgm:pt modelId="{95AD70D2-D7B6-46B7-8DBD-D69F7CC9E118}" type="pres">
      <dgm:prSet presAssocID="{8D073FB6-8CD1-49BC-B71C-1770D1789B42}" presName="level2Shape" presStyleLbl="node2" presStyleIdx="0" presStyleCnt="2" custLinFactY="-100000" custLinFactNeighborX="-12769" custLinFactNeighborY="-134956"/>
      <dgm:spPr/>
    </dgm:pt>
    <dgm:pt modelId="{CB5240F1-B55A-453B-9CCD-C12066F85DE8}" type="pres">
      <dgm:prSet presAssocID="{8D073FB6-8CD1-49BC-B71C-1770D1789B42}" presName="hierChild3" presStyleCnt="0"/>
      <dgm:spPr/>
    </dgm:pt>
    <dgm:pt modelId="{86A62DD5-4A63-400D-9CCC-97B60BD4A742}" type="pres">
      <dgm:prSet presAssocID="{E07F651A-D1B7-47C8-8D0F-ABF9B05A64E0}" presName="Name25" presStyleLbl="parChTrans1D3" presStyleIdx="0" presStyleCnt="3"/>
      <dgm:spPr/>
    </dgm:pt>
    <dgm:pt modelId="{8CEED233-F556-4C7C-BE74-748DDD882B82}" type="pres">
      <dgm:prSet presAssocID="{E07F651A-D1B7-47C8-8D0F-ABF9B05A64E0}" presName="connTx" presStyleLbl="parChTrans1D3" presStyleIdx="0" presStyleCnt="3"/>
      <dgm:spPr/>
    </dgm:pt>
    <dgm:pt modelId="{7A11DEE7-1C5C-4D99-BD32-2EBC8F6D4562}" type="pres">
      <dgm:prSet presAssocID="{5B32A6E6-86EC-4925-ABC0-1837794A5CE7}" presName="Name30" presStyleCnt="0"/>
      <dgm:spPr/>
    </dgm:pt>
    <dgm:pt modelId="{CEEE8176-35D1-4192-9728-E16633BB788F}" type="pres">
      <dgm:prSet presAssocID="{5B32A6E6-86EC-4925-ABC0-1837794A5CE7}" presName="level2Shape" presStyleLbl="node3" presStyleIdx="0" presStyleCnt="3"/>
      <dgm:spPr/>
    </dgm:pt>
    <dgm:pt modelId="{6D17517E-226C-441B-B204-E2CA6FD30164}" type="pres">
      <dgm:prSet presAssocID="{5B32A6E6-86EC-4925-ABC0-1837794A5CE7}" presName="hierChild3" presStyleCnt="0"/>
      <dgm:spPr/>
    </dgm:pt>
    <dgm:pt modelId="{489275FA-36DF-49A6-9C08-B8E8744A6D56}" type="pres">
      <dgm:prSet presAssocID="{E6323456-5927-457A-876E-4416577BB771}" presName="Name25" presStyleLbl="parChTrans1D4" presStyleIdx="0" presStyleCnt="6"/>
      <dgm:spPr/>
    </dgm:pt>
    <dgm:pt modelId="{E4F3A596-3326-45AA-B600-CD423CBB6B52}" type="pres">
      <dgm:prSet presAssocID="{E6323456-5927-457A-876E-4416577BB771}" presName="connTx" presStyleLbl="parChTrans1D4" presStyleIdx="0" presStyleCnt="6"/>
      <dgm:spPr/>
    </dgm:pt>
    <dgm:pt modelId="{F2957FBC-58B3-4FB0-9689-923928D3B3D1}" type="pres">
      <dgm:prSet presAssocID="{C2322179-ED35-4DDF-984B-137F11AABF00}" presName="Name30" presStyleCnt="0"/>
      <dgm:spPr/>
    </dgm:pt>
    <dgm:pt modelId="{D5BAAADF-3150-47B1-BBF5-2FFBFD86FCED}" type="pres">
      <dgm:prSet presAssocID="{C2322179-ED35-4DDF-984B-137F11AABF00}" presName="level2Shape" presStyleLbl="node4" presStyleIdx="0" presStyleCnt="6"/>
      <dgm:spPr/>
    </dgm:pt>
    <dgm:pt modelId="{4E403420-113B-4DD5-80AA-839E6A169A2B}" type="pres">
      <dgm:prSet presAssocID="{C2322179-ED35-4DDF-984B-137F11AABF00}" presName="hierChild3" presStyleCnt="0"/>
      <dgm:spPr/>
    </dgm:pt>
    <dgm:pt modelId="{B4C65A40-9E2A-41DC-9BAC-254A833EBF26}" type="pres">
      <dgm:prSet presAssocID="{D6E637EA-0270-4102-BFD5-0A464D5B9FC2}" presName="Name25" presStyleLbl="parChTrans1D4" presStyleIdx="1" presStyleCnt="6"/>
      <dgm:spPr/>
    </dgm:pt>
    <dgm:pt modelId="{216F138F-6DFC-4569-A69A-2019E963FC81}" type="pres">
      <dgm:prSet presAssocID="{D6E637EA-0270-4102-BFD5-0A464D5B9FC2}" presName="connTx" presStyleLbl="parChTrans1D4" presStyleIdx="1" presStyleCnt="6"/>
      <dgm:spPr/>
    </dgm:pt>
    <dgm:pt modelId="{BF7DE6B9-2D75-4F70-81DE-8FC3021B8EF6}" type="pres">
      <dgm:prSet presAssocID="{DA2CD9EB-472C-449A-A929-3164CDF89FC1}" presName="Name30" presStyleCnt="0"/>
      <dgm:spPr/>
    </dgm:pt>
    <dgm:pt modelId="{11E00BCE-51DB-4A00-A065-5BD7138A44DD}" type="pres">
      <dgm:prSet presAssocID="{DA2CD9EB-472C-449A-A929-3164CDF89FC1}" presName="level2Shape" presStyleLbl="node4" presStyleIdx="1" presStyleCnt="6"/>
      <dgm:spPr/>
    </dgm:pt>
    <dgm:pt modelId="{4D67990A-3A18-498D-B80F-64771CFFC008}" type="pres">
      <dgm:prSet presAssocID="{DA2CD9EB-472C-449A-A929-3164CDF89FC1}" presName="hierChild3" presStyleCnt="0"/>
      <dgm:spPr/>
    </dgm:pt>
    <dgm:pt modelId="{E75DE5B3-0F75-45A9-A4AC-33BDF190805E}" type="pres">
      <dgm:prSet presAssocID="{FF70D626-FA02-4265-9FA3-60B43DFF9C51}" presName="Name25" presStyleLbl="parChTrans1D3" presStyleIdx="1" presStyleCnt="3"/>
      <dgm:spPr/>
    </dgm:pt>
    <dgm:pt modelId="{6179EC4F-D4F5-4858-B2CE-F63D95CF5311}" type="pres">
      <dgm:prSet presAssocID="{FF70D626-FA02-4265-9FA3-60B43DFF9C51}" presName="connTx" presStyleLbl="parChTrans1D3" presStyleIdx="1" presStyleCnt="3"/>
      <dgm:spPr/>
    </dgm:pt>
    <dgm:pt modelId="{D347D974-A9A6-4EBC-BC4C-C7C688285105}" type="pres">
      <dgm:prSet presAssocID="{4DD9407C-460B-4D1E-95F3-7DC7B944C0AB}" presName="Name30" presStyleCnt="0"/>
      <dgm:spPr/>
    </dgm:pt>
    <dgm:pt modelId="{1011E41C-C8FA-4D0B-A0BF-5E8F7EFE30F6}" type="pres">
      <dgm:prSet presAssocID="{4DD9407C-460B-4D1E-95F3-7DC7B944C0AB}" presName="level2Shape" presStyleLbl="node3" presStyleIdx="1" presStyleCnt="3"/>
      <dgm:spPr/>
    </dgm:pt>
    <dgm:pt modelId="{3191A521-1B8F-4074-85EE-824B7FE0FF59}" type="pres">
      <dgm:prSet presAssocID="{4DD9407C-460B-4D1E-95F3-7DC7B944C0AB}" presName="hierChild3" presStyleCnt="0"/>
      <dgm:spPr/>
    </dgm:pt>
    <dgm:pt modelId="{FA8B4599-3A06-4087-A47C-01252F5134AA}" type="pres">
      <dgm:prSet presAssocID="{B447FC85-9F9F-4426-B14C-52C62C76149A}" presName="Name25" presStyleLbl="parChTrans1D4" presStyleIdx="2" presStyleCnt="6"/>
      <dgm:spPr/>
    </dgm:pt>
    <dgm:pt modelId="{2FD44EF0-25CF-4AA0-BADD-C499D08B8496}" type="pres">
      <dgm:prSet presAssocID="{B447FC85-9F9F-4426-B14C-52C62C76149A}" presName="connTx" presStyleLbl="parChTrans1D4" presStyleIdx="2" presStyleCnt="6"/>
      <dgm:spPr/>
    </dgm:pt>
    <dgm:pt modelId="{A611196B-E0EB-43AF-8982-EA337A21C8C2}" type="pres">
      <dgm:prSet presAssocID="{1922A216-6FB8-482C-BA23-FE4C46BB2C2E}" presName="Name30" presStyleCnt="0"/>
      <dgm:spPr/>
    </dgm:pt>
    <dgm:pt modelId="{F1D4DE00-DD38-423D-A61F-57CC7A686178}" type="pres">
      <dgm:prSet presAssocID="{1922A216-6FB8-482C-BA23-FE4C46BB2C2E}" presName="level2Shape" presStyleLbl="node4" presStyleIdx="2" presStyleCnt="6"/>
      <dgm:spPr/>
    </dgm:pt>
    <dgm:pt modelId="{897FEEE9-01E3-43B1-8111-72AF45FFBA3C}" type="pres">
      <dgm:prSet presAssocID="{1922A216-6FB8-482C-BA23-FE4C46BB2C2E}" presName="hierChild3" presStyleCnt="0"/>
      <dgm:spPr/>
    </dgm:pt>
    <dgm:pt modelId="{2E6CA308-8D40-4A42-853B-2FC7F54008FC}" type="pres">
      <dgm:prSet presAssocID="{C99598A1-C09E-409A-B632-CFE97764A2FC}" presName="Name25" presStyleLbl="parChTrans1D4" presStyleIdx="3" presStyleCnt="6"/>
      <dgm:spPr/>
    </dgm:pt>
    <dgm:pt modelId="{42FD8038-DD71-4393-99D3-761AFEED55A8}" type="pres">
      <dgm:prSet presAssocID="{C99598A1-C09E-409A-B632-CFE97764A2FC}" presName="connTx" presStyleLbl="parChTrans1D4" presStyleIdx="3" presStyleCnt="6"/>
      <dgm:spPr/>
    </dgm:pt>
    <dgm:pt modelId="{2B57DD35-7C6B-4B13-8C50-965158997416}" type="pres">
      <dgm:prSet presAssocID="{2F0A850E-3503-46B0-9065-7EC8D4E3BE63}" presName="Name30" presStyleCnt="0"/>
      <dgm:spPr/>
    </dgm:pt>
    <dgm:pt modelId="{62C0C9BA-4E7F-4F26-BA4E-6252A888F0B7}" type="pres">
      <dgm:prSet presAssocID="{2F0A850E-3503-46B0-9065-7EC8D4E3BE63}" presName="level2Shape" presStyleLbl="node4" presStyleIdx="3" presStyleCnt="6"/>
      <dgm:spPr/>
    </dgm:pt>
    <dgm:pt modelId="{C7715F4A-F09C-4435-9C33-B60F99C70B96}" type="pres">
      <dgm:prSet presAssocID="{2F0A850E-3503-46B0-9065-7EC8D4E3BE63}" presName="hierChild3" presStyleCnt="0"/>
      <dgm:spPr/>
    </dgm:pt>
    <dgm:pt modelId="{CF6FE85F-78B4-4DEC-8957-5E2C57573F7D}" type="pres">
      <dgm:prSet presAssocID="{C09ACD5B-BEEB-4F24-A419-1BA821DD4245}" presName="Name25" presStyleLbl="parChTrans1D3" presStyleIdx="2" presStyleCnt="3"/>
      <dgm:spPr/>
    </dgm:pt>
    <dgm:pt modelId="{337CDF42-E751-4B42-B59E-EB1740290248}" type="pres">
      <dgm:prSet presAssocID="{C09ACD5B-BEEB-4F24-A419-1BA821DD4245}" presName="connTx" presStyleLbl="parChTrans1D3" presStyleIdx="2" presStyleCnt="3"/>
      <dgm:spPr/>
    </dgm:pt>
    <dgm:pt modelId="{F5027875-4C88-4AFB-AFAF-3EBB0111D459}" type="pres">
      <dgm:prSet presAssocID="{A348CCD9-BAD3-4676-8FC1-A9B8275D5933}" presName="Name30" presStyleCnt="0"/>
      <dgm:spPr/>
    </dgm:pt>
    <dgm:pt modelId="{8A24F98F-0497-46A2-A3E4-D879EA5B0C00}" type="pres">
      <dgm:prSet presAssocID="{A348CCD9-BAD3-4676-8FC1-A9B8275D5933}" presName="level2Shape" presStyleLbl="node3" presStyleIdx="2" presStyleCnt="3"/>
      <dgm:spPr/>
    </dgm:pt>
    <dgm:pt modelId="{88DC8B7B-BFB7-47D0-9591-E203B8EAA1B0}" type="pres">
      <dgm:prSet presAssocID="{A348CCD9-BAD3-4676-8FC1-A9B8275D5933}" presName="hierChild3" presStyleCnt="0"/>
      <dgm:spPr/>
    </dgm:pt>
    <dgm:pt modelId="{6DF180AF-E3DE-47A1-B975-7BB65FC18014}" type="pres">
      <dgm:prSet presAssocID="{1555E199-3039-419E-B931-FA6576DC4E81}" presName="Name25" presStyleLbl="parChTrans1D4" presStyleIdx="4" presStyleCnt="6"/>
      <dgm:spPr/>
    </dgm:pt>
    <dgm:pt modelId="{42D514EB-DDB4-45E5-A5A6-8C519D209A54}" type="pres">
      <dgm:prSet presAssocID="{1555E199-3039-419E-B931-FA6576DC4E81}" presName="connTx" presStyleLbl="parChTrans1D4" presStyleIdx="4" presStyleCnt="6"/>
      <dgm:spPr/>
    </dgm:pt>
    <dgm:pt modelId="{7DF54485-B3A8-4083-894E-1A423E871BD1}" type="pres">
      <dgm:prSet presAssocID="{4CC335E2-4C5B-484F-98C1-947ED56BC018}" presName="Name30" presStyleCnt="0"/>
      <dgm:spPr/>
    </dgm:pt>
    <dgm:pt modelId="{B01624F6-34D2-430A-9E5F-056048AD71E1}" type="pres">
      <dgm:prSet presAssocID="{4CC335E2-4C5B-484F-98C1-947ED56BC018}" presName="level2Shape" presStyleLbl="node4" presStyleIdx="4" presStyleCnt="6"/>
      <dgm:spPr/>
    </dgm:pt>
    <dgm:pt modelId="{8DFF8F6F-9667-48BA-9EB9-CCE5FF6A24E6}" type="pres">
      <dgm:prSet presAssocID="{4CC335E2-4C5B-484F-98C1-947ED56BC018}" presName="hierChild3" presStyleCnt="0"/>
      <dgm:spPr/>
    </dgm:pt>
    <dgm:pt modelId="{582B1624-CFB9-4155-A13D-733F41F870E1}" type="pres">
      <dgm:prSet presAssocID="{1CB336AD-7B8A-4E77-98C9-B144AAE62BBB}" presName="Name25" presStyleLbl="parChTrans1D4" presStyleIdx="5" presStyleCnt="6"/>
      <dgm:spPr/>
    </dgm:pt>
    <dgm:pt modelId="{45D9CBFF-165E-4FB8-9CDC-8D422F47F97D}" type="pres">
      <dgm:prSet presAssocID="{1CB336AD-7B8A-4E77-98C9-B144AAE62BBB}" presName="connTx" presStyleLbl="parChTrans1D4" presStyleIdx="5" presStyleCnt="6"/>
      <dgm:spPr/>
    </dgm:pt>
    <dgm:pt modelId="{4F8C7FD3-4EBB-42A0-A972-15BF15C4D7AD}" type="pres">
      <dgm:prSet presAssocID="{7501C7E2-7FB0-420E-A6BB-E12CEC6193BA}" presName="Name30" presStyleCnt="0"/>
      <dgm:spPr/>
    </dgm:pt>
    <dgm:pt modelId="{866BAAEB-6849-4BBB-A062-081AD33532ED}" type="pres">
      <dgm:prSet presAssocID="{7501C7E2-7FB0-420E-A6BB-E12CEC6193BA}" presName="level2Shape" presStyleLbl="node4" presStyleIdx="5" presStyleCnt="6"/>
      <dgm:spPr/>
    </dgm:pt>
    <dgm:pt modelId="{05EB0E6C-9BE1-4251-B8C2-EEE9976FA8EE}" type="pres">
      <dgm:prSet presAssocID="{7501C7E2-7FB0-420E-A6BB-E12CEC6193BA}" presName="hierChild3" presStyleCnt="0"/>
      <dgm:spPr/>
    </dgm:pt>
    <dgm:pt modelId="{9CA8FB5C-50A7-4FAD-AF26-9EA0CCB2DA90}" type="pres">
      <dgm:prSet presAssocID="{8CEFA627-3A9A-44DB-84B5-5D9E32DA9D96}" presName="Name25" presStyleLbl="parChTrans1D2" presStyleIdx="1" presStyleCnt="2"/>
      <dgm:spPr/>
    </dgm:pt>
    <dgm:pt modelId="{52844CD6-4C82-434F-B952-CE13B83B6A39}" type="pres">
      <dgm:prSet presAssocID="{8CEFA627-3A9A-44DB-84B5-5D9E32DA9D96}" presName="connTx" presStyleLbl="parChTrans1D2" presStyleIdx="1" presStyleCnt="2"/>
      <dgm:spPr/>
    </dgm:pt>
    <dgm:pt modelId="{A40C9D79-201F-4C8B-8A02-D6CF63B220D4}" type="pres">
      <dgm:prSet presAssocID="{E03D74C0-F370-4DDD-8E85-5A4107D020A4}" presName="Name30" presStyleCnt="0"/>
      <dgm:spPr/>
    </dgm:pt>
    <dgm:pt modelId="{C061E002-D3F6-4313-BA49-8614DA4609FF}" type="pres">
      <dgm:prSet presAssocID="{E03D74C0-F370-4DDD-8E85-5A4107D020A4}" presName="level2Shape" presStyleLbl="node2" presStyleIdx="1" presStyleCnt="2" custLinFactY="22266" custLinFactNeighborX="-8726" custLinFactNeighborY="100000"/>
      <dgm:spPr/>
    </dgm:pt>
    <dgm:pt modelId="{75AFB796-8D93-4DDC-B961-36876C1319E9}" type="pres">
      <dgm:prSet presAssocID="{E03D74C0-F370-4DDD-8E85-5A4107D020A4}" presName="hierChild3" presStyleCnt="0"/>
      <dgm:spPr/>
    </dgm:pt>
    <dgm:pt modelId="{406D7335-384D-47EC-AC18-64ED15AF6A0E}" type="pres">
      <dgm:prSet presAssocID="{54DDF439-10FF-40BC-8612-EBE211E0DAA8}" presName="bgShapesFlow" presStyleCnt="0"/>
      <dgm:spPr/>
    </dgm:pt>
  </dgm:ptLst>
  <dgm:cxnLst>
    <dgm:cxn modelId="{6AAEC900-B251-42A6-8338-ED7F28BCA5E9}" type="presOf" srcId="{E07F651A-D1B7-47C8-8D0F-ABF9B05A64E0}" destId="{8CEED233-F556-4C7C-BE74-748DDD882B82}" srcOrd="1" destOrd="0" presId="urn:microsoft.com/office/officeart/2005/8/layout/hierarchy5"/>
    <dgm:cxn modelId="{690E2003-0F4B-4DBA-9B6A-8D46CF523CD5}" type="presOf" srcId="{C2322179-ED35-4DDF-984B-137F11AABF00}" destId="{D5BAAADF-3150-47B1-BBF5-2FFBFD86FCED}" srcOrd="0" destOrd="0" presId="urn:microsoft.com/office/officeart/2005/8/layout/hierarchy5"/>
    <dgm:cxn modelId="{835B8407-494E-41C2-9000-14069E306785}" type="presOf" srcId="{C99598A1-C09E-409A-B632-CFE97764A2FC}" destId="{42FD8038-DD71-4393-99D3-761AFEED55A8}" srcOrd="1" destOrd="0" presId="urn:microsoft.com/office/officeart/2005/8/layout/hierarchy5"/>
    <dgm:cxn modelId="{A475780A-A405-46DB-99CB-8E76D42FD966}" type="presOf" srcId="{C09ACD5B-BEEB-4F24-A419-1BA821DD4245}" destId="{337CDF42-E751-4B42-B59E-EB1740290248}" srcOrd="1" destOrd="0" presId="urn:microsoft.com/office/officeart/2005/8/layout/hierarchy5"/>
    <dgm:cxn modelId="{582D0716-EE71-42AB-AA06-38AB3DEB8469}" type="presOf" srcId="{FF70D626-FA02-4265-9FA3-60B43DFF9C51}" destId="{E75DE5B3-0F75-45A9-A4AC-33BDF190805E}" srcOrd="0" destOrd="0" presId="urn:microsoft.com/office/officeart/2005/8/layout/hierarchy5"/>
    <dgm:cxn modelId="{73C9AE1C-6738-4DB6-9EF6-CDA521E22EB0}" type="presOf" srcId="{F1E6DA9D-3E15-4268-8109-0694AC77DA5E}" destId="{403C0E7C-54AC-406F-BFEE-C54FA6297930}" srcOrd="1" destOrd="0" presId="urn:microsoft.com/office/officeart/2005/8/layout/hierarchy5"/>
    <dgm:cxn modelId="{FAB15C1F-A9A0-4148-9D04-BBD3C9092CBB}" type="presOf" srcId="{1922A216-6FB8-482C-BA23-FE4C46BB2C2E}" destId="{F1D4DE00-DD38-423D-A61F-57CC7A686178}" srcOrd="0" destOrd="0" presId="urn:microsoft.com/office/officeart/2005/8/layout/hierarchy5"/>
    <dgm:cxn modelId="{A70A2423-84B1-499C-B291-15C9CDF1BB39}" type="presOf" srcId="{A348CCD9-BAD3-4676-8FC1-A9B8275D5933}" destId="{8A24F98F-0497-46A2-A3E4-D879EA5B0C00}" srcOrd="0" destOrd="0" presId="urn:microsoft.com/office/officeart/2005/8/layout/hierarchy5"/>
    <dgm:cxn modelId="{16046728-0C61-4B90-A5D7-2731929148BD}" srcId="{54DDF439-10FF-40BC-8612-EBE211E0DAA8}" destId="{77059FDB-0595-4162-9C07-B65F853B5E46}" srcOrd="0" destOrd="0" parTransId="{415D1432-DD91-45D0-B119-C4E9DFABE309}" sibTransId="{45BA592F-1ABB-44EF-8807-8A6A24B5873C}"/>
    <dgm:cxn modelId="{682DFE28-0FCC-4176-96DB-577CC175A24D}" srcId="{8D073FB6-8CD1-49BC-B71C-1770D1789B42}" destId="{4DD9407C-460B-4D1E-95F3-7DC7B944C0AB}" srcOrd="1" destOrd="0" parTransId="{FF70D626-FA02-4265-9FA3-60B43DFF9C51}" sibTransId="{04DFF077-7CFF-4DFB-A2B1-C8B985AD7370}"/>
    <dgm:cxn modelId="{36D4FA2A-F96E-4C48-9458-072ADB3599C4}" type="presOf" srcId="{1CB336AD-7B8A-4E77-98C9-B144AAE62BBB}" destId="{582B1624-CFB9-4155-A13D-733F41F870E1}" srcOrd="0" destOrd="0" presId="urn:microsoft.com/office/officeart/2005/8/layout/hierarchy5"/>
    <dgm:cxn modelId="{4D5DA832-8667-43BC-BFEB-E893963ADFED}" type="presOf" srcId="{FF70D626-FA02-4265-9FA3-60B43DFF9C51}" destId="{6179EC4F-D4F5-4858-B2CE-F63D95CF5311}" srcOrd="1" destOrd="0" presId="urn:microsoft.com/office/officeart/2005/8/layout/hierarchy5"/>
    <dgm:cxn modelId="{4AD33E3D-24A6-4495-90F6-E166EDEF8D25}" srcId="{8D073FB6-8CD1-49BC-B71C-1770D1789B42}" destId="{5B32A6E6-86EC-4925-ABC0-1837794A5CE7}" srcOrd="0" destOrd="0" parTransId="{E07F651A-D1B7-47C8-8D0F-ABF9B05A64E0}" sibTransId="{12B001EC-8117-479E-A1FB-8CDADF5224F0}"/>
    <dgm:cxn modelId="{8540145D-0FF6-4FF4-8F06-C6D8E0407904}" type="presOf" srcId="{D6E637EA-0270-4102-BFD5-0A464D5B9FC2}" destId="{B4C65A40-9E2A-41DC-9BAC-254A833EBF26}" srcOrd="0" destOrd="0" presId="urn:microsoft.com/office/officeart/2005/8/layout/hierarchy5"/>
    <dgm:cxn modelId="{D8D88B65-29A6-4F74-9063-D0365D3AE5B1}" srcId="{4DD9407C-460B-4D1E-95F3-7DC7B944C0AB}" destId="{1922A216-6FB8-482C-BA23-FE4C46BB2C2E}" srcOrd="0" destOrd="0" parTransId="{B447FC85-9F9F-4426-B14C-52C62C76149A}" sibTransId="{626CA79D-0EF2-4D22-A988-4BA00374986E}"/>
    <dgm:cxn modelId="{7D447E46-0C89-45EC-B9EE-DEC566B5FEED}" type="presOf" srcId="{77059FDB-0595-4162-9C07-B65F853B5E46}" destId="{B1D1D582-6234-43C5-A87E-DBC57AED7D8B}" srcOrd="0" destOrd="0" presId="urn:microsoft.com/office/officeart/2005/8/layout/hierarchy5"/>
    <dgm:cxn modelId="{254D4447-581F-4F4D-B2AD-18ABE545207D}" type="presOf" srcId="{E6323456-5927-457A-876E-4416577BB771}" destId="{489275FA-36DF-49A6-9C08-B8E8744A6D56}" srcOrd="0" destOrd="0" presId="urn:microsoft.com/office/officeart/2005/8/layout/hierarchy5"/>
    <dgm:cxn modelId="{70FDD64F-70E8-4505-AB86-15BF75673666}" srcId="{77059FDB-0595-4162-9C07-B65F853B5E46}" destId="{8D073FB6-8CD1-49BC-B71C-1770D1789B42}" srcOrd="0" destOrd="0" parTransId="{F1E6DA9D-3E15-4268-8109-0694AC77DA5E}" sibTransId="{87BFA7EC-E0C3-4BD1-8163-0AD976CD5A40}"/>
    <dgm:cxn modelId="{434B1453-17C0-4E4C-8528-4B335EC8CCCB}" type="presOf" srcId="{E6323456-5927-457A-876E-4416577BB771}" destId="{E4F3A596-3326-45AA-B600-CD423CBB6B52}" srcOrd="1" destOrd="0" presId="urn:microsoft.com/office/officeart/2005/8/layout/hierarchy5"/>
    <dgm:cxn modelId="{E2C63C74-0A24-44F8-B2FF-B1E3FB7F7E19}" type="presOf" srcId="{4DD9407C-460B-4D1E-95F3-7DC7B944C0AB}" destId="{1011E41C-C8FA-4D0B-A0BF-5E8F7EFE30F6}" srcOrd="0" destOrd="0" presId="urn:microsoft.com/office/officeart/2005/8/layout/hierarchy5"/>
    <dgm:cxn modelId="{47507659-59C9-429A-9863-9DB8B9AEE23B}" type="presOf" srcId="{E03D74C0-F370-4DDD-8E85-5A4107D020A4}" destId="{C061E002-D3F6-4313-BA49-8614DA4609FF}" srcOrd="0" destOrd="0" presId="urn:microsoft.com/office/officeart/2005/8/layout/hierarchy5"/>
    <dgm:cxn modelId="{5F51A079-2CED-485C-BDF9-6994094DE878}" type="presOf" srcId="{B447FC85-9F9F-4426-B14C-52C62C76149A}" destId="{2FD44EF0-25CF-4AA0-BADD-C499D08B8496}" srcOrd="1" destOrd="0" presId="urn:microsoft.com/office/officeart/2005/8/layout/hierarchy5"/>
    <dgm:cxn modelId="{574AEA7A-23A9-4D4D-9190-7D577828E55A}" srcId="{A348CCD9-BAD3-4676-8FC1-A9B8275D5933}" destId="{7501C7E2-7FB0-420E-A6BB-E12CEC6193BA}" srcOrd="1" destOrd="0" parTransId="{1CB336AD-7B8A-4E77-98C9-B144AAE62BBB}" sibTransId="{A7EBD326-708D-4ED4-A061-629DCC156D8B}"/>
    <dgm:cxn modelId="{2517DD81-1E21-4B83-87E9-33295281AE5B}" srcId="{5B32A6E6-86EC-4925-ABC0-1837794A5CE7}" destId="{C2322179-ED35-4DDF-984B-137F11AABF00}" srcOrd="0" destOrd="0" parTransId="{E6323456-5927-457A-876E-4416577BB771}" sibTransId="{CC0D64B2-C676-42E3-8FB6-EB803C0F46CD}"/>
    <dgm:cxn modelId="{0E629382-05CF-4FCD-916D-88F377F667E0}" type="presOf" srcId="{8D073FB6-8CD1-49BC-B71C-1770D1789B42}" destId="{95AD70D2-D7B6-46B7-8DBD-D69F7CC9E118}" srcOrd="0" destOrd="0" presId="urn:microsoft.com/office/officeart/2005/8/layout/hierarchy5"/>
    <dgm:cxn modelId="{1AC88D89-EF04-44C0-B1E8-A53DCF3410A1}" type="presOf" srcId="{1555E199-3039-419E-B931-FA6576DC4E81}" destId="{42D514EB-DDB4-45E5-A5A6-8C519D209A54}" srcOrd="1" destOrd="0" presId="urn:microsoft.com/office/officeart/2005/8/layout/hierarchy5"/>
    <dgm:cxn modelId="{EF3B678C-528B-4BDD-9EB1-9C626FC5B14F}" type="presOf" srcId="{2F0A850E-3503-46B0-9065-7EC8D4E3BE63}" destId="{62C0C9BA-4E7F-4F26-BA4E-6252A888F0B7}" srcOrd="0" destOrd="0" presId="urn:microsoft.com/office/officeart/2005/8/layout/hierarchy5"/>
    <dgm:cxn modelId="{F45D728D-C1FD-463C-8205-5ABC257842A1}" srcId="{5B32A6E6-86EC-4925-ABC0-1837794A5CE7}" destId="{DA2CD9EB-472C-449A-A929-3164CDF89FC1}" srcOrd="1" destOrd="0" parTransId="{D6E637EA-0270-4102-BFD5-0A464D5B9FC2}" sibTransId="{DB431F17-0E8C-4F88-A839-E32B6DB767DA}"/>
    <dgm:cxn modelId="{F8EFD495-F572-4055-9EF0-30D6499F89F7}" type="presOf" srcId="{7501C7E2-7FB0-420E-A6BB-E12CEC6193BA}" destId="{866BAAEB-6849-4BBB-A062-081AD33532ED}" srcOrd="0" destOrd="0" presId="urn:microsoft.com/office/officeart/2005/8/layout/hierarchy5"/>
    <dgm:cxn modelId="{4ABC509F-29EB-456F-9CF4-74CCC65679B7}" srcId="{4DD9407C-460B-4D1E-95F3-7DC7B944C0AB}" destId="{2F0A850E-3503-46B0-9065-7EC8D4E3BE63}" srcOrd="1" destOrd="0" parTransId="{C99598A1-C09E-409A-B632-CFE97764A2FC}" sibTransId="{FD737EA2-7B45-477F-A558-8F257A15F110}"/>
    <dgm:cxn modelId="{E8BC62A0-F7A9-4F49-8151-A48C5239CCE3}" type="presOf" srcId="{DA2CD9EB-472C-449A-A929-3164CDF89FC1}" destId="{11E00BCE-51DB-4A00-A065-5BD7138A44DD}" srcOrd="0" destOrd="0" presId="urn:microsoft.com/office/officeart/2005/8/layout/hierarchy5"/>
    <dgm:cxn modelId="{6031FAA2-9F27-4B35-BE27-C0AB3BFB822C}" type="presOf" srcId="{1555E199-3039-419E-B931-FA6576DC4E81}" destId="{6DF180AF-E3DE-47A1-B975-7BB65FC18014}" srcOrd="0" destOrd="0" presId="urn:microsoft.com/office/officeart/2005/8/layout/hierarchy5"/>
    <dgm:cxn modelId="{CC4D7CA4-0185-482F-A626-C12408E1DD41}" type="presOf" srcId="{8CEFA627-3A9A-44DB-84B5-5D9E32DA9D96}" destId="{9CA8FB5C-50A7-4FAD-AF26-9EA0CCB2DA90}" srcOrd="0" destOrd="0" presId="urn:microsoft.com/office/officeart/2005/8/layout/hierarchy5"/>
    <dgm:cxn modelId="{8F4594AC-75BF-437C-9BB3-62FD6AF10E55}" srcId="{77059FDB-0595-4162-9C07-B65F853B5E46}" destId="{E03D74C0-F370-4DDD-8E85-5A4107D020A4}" srcOrd="1" destOrd="0" parTransId="{8CEFA627-3A9A-44DB-84B5-5D9E32DA9D96}" sibTransId="{F93495B0-6401-4C88-BCA0-CA07D3CBCB88}"/>
    <dgm:cxn modelId="{BE9441AD-7D7F-4CE5-9ACA-F4160509BD26}" type="presOf" srcId="{D6E637EA-0270-4102-BFD5-0A464D5B9FC2}" destId="{216F138F-6DFC-4569-A69A-2019E963FC81}" srcOrd="1" destOrd="0" presId="urn:microsoft.com/office/officeart/2005/8/layout/hierarchy5"/>
    <dgm:cxn modelId="{F968D7AF-3D7F-426D-B5F3-D16D06D11D81}" type="presOf" srcId="{5B32A6E6-86EC-4925-ABC0-1837794A5CE7}" destId="{CEEE8176-35D1-4192-9728-E16633BB788F}" srcOrd="0" destOrd="0" presId="urn:microsoft.com/office/officeart/2005/8/layout/hierarchy5"/>
    <dgm:cxn modelId="{E6A197B5-305C-48D8-A5AB-A11E12853BD0}" srcId="{A348CCD9-BAD3-4676-8FC1-A9B8275D5933}" destId="{4CC335E2-4C5B-484F-98C1-947ED56BC018}" srcOrd="0" destOrd="0" parTransId="{1555E199-3039-419E-B931-FA6576DC4E81}" sibTransId="{1286FAE9-2E03-4E80-97F4-4E71028C4306}"/>
    <dgm:cxn modelId="{3BD48EB6-BB89-4509-AAB5-0A933DCB6528}" type="presOf" srcId="{4CC335E2-4C5B-484F-98C1-947ED56BC018}" destId="{B01624F6-34D2-430A-9E5F-056048AD71E1}" srcOrd="0" destOrd="0" presId="urn:microsoft.com/office/officeart/2005/8/layout/hierarchy5"/>
    <dgm:cxn modelId="{3F36DFB8-2655-4589-82DC-3F31A644AC37}" type="presOf" srcId="{C09ACD5B-BEEB-4F24-A419-1BA821DD4245}" destId="{CF6FE85F-78B4-4DEC-8957-5E2C57573F7D}" srcOrd="0" destOrd="0" presId="urn:microsoft.com/office/officeart/2005/8/layout/hierarchy5"/>
    <dgm:cxn modelId="{133553BB-D3EB-47E9-8695-88625F035D1F}" type="presOf" srcId="{8CEFA627-3A9A-44DB-84B5-5D9E32DA9D96}" destId="{52844CD6-4C82-434F-B952-CE13B83B6A39}" srcOrd="1" destOrd="0" presId="urn:microsoft.com/office/officeart/2005/8/layout/hierarchy5"/>
    <dgm:cxn modelId="{EDAF4AC3-A523-4C38-ABC2-5224EC794083}" srcId="{8D073FB6-8CD1-49BC-B71C-1770D1789B42}" destId="{A348CCD9-BAD3-4676-8FC1-A9B8275D5933}" srcOrd="2" destOrd="0" parTransId="{C09ACD5B-BEEB-4F24-A419-1BA821DD4245}" sibTransId="{D1038C94-65A5-43F1-A638-B4164B4E8EDB}"/>
    <dgm:cxn modelId="{CF683DC8-2894-4DCD-A339-A6BC2883E0C9}" type="presOf" srcId="{54DDF439-10FF-40BC-8612-EBE211E0DAA8}" destId="{5BF4D1A1-CE82-4067-BCF8-53F2A23316EA}" srcOrd="0" destOrd="0" presId="urn:microsoft.com/office/officeart/2005/8/layout/hierarchy5"/>
    <dgm:cxn modelId="{11F757CD-B315-4675-8932-806D40BD352E}" type="presOf" srcId="{1CB336AD-7B8A-4E77-98C9-B144AAE62BBB}" destId="{45D9CBFF-165E-4FB8-9CDC-8D422F47F97D}" srcOrd="1" destOrd="0" presId="urn:microsoft.com/office/officeart/2005/8/layout/hierarchy5"/>
    <dgm:cxn modelId="{68E215D5-05FD-42BC-AB81-82F7F26F6D07}" type="presOf" srcId="{C99598A1-C09E-409A-B632-CFE97764A2FC}" destId="{2E6CA308-8D40-4A42-853B-2FC7F54008FC}" srcOrd="0" destOrd="0" presId="urn:microsoft.com/office/officeart/2005/8/layout/hierarchy5"/>
    <dgm:cxn modelId="{1216B9EA-BFAE-40CF-98C6-D32C5276144D}" type="presOf" srcId="{F1E6DA9D-3E15-4268-8109-0694AC77DA5E}" destId="{87E898FB-2BB1-44D1-B016-944267D3E986}" srcOrd="0" destOrd="0" presId="urn:microsoft.com/office/officeart/2005/8/layout/hierarchy5"/>
    <dgm:cxn modelId="{601584EB-C94D-415B-9EB8-FADE02464D2A}" type="presOf" srcId="{B447FC85-9F9F-4426-B14C-52C62C76149A}" destId="{FA8B4599-3A06-4087-A47C-01252F5134AA}" srcOrd="0" destOrd="0" presId="urn:microsoft.com/office/officeart/2005/8/layout/hierarchy5"/>
    <dgm:cxn modelId="{D10975F5-D74B-42F1-AADC-ECF13E22E965}" type="presOf" srcId="{E07F651A-D1B7-47C8-8D0F-ABF9B05A64E0}" destId="{86A62DD5-4A63-400D-9CCC-97B60BD4A742}" srcOrd="0" destOrd="0" presId="urn:microsoft.com/office/officeart/2005/8/layout/hierarchy5"/>
    <dgm:cxn modelId="{23F7645C-CC41-4E27-9ADD-1E4252A992D2}" type="presParOf" srcId="{5BF4D1A1-CE82-4067-BCF8-53F2A23316EA}" destId="{AEFBB6DC-37BC-4719-A998-F68374257C8E}" srcOrd="0" destOrd="0" presId="urn:microsoft.com/office/officeart/2005/8/layout/hierarchy5"/>
    <dgm:cxn modelId="{6D4C9A3A-86DD-4C69-B092-547C890D6251}" type="presParOf" srcId="{AEFBB6DC-37BC-4719-A998-F68374257C8E}" destId="{2C3DB272-7917-404F-93DC-17B290210111}" srcOrd="0" destOrd="0" presId="urn:microsoft.com/office/officeart/2005/8/layout/hierarchy5"/>
    <dgm:cxn modelId="{B0AD1CDB-08FF-4B0C-989B-142AF14E3722}" type="presParOf" srcId="{2C3DB272-7917-404F-93DC-17B290210111}" destId="{9DEB4519-1265-46F9-843F-02DEE1F229E2}" srcOrd="0" destOrd="0" presId="urn:microsoft.com/office/officeart/2005/8/layout/hierarchy5"/>
    <dgm:cxn modelId="{7D901DDA-0C39-41FE-B36B-CC245611038D}" type="presParOf" srcId="{9DEB4519-1265-46F9-843F-02DEE1F229E2}" destId="{B1D1D582-6234-43C5-A87E-DBC57AED7D8B}" srcOrd="0" destOrd="0" presId="urn:microsoft.com/office/officeart/2005/8/layout/hierarchy5"/>
    <dgm:cxn modelId="{EC6114F9-B8E3-4BC8-9B9D-5F7C3DBC6A8C}" type="presParOf" srcId="{9DEB4519-1265-46F9-843F-02DEE1F229E2}" destId="{5D2158F2-3ED6-4837-B2C2-DF67FF3F3B7E}" srcOrd="1" destOrd="0" presId="urn:microsoft.com/office/officeart/2005/8/layout/hierarchy5"/>
    <dgm:cxn modelId="{656E846E-744E-4CE2-AE58-828375ACF6AB}" type="presParOf" srcId="{5D2158F2-3ED6-4837-B2C2-DF67FF3F3B7E}" destId="{87E898FB-2BB1-44D1-B016-944267D3E986}" srcOrd="0" destOrd="0" presId="urn:microsoft.com/office/officeart/2005/8/layout/hierarchy5"/>
    <dgm:cxn modelId="{4C2F5E3F-02DB-4C8D-8D9A-0F9FA9F159F4}" type="presParOf" srcId="{87E898FB-2BB1-44D1-B016-944267D3E986}" destId="{403C0E7C-54AC-406F-BFEE-C54FA6297930}" srcOrd="0" destOrd="0" presId="urn:microsoft.com/office/officeart/2005/8/layout/hierarchy5"/>
    <dgm:cxn modelId="{30019CA4-3860-46DF-909A-42C51B752167}" type="presParOf" srcId="{5D2158F2-3ED6-4837-B2C2-DF67FF3F3B7E}" destId="{49E6ED79-A903-44DE-8709-CCADB72DA66B}" srcOrd="1" destOrd="0" presId="urn:microsoft.com/office/officeart/2005/8/layout/hierarchy5"/>
    <dgm:cxn modelId="{09C71F16-C041-49B5-BFD1-1B2910A991E2}" type="presParOf" srcId="{49E6ED79-A903-44DE-8709-CCADB72DA66B}" destId="{95AD70D2-D7B6-46B7-8DBD-D69F7CC9E118}" srcOrd="0" destOrd="0" presId="urn:microsoft.com/office/officeart/2005/8/layout/hierarchy5"/>
    <dgm:cxn modelId="{0211036F-2732-4A8E-89D3-14100B3692D0}" type="presParOf" srcId="{49E6ED79-A903-44DE-8709-CCADB72DA66B}" destId="{CB5240F1-B55A-453B-9CCD-C12066F85DE8}" srcOrd="1" destOrd="0" presId="urn:microsoft.com/office/officeart/2005/8/layout/hierarchy5"/>
    <dgm:cxn modelId="{7E7D1D37-D076-4959-93BF-3D996CB93F63}" type="presParOf" srcId="{CB5240F1-B55A-453B-9CCD-C12066F85DE8}" destId="{86A62DD5-4A63-400D-9CCC-97B60BD4A742}" srcOrd="0" destOrd="0" presId="urn:microsoft.com/office/officeart/2005/8/layout/hierarchy5"/>
    <dgm:cxn modelId="{898150C7-6D0C-49A4-B71D-3535B683737A}" type="presParOf" srcId="{86A62DD5-4A63-400D-9CCC-97B60BD4A742}" destId="{8CEED233-F556-4C7C-BE74-748DDD882B82}" srcOrd="0" destOrd="0" presId="urn:microsoft.com/office/officeart/2005/8/layout/hierarchy5"/>
    <dgm:cxn modelId="{B541F1FF-E5B5-4F90-A9BC-5BA16612F69D}" type="presParOf" srcId="{CB5240F1-B55A-453B-9CCD-C12066F85DE8}" destId="{7A11DEE7-1C5C-4D99-BD32-2EBC8F6D4562}" srcOrd="1" destOrd="0" presId="urn:microsoft.com/office/officeart/2005/8/layout/hierarchy5"/>
    <dgm:cxn modelId="{0FBD5B27-20D5-4181-8F2F-794EAB98D073}" type="presParOf" srcId="{7A11DEE7-1C5C-4D99-BD32-2EBC8F6D4562}" destId="{CEEE8176-35D1-4192-9728-E16633BB788F}" srcOrd="0" destOrd="0" presId="urn:microsoft.com/office/officeart/2005/8/layout/hierarchy5"/>
    <dgm:cxn modelId="{7F6EE7A0-F743-47A0-91EC-1381D78E2A41}" type="presParOf" srcId="{7A11DEE7-1C5C-4D99-BD32-2EBC8F6D4562}" destId="{6D17517E-226C-441B-B204-E2CA6FD30164}" srcOrd="1" destOrd="0" presId="urn:microsoft.com/office/officeart/2005/8/layout/hierarchy5"/>
    <dgm:cxn modelId="{3AB14AA9-DBDC-4ACA-905F-72EB40C720E4}" type="presParOf" srcId="{6D17517E-226C-441B-B204-E2CA6FD30164}" destId="{489275FA-36DF-49A6-9C08-B8E8744A6D56}" srcOrd="0" destOrd="0" presId="urn:microsoft.com/office/officeart/2005/8/layout/hierarchy5"/>
    <dgm:cxn modelId="{896129CF-208B-4836-A068-0074C3BA9870}" type="presParOf" srcId="{489275FA-36DF-49A6-9C08-B8E8744A6D56}" destId="{E4F3A596-3326-45AA-B600-CD423CBB6B52}" srcOrd="0" destOrd="0" presId="urn:microsoft.com/office/officeart/2005/8/layout/hierarchy5"/>
    <dgm:cxn modelId="{FDD9C5AA-9CDC-4C37-BC82-E2C1E776C6AC}" type="presParOf" srcId="{6D17517E-226C-441B-B204-E2CA6FD30164}" destId="{F2957FBC-58B3-4FB0-9689-923928D3B3D1}" srcOrd="1" destOrd="0" presId="urn:microsoft.com/office/officeart/2005/8/layout/hierarchy5"/>
    <dgm:cxn modelId="{64BC22CA-6652-41DE-8C7A-6710EDEF589B}" type="presParOf" srcId="{F2957FBC-58B3-4FB0-9689-923928D3B3D1}" destId="{D5BAAADF-3150-47B1-BBF5-2FFBFD86FCED}" srcOrd="0" destOrd="0" presId="urn:microsoft.com/office/officeart/2005/8/layout/hierarchy5"/>
    <dgm:cxn modelId="{61341289-F697-4513-A751-5D3D413FD307}" type="presParOf" srcId="{F2957FBC-58B3-4FB0-9689-923928D3B3D1}" destId="{4E403420-113B-4DD5-80AA-839E6A169A2B}" srcOrd="1" destOrd="0" presId="urn:microsoft.com/office/officeart/2005/8/layout/hierarchy5"/>
    <dgm:cxn modelId="{06034AD9-C628-4E95-875A-12E7220694FA}" type="presParOf" srcId="{6D17517E-226C-441B-B204-E2CA6FD30164}" destId="{B4C65A40-9E2A-41DC-9BAC-254A833EBF26}" srcOrd="2" destOrd="0" presId="urn:microsoft.com/office/officeart/2005/8/layout/hierarchy5"/>
    <dgm:cxn modelId="{A0EBB4CF-DAA9-497F-ACB0-F4B330C79DE2}" type="presParOf" srcId="{B4C65A40-9E2A-41DC-9BAC-254A833EBF26}" destId="{216F138F-6DFC-4569-A69A-2019E963FC81}" srcOrd="0" destOrd="0" presId="urn:microsoft.com/office/officeart/2005/8/layout/hierarchy5"/>
    <dgm:cxn modelId="{DD5954B2-1924-4771-8020-0BEF66906F84}" type="presParOf" srcId="{6D17517E-226C-441B-B204-E2CA6FD30164}" destId="{BF7DE6B9-2D75-4F70-81DE-8FC3021B8EF6}" srcOrd="3" destOrd="0" presId="urn:microsoft.com/office/officeart/2005/8/layout/hierarchy5"/>
    <dgm:cxn modelId="{A97291A1-779E-48A2-B9CE-E42A0CBAFFC9}" type="presParOf" srcId="{BF7DE6B9-2D75-4F70-81DE-8FC3021B8EF6}" destId="{11E00BCE-51DB-4A00-A065-5BD7138A44DD}" srcOrd="0" destOrd="0" presId="urn:microsoft.com/office/officeart/2005/8/layout/hierarchy5"/>
    <dgm:cxn modelId="{EE8EAD1C-CFC2-430C-A326-93F93E5063FC}" type="presParOf" srcId="{BF7DE6B9-2D75-4F70-81DE-8FC3021B8EF6}" destId="{4D67990A-3A18-498D-B80F-64771CFFC008}" srcOrd="1" destOrd="0" presId="urn:microsoft.com/office/officeart/2005/8/layout/hierarchy5"/>
    <dgm:cxn modelId="{18D0261A-61EB-4BE4-9E5C-872AC9983E9F}" type="presParOf" srcId="{CB5240F1-B55A-453B-9CCD-C12066F85DE8}" destId="{E75DE5B3-0F75-45A9-A4AC-33BDF190805E}" srcOrd="2" destOrd="0" presId="urn:microsoft.com/office/officeart/2005/8/layout/hierarchy5"/>
    <dgm:cxn modelId="{B5CADCA0-EC9A-4BC2-B9FD-A7D930A41079}" type="presParOf" srcId="{E75DE5B3-0F75-45A9-A4AC-33BDF190805E}" destId="{6179EC4F-D4F5-4858-B2CE-F63D95CF5311}" srcOrd="0" destOrd="0" presId="urn:microsoft.com/office/officeart/2005/8/layout/hierarchy5"/>
    <dgm:cxn modelId="{BA500B4F-FC03-4A78-B3F6-C9F46CDD2B2C}" type="presParOf" srcId="{CB5240F1-B55A-453B-9CCD-C12066F85DE8}" destId="{D347D974-A9A6-4EBC-BC4C-C7C688285105}" srcOrd="3" destOrd="0" presId="urn:microsoft.com/office/officeart/2005/8/layout/hierarchy5"/>
    <dgm:cxn modelId="{0E7AC5CC-C9BF-45CF-94B8-4D82A946F9C6}" type="presParOf" srcId="{D347D974-A9A6-4EBC-BC4C-C7C688285105}" destId="{1011E41C-C8FA-4D0B-A0BF-5E8F7EFE30F6}" srcOrd="0" destOrd="0" presId="urn:microsoft.com/office/officeart/2005/8/layout/hierarchy5"/>
    <dgm:cxn modelId="{456AF30E-C6A7-4484-ABFF-060D3BCFDC56}" type="presParOf" srcId="{D347D974-A9A6-4EBC-BC4C-C7C688285105}" destId="{3191A521-1B8F-4074-85EE-824B7FE0FF59}" srcOrd="1" destOrd="0" presId="urn:microsoft.com/office/officeart/2005/8/layout/hierarchy5"/>
    <dgm:cxn modelId="{EA52C3F0-A4E2-4A69-BA63-6D84F0447C11}" type="presParOf" srcId="{3191A521-1B8F-4074-85EE-824B7FE0FF59}" destId="{FA8B4599-3A06-4087-A47C-01252F5134AA}" srcOrd="0" destOrd="0" presId="urn:microsoft.com/office/officeart/2005/8/layout/hierarchy5"/>
    <dgm:cxn modelId="{677DDB46-33F1-43F9-9F4C-73A4DF55958E}" type="presParOf" srcId="{FA8B4599-3A06-4087-A47C-01252F5134AA}" destId="{2FD44EF0-25CF-4AA0-BADD-C499D08B8496}" srcOrd="0" destOrd="0" presId="urn:microsoft.com/office/officeart/2005/8/layout/hierarchy5"/>
    <dgm:cxn modelId="{0260690D-B5BB-42D3-8867-9EA9E47B5ADA}" type="presParOf" srcId="{3191A521-1B8F-4074-85EE-824B7FE0FF59}" destId="{A611196B-E0EB-43AF-8982-EA337A21C8C2}" srcOrd="1" destOrd="0" presId="urn:microsoft.com/office/officeart/2005/8/layout/hierarchy5"/>
    <dgm:cxn modelId="{C70F073D-AC84-4DBD-8E8E-B501AB0AB4CA}" type="presParOf" srcId="{A611196B-E0EB-43AF-8982-EA337A21C8C2}" destId="{F1D4DE00-DD38-423D-A61F-57CC7A686178}" srcOrd="0" destOrd="0" presId="urn:microsoft.com/office/officeart/2005/8/layout/hierarchy5"/>
    <dgm:cxn modelId="{A1545242-E2F7-4B90-AE7F-0E22B460E05A}" type="presParOf" srcId="{A611196B-E0EB-43AF-8982-EA337A21C8C2}" destId="{897FEEE9-01E3-43B1-8111-72AF45FFBA3C}" srcOrd="1" destOrd="0" presId="urn:microsoft.com/office/officeart/2005/8/layout/hierarchy5"/>
    <dgm:cxn modelId="{BE9FAA90-36AC-461E-84F5-BEAE617F46FD}" type="presParOf" srcId="{3191A521-1B8F-4074-85EE-824B7FE0FF59}" destId="{2E6CA308-8D40-4A42-853B-2FC7F54008FC}" srcOrd="2" destOrd="0" presId="urn:microsoft.com/office/officeart/2005/8/layout/hierarchy5"/>
    <dgm:cxn modelId="{60DDEFA1-3CB6-4FB9-8A10-A6CF5B641460}" type="presParOf" srcId="{2E6CA308-8D40-4A42-853B-2FC7F54008FC}" destId="{42FD8038-DD71-4393-99D3-761AFEED55A8}" srcOrd="0" destOrd="0" presId="urn:microsoft.com/office/officeart/2005/8/layout/hierarchy5"/>
    <dgm:cxn modelId="{AFF4867C-A58D-4115-86BE-DA35AE5FFAF3}" type="presParOf" srcId="{3191A521-1B8F-4074-85EE-824B7FE0FF59}" destId="{2B57DD35-7C6B-4B13-8C50-965158997416}" srcOrd="3" destOrd="0" presId="urn:microsoft.com/office/officeart/2005/8/layout/hierarchy5"/>
    <dgm:cxn modelId="{BD2BCF96-B7F6-4CA1-8957-3B2A2E8CBFB9}" type="presParOf" srcId="{2B57DD35-7C6B-4B13-8C50-965158997416}" destId="{62C0C9BA-4E7F-4F26-BA4E-6252A888F0B7}" srcOrd="0" destOrd="0" presId="urn:microsoft.com/office/officeart/2005/8/layout/hierarchy5"/>
    <dgm:cxn modelId="{8A759C38-8B17-4208-BEB1-BE3466A8F899}" type="presParOf" srcId="{2B57DD35-7C6B-4B13-8C50-965158997416}" destId="{C7715F4A-F09C-4435-9C33-B60F99C70B96}" srcOrd="1" destOrd="0" presId="urn:microsoft.com/office/officeart/2005/8/layout/hierarchy5"/>
    <dgm:cxn modelId="{04352A39-B610-4CAB-A243-89AEC7D5C854}" type="presParOf" srcId="{CB5240F1-B55A-453B-9CCD-C12066F85DE8}" destId="{CF6FE85F-78B4-4DEC-8957-5E2C57573F7D}" srcOrd="4" destOrd="0" presId="urn:microsoft.com/office/officeart/2005/8/layout/hierarchy5"/>
    <dgm:cxn modelId="{F18B6C98-1C51-4B82-BF80-D60F6B82BD10}" type="presParOf" srcId="{CF6FE85F-78B4-4DEC-8957-5E2C57573F7D}" destId="{337CDF42-E751-4B42-B59E-EB1740290248}" srcOrd="0" destOrd="0" presId="urn:microsoft.com/office/officeart/2005/8/layout/hierarchy5"/>
    <dgm:cxn modelId="{BFCFB864-D995-4A76-AAB5-0103D11FAE18}" type="presParOf" srcId="{CB5240F1-B55A-453B-9CCD-C12066F85DE8}" destId="{F5027875-4C88-4AFB-AFAF-3EBB0111D459}" srcOrd="5" destOrd="0" presId="urn:microsoft.com/office/officeart/2005/8/layout/hierarchy5"/>
    <dgm:cxn modelId="{C4965110-E5F7-4B63-B146-AD26684F0942}" type="presParOf" srcId="{F5027875-4C88-4AFB-AFAF-3EBB0111D459}" destId="{8A24F98F-0497-46A2-A3E4-D879EA5B0C00}" srcOrd="0" destOrd="0" presId="urn:microsoft.com/office/officeart/2005/8/layout/hierarchy5"/>
    <dgm:cxn modelId="{E26EE7B0-10A2-4186-8CA1-B2F9C7A20C09}" type="presParOf" srcId="{F5027875-4C88-4AFB-AFAF-3EBB0111D459}" destId="{88DC8B7B-BFB7-47D0-9591-E203B8EAA1B0}" srcOrd="1" destOrd="0" presId="urn:microsoft.com/office/officeart/2005/8/layout/hierarchy5"/>
    <dgm:cxn modelId="{572F18ED-1CA4-48B7-8F19-6AEC26C42551}" type="presParOf" srcId="{88DC8B7B-BFB7-47D0-9591-E203B8EAA1B0}" destId="{6DF180AF-E3DE-47A1-B975-7BB65FC18014}" srcOrd="0" destOrd="0" presId="urn:microsoft.com/office/officeart/2005/8/layout/hierarchy5"/>
    <dgm:cxn modelId="{C5E4AC28-AF60-498C-8021-8EC20378C504}" type="presParOf" srcId="{6DF180AF-E3DE-47A1-B975-7BB65FC18014}" destId="{42D514EB-DDB4-45E5-A5A6-8C519D209A54}" srcOrd="0" destOrd="0" presId="urn:microsoft.com/office/officeart/2005/8/layout/hierarchy5"/>
    <dgm:cxn modelId="{7CAF93A1-3AE7-4C96-91C5-6555F69CDCA3}" type="presParOf" srcId="{88DC8B7B-BFB7-47D0-9591-E203B8EAA1B0}" destId="{7DF54485-B3A8-4083-894E-1A423E871BD1}" srcOrd="1" destOrd="0" presId="urn:microsoft.com/office/officeart/2005/8/layout/hierarchy5"/>
    <dgm:cxn modelId="{54112000-8700-4D69-AA82-8EC325E0004E}" type="presParOf" srcId="{7DF54485-B3A8-4083-894E-1A423E871BD1}" destId="{B01624F6-34D2-430A-9E5F-056048AD71E1}" srcOrd="0" destOrd="0" presId="urn:microsoft.com/office/officeart/2005/8/layout/hierarchy5"/>
    <dgm:cxn modelId="{E355E428-E667-40F2-ACCF-1F1AD3FBB004}" type="presParOf" srcId="{7DF54485-B3A8-4083-894E-1A423E871BD1}" destId="{8DFF8F6F-9667-48BA-9EB9-CCE5FF6A24E6}" srcOrd="1" destOrd="0" presId="urn:microsoft.com/office/officeart/2005/8/layout/hierarchy5"/>
    <dgm:cxn modelId="{9A6065AF-9873-467C-B22C-9D54FC9E4C06}" type="presParOf" srcId="{88DC8B7B-BFB7-47D0-9591-E203B8EAA1B0}" destId="{582B1624-CFB9-4155-A13D-733F41F870E1}" srcOrd="2" destOrd="0" presId="urn:microsoft.com/office/officeart/2005/8/layout/hierarchy5"/>
    <dgm:cxn modelId="{92EB7B6A-3C16-4636-B4CF-EA64862AE8CC}" type="presParOf" srcId="{582B1624-CFB9-4155-A13D-733F41F870E1}" destId="{45D9CBFF-165E-4FB8-9CDC-8D422F47F97D}" srcOrd="0" destOrd="0" presId="urn:microsoft.com/office/officeart/2005/8/layout/hierarchy5"/>
    <dgm:cxn modelId="{0920A81B-2960-4733-BFA6-7693D0AD02B9}" type="presParOf" srcId="{88DC8B7B-BFB7-47D0-9591-E203B8EAA1B0}" destId="{4F8C7FD3-4EBB-42A0-A972-15BF15C4D7AD}" srcOrd="3" destOrd="0" presId="urn:microsoft.com/office/officeart/2005/8/layout/hierarchy5"/>
    <dgm:cxn modelId="{6FF0DDCD-1389-4B3A-93EB-72DF8DE968A8}" type="presParOf" srcId="{4F8C7FD3-4EBB-42A0-A972-15BF15C4D7AD}" destId="{866BAAEB-6849-4BBB-A062-081AD33532ED}" srcOrd="0" destOrd="0" presId="urn:microsoft.com/office/officeart/2005/8/layout/hierarchy5"/>
    <dgm:cxn modelId="{983125C4-4BAA-4442-B829-4228FE4B330B}" type="presParOf" srcId="{4F8C7FD3-4EBB-42A0-A972-15BF15C4D7AD}" destId="{05EB0E6C-9BE1-4251-B8C2-EEE9976FA8EE}" srcOrd="1" destOrd="0" presId="urn:microsoft.com/office/officeart/2005/8/layout/hierarchy5"/>
    <dgm:cxn modelId="{3C3DF3FB-B243-4A63-B39D-06D9800C7204}" type="presParOf" srcId="{5D2158F2-3ED6-4837-B2C2-DF67FF3F3B7E}" destId="{9CA8FB5C-50A7-4FAD-AF26-9EA0CCB2DA90}" srcOrd="2" destOrd="0" presId="urn:microsoft.com/office/officeart/2005/8/layout/hierarchy5"/>
    <dgm:cxn modelId="{759DDAA0-00B1-4E3E-B28B-C9BFE75C178A}" type="presParOf" srcId="{9CA8FB5C-50A7-4FAD-AF26-9EA0CCB2DA90}" destId="{52844CD6-4C82-434F-B952-CE13B83B6A39}" srcOrd="0" destOrd="0" presId="urn:microsoft.com/office/officeart/2005/8/layout/hierarchy5"/>
    <dgm:cxn modelId="{F8C9C65A-7532-422A-8828-56EB287FE0F1}" type="presParOf" srcId="{5D2158F2-3ED6-4837-B2C2-DF67FF3F3B7E}" destId="{A40C9D79-201F-4C8B-8A02-D6CF63B220D4}" srcOrd="3" destOrd="0" presId="urn:microsoft.com/office/officeart/2005/8/layout/hierarchy5"/>
    <dgm:cxn modelId="{C21A31C1-61B5-4B78-BE68-6D603C2CE7CC}" type="presParOf" srcId="{A40C9D79-201F-4C8B-8A02-D6CF63B220D4}" destId="{C061E002-D3F6-4313-BA49-8614DA4609FF}" srcOrd="0" destOrd="0" presId="urn:microsoft.com/office/officeart/2005/8/layout/hierarchy5"/>
    <dgm:cxn modelId="{DF5D75FD-0C11-4423-9F5E-60C1BB98895C}" type="presParOf" srcId="{A40C9D79-201F-4C8B-8A02-D6CF63B220D4}" destId="{75AFB796-8D93-4DDC-B961-36876C1319E9}" srcOrd="1" destOrd="0" presId="urn:microsoft.com/office/officeart/2005/8/layout/hierarchy5"/>
    <dgm:cxn modelId="{B5A53A7E-B9EA-475C-B554-028DD644B7F2}" type="presParOf" srcId="{5BF4D1A1-CE82-4067-BCF8-53F2A23316EA}" destId="{406D7335-384D-47EC-AC18-64ED15AF6A0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DF439-10FF-40BC-8612-EBE211E0DAA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77059FDB-0595-4162-9C07-B65F853B5E4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Nursery Dataset</a:t>
          </a:r>
          <a:endParaRPr lang="en-ZA" dirty="0"/>
        </a:p>
      </dgm:t>
    </dgm:pt>
    <dgm:pt modelId="{415D1432-DD91-45D0-B119-C4E9DFABE309}" type="parTrans" cxnId="{16046728-0C61-4B90-A5D7-2731929148BD}">
      <dgm:prSet/>
      <dgm:spPr/>
      <dgm:t>
        <a:bodyPr/>
        <a:lstStyle/>
        <a:p>
          <a:endParaRPr lang="en-ZA"/>
        </a:p>
      </dgm:t>
    </dgm:pt>
    <dgm:pt modelId="{45BA592F-1ABB-44EF-8807-8A6A24B5873C}" type="sibTrans" cxnId="{16046728-0C61-4B90-A5D7-2731929148BD}">
      <dgm:prSet/>
      <dgm:spPr/>
      <dgm:t>
        <a:bodyPr/>
        <a:lstStyle/>
        <a:p>
          <a:endParaRPr lang="en-ZA"/>
        </a:p>
      </dgm:t>
    </dgm:pt>
    <dgm:pt modelId="{8D073FB6-8CD1-49BC-B71C-1770D1789B42}">
      <dgm:prSet phldrT="[Text]"/>
      <dgm:spPr>
        <a:solidFill>
          <a:srgbClr val="4A66AC"/>
        </a:solidFill>
      </dgm:spPr>
      <dgm:t>
        <a:bodyPr/>
        <a:lstStyle/>
        <a:p>
          <a:r>
            <a:rPr lang="en-US" dirty="0"/>
            <a:t>Base Train</a:t>
          </a:r>
          <a:endParaRPr lang="en-ZA" dirty="0"/>
        </a:p>
      </dgm:t>
    </dgm:pt>
    <dgm:pt modelId="{F1E6DA9D-3E15-4268-8109-0694AC77DA5E}" type="parTrans" cxnId="{70FDD64F-70E8-4505-AB86-15BF75673666}">
      <dgm:prSet/>
      <dgm:spPr/>
      <dgm:t>
        <a:bodyPr/>
        <a:lstStyle/>
        <a:p>
          <a:endParaRPr lang="en-ZA"/>
        </a:p>
      </dgm:t>
    </dgm:pt>
    <dgm:pt modelId="{87BFA7EC-E0C3-4BD1-8163-0AD976CD5A40}" type="sibTrans" cxnId="{70FDD64F-70E8-4505-AB86-15BF75673666}">
      <dgm:prSet/>
      <dgm:spPr/>
      <dgm:t>
        <a:bodyPr/>
        <a:lstStyle/>
        <a:p>
          <a:endParaRPr lang="en-ZA"/>
        </a:p>
      </dgm:t>
    </dgm:pt>
    <dgm:pt modelId="{5B32A6E6-86EC-4925-ABC0-1837794A5CE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10% missing values</a:t>
          </a:r>
          <a:endParaRPr lang="en-ZA" dirty="0"/>
        </a:p>
      </dgm:t>
    </dgm:pt>
    <dgm:pt modelId="{E07F651A-D1B7-47C8-8D0F-ABF9B05A64E0}" type="parTrans" cxnId="{4AD33E3D-24A6-4495-90F6-E166EDEF8D25}">
      <dgm:prSet/>
      <dgm:spPr/>
      <dgm:t>
        <a:bodyPr/>
        <a:lstStyle/>
        <a:p>
          <a:endParaRPr lang="en-ZA"/>
        </a:p>
      </dgm:t>
    </dgm:pt>
    <dgm:pt modelId="{12B001EC-8117-479E-A1FB-8CDADF5224F0}" type="sibTrans" cxnId="{4AD33E3D-24A6-4495-90F6-E166EDEF8D25}">
      <dgm:prSet/>
      <dgm:spPr/>
      <dgm:t>
        <a:bodyPr/>
        <a:lstStyle/>
        <a:p>
          <a:endParaRPr lang="en-ZA"/>
        </a:p>
      </dgm:t>
    </dgm:pt>
    <dgm:pt modelId="{4DD9407C-460B-4D1E-95F3-7DC7B944C0A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40% missing values</a:t>
          </a:r>
          <a:endParaRPr lang="en-ZA" dirty="0"/>
        </a:p>
      </dgm:t>
    </dgm:pt>
    <dgm:pt modelId="{FF70D626-FA02-4265-9FA3-60B43DFF9C51}" type="parTrans" cxnId="{682DFE28-0FCC-4176-96DB-577CC175A24D}">
      <dgm:prSet/>
      <dgm:spPr/>
      <dgm:t>
        <a:bodyPr/>
        <a:lstStyle/>
        <a:p>
          <a:endParaRPr lang="en-ZA"/>
        </a:p>
      </dgm:t>
    </dgm:pt>
    <dgm:pt modelId="{04DFF077-7CFF-4DFB-A2B1-C8B985AD7370}" type="sibTrans" cxnId="{682DFE28-0FCC-4176-96DB-577CC175A24D}">
      <dgm:prSet/>
      <dgm:spPr/>
      <dgm:t>
        <a:bodyPr/>
        <a:lstStyle/>
        <a:p>
          <a:endParaRPr lang="en-ZA"/>
        </a:p>
      </dgm:t>
    </dgm:pt>
    <dgm:pt modelId="{E03D74C0-F370-4DDD-8E85-5A4107D020A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Base Test</a:t>
          </a:r>
          <a:endParaRPr lang="en-ZA" dirty="0"/>
        </a:p>
      </dgm:t>
    </dgm:pt>
    <dgm:pt modelId="{8CEFA627-3A9A-44DB-84B5-5D9E32DA9D96}" type="parTrans" cxnId="{8F4594AC-75BF-437C-9BB3-62FD6AF10E55}">
      <dgm:prSet/>
      <dgm:spPr/>
      <dgm:t>
        <a:bodyPr/>
        <a:lstStyle/>
        <a:p>
          <a:endParaRPr lang="en-ZA"/>
        </a:p>
      </dgm:t>
    </dgm:pt>
    <dgm:pt modelId="{F93495B0-6401-4C88-BCA0-CA07D3CBCB88}" type="sibTrans" cxnId="{8F4594AC-75BF-437C-9BB3-62FD6AF10E55}">
      <dgm:prSet/>
      <dgm:spPr/>
      <dgm:t>
        <a:bodyPr/>
        <a:lstStyle/>
        <a:p>
          <a:endParaRPr lang="en-ZA"/>
        </a:p>
      </dgm:t>
    </dgm:pt>
    <dgm:pt modelId="{A348CCD9-BAD3-4676-8FC1-A9B8275D5933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70% Missing Values</a:t>
          </a:r>
          <a:endParaRPr lang="en-ZA" dirty="0"/>
        </a:p>
      </dgm:t>
    </dgm:pt>
    <dgm:pt modelId="{C09ACD5B-BEEB-4F24-A419-1BA821DD4245}" type="parTrans" cxnId="{EDAF4AC3-A523-4C38-ABC2-5224EC794083}">
      <dgm:prSet/>
      <dgm:spPr/>
      <dgm:t>
        <a:bodyPr/>
        <a:lstStyle/>
        <a:p>
          <a:endParaRPr lang="en-ZA"/>
        </a:p>
      </dgm:t>
    </dgm:pt>
    <dgm:pt modelId="{D1038C94-65A5-43F1-A638-B4164B4E8EDB}" type="sibTrans" cxnId="{EDAF4AC3-A523-4C38-ABC2-5224EC794083}">
      <dgm:prSet/>
      <dgm:spPr/>
      <dgm:t>
        <a:bodyPr/>
        <a:lstStyle/>
        <a:p>
          <a:endParaRPr lang="en-ZA"/>
        </a:p>
      </dgm:t>
    </dgm:pt>
    <dgm:pt modelId="{DA2CD9EB-472C-449A-A929-3164CDF89FC1}">
      <dgm:prSet phldrT="[Text]"/>
      <dgm:spPr>
        <a:solidFill>
          <a:srgbClr val="297FD5"/>
        </a:solidFill>
      </dgm:spPr>
      <dgm:t>
        <a:bodyPr/>
        <a:lstStyle/>
        <a:p>
          <a:r>
            <a:rPr lang="en-US" dirty="0"/>
            <a:t>Naïve Bayes Imputation</a:t>
          </a:r>
          <a:endParaRPr lang="en-ZA" dirty="0"/>
        </a:p>
      </dgm:t>
    </dgm:pt>
    <dgm:pt modelId="{D6E637EA-0270-4102-BFD5-0A464D5B9FC2}" type="parTrans" cxnId="{F45D728D-C1FD-463C-8205-5ABC257842A1}">
      <dgm:prSet/>
      <dgm:spPr/>
      <dgm:t>
        <a:bodyPr/>
        <a:lstStyle/>
        <a:p>
          <a:endParaRPr lang="en-ZA"/>
        </a:p>
      </dgm:t>
    </dgm:pt>
    <dgm:pt modelId="{DB431F17-0E8C-4F88-A839-E32B6DB767DA}" type="sibTrans" cxnId="{F45D728D-C1FD-463C-8205-5ABC257842A1}">
      <dgm:prSet/>
      <dgm:spPr/>
      <dgm:t>
        <a:bodyPr/>
        <a:lstStyle/>
        <a:p>
          <a:endParaRPr lang="en-ZA"/>
        </a:p>
      </dgm:t>
    </dgm:pt>
    <dgm:pt modelId="{2F0A850E-3503-46B0-9065-7EC8D4E3BE63}">
      <dgm:prSet phldrT="[Text]"/>
      <dgm:spPr>
        <a:solidFill>
          <a:srgbClr val="297FD5"/>
        </a:solidFill>
      </dgm:spPr>
      <dgm:t>
        <a:bodyPr/>
        <a:lstStyle/>
        <a:p>
          <a:r>
            <a:rPr lang="en-US" dirty="0"/>
            <a:t>Naïve Bayes Imputation</a:t>
          </a:r>
          <a:endParaRPr lang="en-ZA" dirty="0"/>
        </a:p>
      </dgm:t>
    </dgm:pt>
    <dgm:pt modelId="{C99598A1-C09E-409A-B632-CFE97764A2FC}" type="parTrans" cxnId="{4ABC509F-29EB-456F-9CF4-74CCC65679B7}">
      <dgm:prSet/>
      <dgm:spPr/>
      <dgm:t>
        <a:bodyPr/>
        <a:lstStyle/>
        <a:p>
          <a:endParaRPr lang="en-ZA"/>
        </a:p>
      </dgm:t>
    </dgm:pt>
    <dgm:pt modelId="{FD737EA2-7B45-477F-A558-8F257A15F110}" type="sibTrans" cxnId="{4ABC509F-29EB-456F-9CF4-74CCC65679B7}">
      <dgm:prSet/>
      <dgm:spPr/>
      <dgm:t>
        <a:bodyPr/>
        <a:lstStyle/>
        <a:p>
          <a:endParaRPr lang="en-ZA"/>
        </a:p>
      </dgm:t>
    </dgm:pt>
    <dgm:pt modelId="{7501C7E2-7FB0-420E-A6BB-E12CEC6193BA}">
      <dgm:prSet phldrT="[Text]"/>
      <dgm:spPr>
        <a:solidFill>
          <a:srgbClr val="297FD5"/>
        </a:solidFill>
      </dgm:spPr>
      <dgm:t>
        <a:bodyPr/>
        <a:lstStyle/>
        <a:p>
          <a:r>
            <a:rPr lang="en-US" dirty="0"/>
            <a:t>Naïve Bayes Imputation</a:t>
          </a:r>
          <a:endParaRPr lang="en-ZA" dirty="0"/>
        </a:p>
      </dgm:t>
    </dgm:pt>
    <dgm:pt modelId="{1CB336AD-7B8A-4E77-98C9-B144AAE62BBB}" type="parTrans" cxnId="{574AEA7A-23A9-4D4D-9190-7D577828E55A}">
      <dgm:prSet/>
      <dgm:spPr/>
      <dgm:t>
        <a:bodyPr/>
        <a:lstStyle/>
        <a:p>
          <a:endParaRPr lang="en-ZA"/>
        </a:p>
      </dgm:t>
    </dgm:pt>
    <dgm:pt modelId="{A7EBD326-708D-4ED4-A061-629DCC156D8B}" type="sibTrans" cxnId="{574AEA7A-23A9-4D4D-9190-7D577828E55A}">
      <dgm:prSet/>
      <dgm:spPr/>
      <dgm:t>
        <a:bodyPr/>
        <a:lstStyle/>
        <a:p>
          <a:endParaRPr lang="en-ZA"/>
        </a:p>
      </dgm:t>
    </dgm:pt>
    <dgm:pt modelId="{C2322179-ED35-4DDF-984B-137F11AABF00}">
      <dgm:prSet phldrT="[Text]"/>
      <dgm:spPr>
        <a:solidFill>
          <a:srgbClr val="629DD1"/>
        </a:solidFill>
      </dgm:spPr>
      <dgm:t>
        <a:bodyPr/>
        <a:lstStyle/>
        <a:p>
          <a:r>
            <a:rPr lang="en-US" dirty="0"/>
            <a:t>Mode Imputation</a:t>
          </a:r>
          <a:endParaRPr lang="en-ZA" dirty="0"/>
        </a:p>
      </dgm:t>
    </dgm:pt>
    <dgm:pt modelId="{E6323456-5927-457A-876E-4416577BB771}" type="parTrans" cxnId="{2517DD81-1E21-4B83-87E9-33295281AE5B}">
      <dgm:prSet/>
      <dgm:spPr/>
      <dgm:t>
        <a:bodyPr/>
        <a:lstStyle/>
        <a:p>
          <a:endParaRPr lang="en-ZA"/>
        </a:p>
      </dgm:t>
    </dgm:pt>
    <dgm:pt modelId="{CC0D64B2-C676-42E3-8FB6-EB803C0F46CD}" type="sibTrans" cxnId="{2517DD81-1E21-4B83-87E9-33295281AE5B}">
      <dgm:prSet/>
      <dgm:spPr/>
      <dgm:t>
        <a:bodyPr/>
        <a:lstStyle/>
        <a:p>
          <a:endParaRPr lang="en-ZA"/>
        </a:p>
      </dgm:t>
    </dgm:pt>
    <dgm:pt modelId="{1922A216-6FB8-482C-BA23-FE4C46BB2C2E}">
      <dgm:prSet phldrT="[Text]"/>
      <dgm:spPr>
        <a:solidFill>
          <a:srgbClr val="629DD1"/>
        </a:solidFill>
      </dgm:spPr>
      <dgm:t>
        <a:bodyPr/>
        <a:lstStyle/>
        <a:p>
          <a:r>
            <a:rPr lang="en-US" dirty="0"/>
            <a:t>Mode Imputation</a:t>
          </a:r>
          <a:endParaRPr lang="en-ZA" dirty="0"/>
        </a:p>
      </dgm:t>
    </dgm:pt>
    <dgm:pt modelId="{B447FC85-9F9F-4426-B14C-52C62C76149A}" type="parTrans" cxnId="{D8D88B65-29A6-4F74-9063-D0365D3AE5B1}">
      <dgm:prSet/>
      <dgm:spPr/>
      <dgm:t>
        <a:bodyPr/>
        <a:lstStyle/>
        <a:p>
          <a:endParaRPr lang="en-ZA"/>
        </a:p>
      </dgm:t>
    </dgm:pt>
    <dgm:pt modelId="{626CA79D-0EF2-4D22-A988-4BA00374986E}" type="sibTrans" cxnId="{D8D88B65-29A6-4F74-9063-D0365D3AE5B1}">
      <dgm:prSet/>
      <dgm:spPr/>
      <dgm:t>
        <a:bodyPr/>
        <a:lstStyle/>
        <a:p>
          <a:endParaRPr lang="en-ZA"/>
        </a:p>
      </dgm:t>
    </dgm:pt>
    <dgm:pt modelId="{4CC335E2-4C5B-484F-98C1-947ED56BC018}">
      <dgm:prSet phldrT="[Text]"/>
      <dgm:spPr>
        <a:solidFill>
          <a:srgbClr val="629DD1"/>
        </a:solidFill>
      </dgm:spPr>
      <dgm:t>
        <a:bodyPr/>
        <a:lstStyle/>
        <a:p>
          <a:r>
            <a:rPr lang="en-US" dirty="0"/>
            <a:t>Mode Imputation</a:t>
          </a:r>
          <a:endParaRPr lang="en-ZA" dirty="0"/>
        </a:p>
      </dgm:t>
    </dgm:pt>
    <dgm:pt modelId="{1555E199-3039-419E-B931-FA6576DC4E81}" type="parTrans" cxnId="{E6A197B5-305C-48D8-A5AB-A11E12853BD0}">
      <dgm:prSet/>
      <dgm:spPr/>
      <dgm:t>
        <a:bodyPr/>
        <a:lstStyle/>
        <a:p>
          <a:endParaRPr lang="en-ZA"/>
        </a:p>
      </dgm:t>
    </dgm:pt>
    <dgm:pt modelId="{1286FAE9-2E03-4E80-97F4-4E71028C4306}" type="sibTrans" cxnId="{E6A197B5-305C-48D8-A5AB-A11E12853BD0}">
      <dgm:prSet/>
      <dgm:spPr/>
      <dgm:t>
        <a:bodyPr/>
        <a:lstStyle/>
        <a:p>
          <a:endParaRPr lang="en-ZA"/>
        </a:p>
      </dgm:t>
    </dgm:pt>
    <dgm:pt modelId="{5BF4D1A1-CE82-4067-BCF8-53F2A23316EA}" type="pres">
      <dgm:prSet presAssocID="{54DDF439-10FF-40BC-8612-EBE211E0DA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FBB6DC-37BC-4719-A998-F68374257C8E}" type="pres">
      <dgm:prSet presAssocID="{54DDF439-10FF-40BC-8612-EBE211E0DAA8}" presName="hierFlow" presStyleCnt="0"/>
      <dgm:spPr/>
    </dgm:pt>
    <dgm:pt modelId="{2C3DB272-7917-404F-93DC-17B290210111}" type="pres">
      <dgm:prSet presAssocID="{54DDF439-10FF-40BC-8612-EBE211E0DA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EB4519-1265-46F9-843F-02DEE1F229E2}" type="pres">
      <dgm:prSet presAssocID="{77059FDB-0595-4162-9C07-B65F853B5E46}" presName="Name17" presStyleCnt="0"/>
      <dgm:spPr/>
    </dgm:pt>
    <dgm:pt modelId="{B1D1D582-6234-43C5-A87E-DBC57AED7D8B}" type="pres">
      <dgm:prSet presAssocID="{77059FDB-0595-4162-9C07-B65F853B5E46}" presName="level1Shape" presStyleLbl="node0" presStyleIdx="0" presStyleCnt="1">
        <dgm:presLayoutVars>
          <dgm:chPref val="3"/>
        </dgm:presLayoutVars>
      </dgm:prSet>
      <dgm:spPr/>
    </dgm:pt>
    <dgm:pt modelId="{5D2158F2-3ED6-4837-B2C2-DF67FF3F3B7E}" type="pres">
      <dgm:prSet presAssocID="{77059FDB-0595-4162-9C07-B65F853B5E46}" presName="hierChild2" presStyleCnt="0"/>
      <dgm:spPr/>
    </dgm:pt>
    <dgm:pt modelId="{87E898FB-2BB1-44D1-B016-944267D3E986}" type="pres">
      <dgm:prSet presAssocID="{F1E6DA9D-3E15-4268-8109-0694AC77DA5E}" presName="Name25" presStyleLbl="parChTrans1D2" presStyleIdx="0" presStyleCnt="2"/>
      <dgm:spPr/>
    </dgm:pt>
    <dgm:pt modelId="{403C0E7C-54AC-406F-BFEE-C54FA6297930}" type="pres">
      <dgm:prSet presAssocID="{F1E6DA9D-3E15-4268-8109-0694AC77DA5E}" presName="connTx" presStyleLbl="parChTrans1D2" presStyleIdx="0" presStyleCnt="2"/>
      <dgm:spPr/>
    </dgm:pt>
    <dgm:pt modelId="{49E6ED79-A903-44DE-8709-CCADB72DA66B}" type="pres">
      <dgm:prSet presAssocID="{8D073FB6-8CD1-49BC-B71C-1770D1789B42}" presName="Name30" presStyleCnt="0"/>
      <dgm:spPr/>
    </dgm:pt>
    <dgm:pt modelId="{95AD70D2-D7B6-46B7-8DBD-D69F7CC9E118}" type="pres">
      <dgm:prSet presAssocID="{8D073FB6-8CD1-49BC-B71C-1770D1789B42}" presName="level2Shape" presStyleLbl="node2" presStyleIdx="0" presStyleCnt="2" custLinFactY="-100000" custLinFactNeighborX="-12769" custLinFactNeighborY="-134956"/>
      <dgm:spPr/>
    </dgm:pt>
    <dgm:pt modelId="{CB5240F1-B55A-453B-9CCD-C12066F85DE8}" type="pres">
      <dgm:prSet presAssocID="{8D073FB6-8CD1-49BC-B71C-1770D1789B42}" presName="hierChild3" presStyleCnt="0"/>
      <dgm:spPr/>
    </dgm:pt>
    <dgm:pt modelId="{86A62DD5-4A63-400D-9CCC-97B60BD4A742}" type="pres">
      <dgm:prSet presAssocID="{E07F651A-D1B7-47C8-8D0F-ABF9B05A64E0}" presName="Name25" presStyleLbl="parChTrans1D3" presStyleIdx="0" presStyleCnt="3"/>
      <dgm:spPr/>
    </dgm:pt>
    <dgm:pt modelId="{8CEED233-F556-4C7C-BE74-748DDD882B82}" type="pres">
      <dgm:prSet presAssocID="{E07F651A-D1B7-47C8-8D0F-ABF9B05A64E0}" presName="connTx" presStyleLbl="parChTrans1D3" presStyleIdx="0" presStyleCnt="3"/>
      <dgm:spPr/>
    </dgm:pt>
    <dgm:pt modelId="{7A11DEE7-1C5C-4D99-BD32-2EBC8F6D4562}" type="pres">
      <dgm:prSet presAssocID="{5B32A6E6-86EC-4925-ABC0-1837794A5CE7}" presName="Name30" presStyleCnt="0"/>
      <dgm:spPr/>
    </dgm:pt>
    <dgm:pt modelId="{CEEE8176-35D1-4192-9728-E16633BB788F}" type="pres">
      <dgm:prSet presAssocID="{5B32A6E6-86EC-4925-ABC0-1837794A5CE7}" presName="level2Shape" presStyleLbl="node3" presStyleIdx="0" presStyleCnt="3"/>
      <dgm:spPr/>
    </dgm:pt>
    <dgm:pt modelId="{6D17517E-226C-441B-B204-E2CA6FD30164}" type="pres">
      <dgm:prSet presAssocID="{5B32A6E6-86EC-4925-ABC0-1837794A5CE7}" presName="hierChild3" presStyleCnt="0"/>
      <dgm:spPr/>
    </dgm:pt>
    <dgm:pt modelId="{489275FA-36DF-49A6-9C08-B8E8744A6D56}" type="pres">
      <dgm:prSet presAssocID="{E6323456-5927-457A-876E-4416577BB771}" presName="Name25" presStyleLbl="parChTrans1D4" presStyleIdx="0" presStyleCnt="6"/>
      <dgm:spPr/>
    </dgm:pt>
    <dgm:pt modelId="{E4F3A596-3326-45AA-B600-CD423CBB6B52}" type="pres">
      <dgm:prSet presAssocID="{E6323456-5927-457A-876E-4416577BB771}" presName="connTx" presStyleLbl="parChTrans1D4" presStyleIdx="0" presStyleCnt="6"/>
      <dgm:spPr/>
    </dgm:pt>
    <dgm:pt modelId="{F2957FBC-58B3-4FB0-9689-923928D3B3D1}" type="pres">
      <dgm:prSet presAssocID="{C2322179-ED35-4DDF-984B-137F11AABF00}" presName="Name30" presStyleCnt="0"/>
      <dgm:spPr/>
    </dgm:pt>
    <dgm:pt modelId="{D5BAAADF-3150-47B1-BBF5-2FFBFD86FCED}" type="pres">
      <dgm:prSet presAssocID="{C2322179-ED35-4DDF-984B-137F11AABF00}" presName="level2Shape" presStyleLbl="node4" presStyleIdx="0" presStyleCnt="6"/>
      <dgm:spPr/>
    </dgm:pt>
    <dgm:pt modelId="{4E403420-113B-4DD5-80AA-839E6A169A2B}" type="pres">
      <dgm:prSet presAssocID="{C2322179-ED35-4DDF-984B-137F11AABF00}" presName="hierChild3" presStyleCnt="0"/>
      <dgm:spPr/>
    </dgm:pt>
    <dgm:pt modelId="{B4C65A40-9E2A-41DC-9BAC-254A833EBF26}" type="pres">
      <dgm:prSet presAssocID="{D6E637EA-0270-4102-BFD5-0A464D5B9FC2}" presName="Name25" presStyleLbl="parChTrans1D4" presStyleIdx="1" presStyleCnt="6"/>
      <dgm:spPr/>
    </dgm:pt>
    <dgm:pt modelId="{216F138F-6DFC-4569-A69A-2019E963FC81}" type="pres">
      <dgm:prSet presAssocID="{D6E637EA-0270-4102-BFD5-0A464D5B9FC2}" presName="connTx" presStyleLbl="parChTrans1D4" presStyleIdx="1" presStyleCnt="6"/>
      <dgm:spPr/>
    </dgm:pt>
    <dgm:pt modelId="{BF7DE6B9-2D75-4F70-81DE-8FC3021B8EF6}" type="pres">
      <dgm:prSet presAssocID="{DA2CD9EB-472C-449A-A929-3164CDF89FC1}" presName="Name30" presStyleCnt="0"/>
      <dgm:spPr/>
    </dgm:pt>
    <dgm:pt modelId="{11E00BCE-51DB-4A00-A065-5BD7138A44DD}" type="pres">
      <dgm:prSet presAssocID="{DA2CD9EB-472C-449A-A929-3164CDF89FC1}" presName="level2Shape" presStyleLbl="node4" presStyleIdx="1" presStyleCnt="6"/>
      <dgm:spPr/>
    </dgm:pt>
    <dgm:pt modelId="{4D67990A-3A18-498D-B80F-64771CFFC008}" type="pres">
      <dgm:prSet presAssocID="{DA2CD9EB-472C-449A-A929-3164CDF89FC1}" presName="hierChild3" presStyleCnt="0"/>
      <dgm:spPr/>
    </dgm:pt>
    <dgm:pt modelId="{E75DE5B3-0F75-45A9-A4AC-33BDF190805E}" type="pres">
      <dgm:prSet presAssocID="{FF70D626-FA02-4265-9FA3-60B43DFF9C51}" presName="Name25" presStyleLbl="parChTrans1D3" presStyleIdx="1" presStyleCnt="3"/>
      <dgm:spPr/>
    </dgm:pt>
    <dgm:pt modelId="{6179EC4F-D4F5-4858-B2CE-F63D95CF5311}" type="pres">
      <dgm:prSet presAssocID="{FF70D626-FA02-4265-9FA3-60B43DFF9C51}" presName="connTx" presStyleLbl="parChTrans1D3" presStyleIdx="1" presStyleCnt="3"/>
      <dgm:spPr/>
    </dgm:pt>
    <dgm:pt modelId="{D347D974-A9A6-4EBC-BC4C-C7C688285105}" type="pres">
      <dgm:prSet presAssocID="{4DD9407C-460B-4D1E-95F3-7DC7B944C0AB}" presName="Name30" presStyleCnt="0"/>
      <dgm:spPr/>
    </dgm:pt>
    <dgm:pt modelId="{1011E41C-C8FA-4D0B-A0BF-5E8F7EFE30F6}" type="pres">
      <dgm:prSet presAssocID="{4DD9407C-460B-4D1E-95F3-7DC7B944C0AB}" presName="level2Shape" presStyleLbl="node3" presStyleIdx="1" presStyleCnt="3"/>
      <dgm:spPr/>
    </dgm:pt>
    <dgm:pt modelId="{3191A521-1B8F-4074-85EE-824B7FE0FF59}" type="pres">
      <dgm:prSet presAssocID="{4DD9407C-460B-4D1E-95F3-7DC7B944C0AB}" presName="hierChild3" presStyleCnt="0"/>
      <dgm:spPr/>
    </dgm:pt>
    <dgm:pt modelId="{FA8B4599-3A06-4087-A47C-01252F5134AA}" type="pres">
      <dgm:prSet presAssocID="{B447FC85-9F9F-4426-B14C-52C62C76149A}" presName="Name25" presStyleLbl="parChTrans1D4" presStyleIdx="2" presStyleCnt="6"/>
      <dgm:spPr/>
    </dgm:pt>
    <dgm:pt modelId="{2FD44EF0-25CF-4AA0-BADD-C499D08B8496}" type="pres">
      <dgm:prSet presAssocID="{B447FC85-9F9F-4426-B14C-52C62C76149A}" presName="connTx" presStyleLbl="parChTrans1D4" presStyleIdx="2" presStyleCnt="6"/>
      <dgm:spPr/>
    </dgm:pt>
    <dgm:pt modelId="{A611196B-E0EB-43AF-8982-EA337A21C8C2}" type="pres">
      <dgm:prSet presAssocID="{1922A216-6FB8-482C-BA23-FE4C46BB2C2E}" presName="Name30" presStyleCnt="0"/>
      <dgm:spPr/>
    </dgm:pt>
    <dgm:pt modelId="{F1D4DE00-DD38-423D-A61F-57CC7A686178}" type="pres">
      <dgm:prSet presAssocID="{1922A216-6FB8-482C-BA23-FE4C46BB2C2E}" presName="level2Shape" presStyleLbl="node4" presStyleIdx="2" presStyleCnt="6"/>
      <dgm:spPr/>
    </dgm:pt>
    <dgm:pt modelId="{897FEEE9-01E3-43B1-8111-72AF45FFBA3C}" type="pres">
      <dgm:prSet presAssocID="{1922A216-6FB8-482C-BA23-FE4C46BB2C2E}" presName="hierChild3" presStyleCnt="0"/>
      <dgm:spPr/>
    </dgm:pt>
    <dgm:pt modelId="{2E6CA308-8D40-4A42-853B-2FC7F54008FC}" type="pres">
      <dgm:prSet presAssocID="{C99598A1-C09E-409A-B632-CFE97764A2FC}" presName="Name25" presStyleLbl="parChTrans1D4" presStyleIdx="3" presStyleCnt="6"/>
      <dgm:spPr/>
    </dgm:pt>
    <dgm:pt modelId="{42FD8038-DD71-4393-99D3-761AFEED55A8}" type="pres">
      <dgm:prSet presAssocID="{C99598A1-C09E-409A-B632-CFE97764A2FC}" presName="connTx" presStyleLbl="parChTrans1D4" presStyleIdx="3" presStyleCnt="6"/>
      <dgm:spPr/>
    </dgm:pt>
    <dgm:pt modelId="{2B57DD35-7C6B-4B13-8C50-965158997416}" type="pres">
      <dgm:prSet presAssocID="{2F0A850E-3503-46B0-9065-7EC8D4E3BE63}" presName="Name30" presStyleCnt="0"/>
      <dgm:spPr/>
    </dgm:pt>
    <dgm:pt modelId="{62C0C9BA-4E7F-4F26-BA4E-6252A888F0B7}" type="pres">
      <dgm:prSet presAssocID="{2F0A850E-3503-46B0-9065-7EC8D4E3BE63}" presName="level2Shape" presStyleLbl="node4" presStyleIdx="3" presStyleCnt="6"/>
      <dgm:spPr/>
    </dgm:pt>
    <dgm:pt modelId="{C7715F4A-F09C-4435-9C33-B60F99C70B96}" type="pres">
      <dgm:prSet presAssocID="{2F0A850E-3503-46B0-9065-7EC8D4E3BE63}" presName="hierChild3" presStyleCnt="0"/>
      <dgm:spPr/>
    </dgm:pt>
    <dgm:pt modelId="{CF6FE85F-78B4-4DEC-8957-5E2C57573F7D}" type="pres">
      <dgm:prSet presAssocID="{C09ACD5B-BEEB-4F24-A419-1BA821DD4245}" presName="Name25" presStyleLbl="parChTrans1D3" presStyleIdx="2" presStyleCnt="3"/>
      <dgm:spPr/>
    </dgm:pt>
    <dgm:pt modelId="{337CDF42-E751-4B42-B59E-EB1740290248}" type="pres">
      <dgm:prSet presAssocID="{C09ACD5B-BEEB-4F24-A419-1BA821DD4245}" presName="connTx" presStyleLbl="parChTrans1D3" presStyleIdx="2" presStyleCnt="3"/>
      <dgm:spPr/>
    </dgm:pt>
    <dgm:pt modelId="{F5027875-4C88-4AFB-AFAF-3EBB0111D459}" type="pres">
      <dgm:prSet presAssocID="{A348CCD9-BAD3-4676-8FC1-A9B8275D5933}" presName="Name30" presStyleCnt="0"/>
      <dgm:spPr/>
    </dgm:pt>
    <dgm:pt modelId="{8A24F98F-0497-46A2-A3E4-D879EA5B0C00}" type="pres">
      <dgm:prSet presAssocID="{A348CCD9-BAD3-4676-8FC1-A9B8275D5933}" presName="level2Shape" presStyleLbl="node3" presStyleIdx="2" presStyleCnt="3"/>
      <dgm:spPr/>
    </dgm:pt>
    <dgm:pt modelId="{88DC8B7B-BFB7-47D0-9591-E203B8EAA1B0}" type="pres">
      <dgm:prSet presAssocID="{A348CCD9-BAD3-4676-8FC1-A9B8275D5933}" presName="hierChild3" presStyleCnt="0"/>
      <dgm:spPr/>
    </dgm:pt>
    <dgm:pt modelId="{6DF180AF-E3DE-47A1-B975-7BB65FC18014}" type="pres">
      <dgm:prSet presAssocID="{1555E199-3039-419E-B931-FA6576DC4E81}" presName="Name25" presStyleLbl="parChTrans1D4" presStyleIdx="4" presStyleCnt="6"/>
      <dgm:spPr/>
    </dgm:pt>
    <dgm:pt modelId="{42D514EB-DDB4-45E5-A5A6-8C519D209A54}" type="pres">
      <dgm:prSet presAssocID="{1555E199-3039-419E-B931-FA6576DC4E81}" presName="connTx" presStyleLbl="parChTrans1D4" presStyleIdx="4" presStyleCnt="6"/>
      <dgm:spPr/>
    </dgm:pt>
    <dgm:pt modelId="{7DF54485-B3A8-4083-894E-1A423E871BD1}" type="pres">
      <dgm:prSet presAssocID="{4CC335E2-4C5B-484F-98C1-947ED56BC018}" presName="Name30" presStyleCnt="0"/>
      <dgm:spPr/>
    </dgm:pt>
    <dgm:pt modelId="{B01624F6-34D2-430A-9E5F-056048AD71E1}" type="pres">
      <dgm:prSet presAssocID="{4CC335E2-4C5B-484F-98C1-947ED56BC018}" presName="level2Shape" presStyleLbl="node4" presStyleIdx="4" presStyleCnt="6"/>
      <dgm:spPr/>
    </dgm:pt>
    <dgm:pt modelId="{8DFF8F6F-9667-48BA-9EB9-CCE5FF6A24E6}" type="pres">
      <dgm:prSet presAssocID="{4CC335E2-4C5B-484F-98C1-947ED56BC018}" presName="hierChild3" presStyleCnt="0"/>
      <dgm:spPr/>
    </dgm:pt>
    <dgm:pt modelId="{582B1624-CFB9-4155-A13D-733F41F870E1}" type="pres">
      <dgm:prSet presAssocID="{1CB336AD-7B8A-4E77-98C9-B144AAE62BBB}" presName="Name25" presStyleLbl="parChTrans1D4" presStyleIdx="5" presStyleCnt="6"/>
      <dgm:spPr/>
    </dgm:pt>
    <dgm:pt modelId="{45D9CBFF-165E-4FB8-9CDC-8D422F47F97D}" type="pres">
      <dgm:prSet presAssocID="{1CB336AD-7B8A-4E77-98C9-B144AAE62BBB}" presName="connTx" presStyleLbl="parChTrans1D4" presStyleIdx="5" presStyleCnt="6"/>
      <dgm:spPr/>
    </dgm:pt>
    <dgm:pt modelId="{4F8C7FD3-4EBB-42A0-A972-15BF15C4D7AD}" type="pres">
      <dgm:prSet presAssocID="{7501C7E2-7FB0-420E-A6BB-E12CEC6193BA}" presName="Name30" presStyleCnt="0"/>
      <dgm:spPr/>
    </dgm:pt>
    <dgm:pt modelId="{866BAAEB-6849-4BBB-A062-081AD33532ED}" type="pres">
      <dgm:prSet presAssocID="{7501C7E2-7FB0-420E-A6BB-E12CEC6193BA}" presName="level2Shape" presStyleLbl="node4" presStyleIdx="5" presStyleCnt="6"/>
      <dgm:spPr/>
    </dgm:pt>
    <dgm:pt modelId="{05EB0E6C-9BE1-4251-B8C2-EEE9976FA8EE}" type="pres">
      <dgm:prSet presAssocID="{7501C7E2-7FB0-420E-A6BB-E12CEC6193BA}" presName="hierChild3" presStyleCnt="0"/>
      <dgm:spPr/>
    </dgm:pt>
    <dgm:pt modelId="{9CA8FB5C-50A7-4FAD-AF26-9EA0CCB2DA90}" type="pres">
      <dgm:prSet presAssocID="{8CEFA627-3A9A-44DB-84B5-5D9E32DA9D96}" presName="Name25" presStyleLbl="parChTrans1D2" presStyleIdx="1" presStyleCnt="2"/>
      <dgm:spPr/>
    </dgm:pt>
    <dgm:pt modelId="{52844CD6-4C82-434F-B952-CE13B83B6A39}" type="pres">
      <dgm:prSet presAssocID="{8CEFA627-3A9A-44DB-84B5-5D9E32DA9D96}" presName="connTx" presStyleLbl="parChTrans1D2" presStyleIdx="1" presStyleCnt="2"/>
      <dgm:spPr/>
    </dgm:pt>
    <dgm:pt modelId="{A40C9D79-201F-4C8B-8A02-D6CF63B220D4}" type="pres">
      <dgm:prSet presAssocID="{E03D74C0-F370-4DDD-8E85-5A4107D020A4}" presName="Name30" presStyleCnt="0"/>
      <dgm:spPr/>
    </dgm:pt>
    <dgm:pt modelId="{C061E002-D3F6-4313-BA49-8614DA4609FF}" type="pres">
      <dgm:prSet presAssocID="{E03D74C0-F370-4DDD-8E85-5A4107D020A4}" presName="level2Shape" presStyleLbl="node2" presStyleIdx="1" presStyleCnt="2" custLinFactY="22266" custLinFactNeighborX="-8726" custLinFactNeighborY="100000"/>
      <dgm:spPr/>
    </dgm:pt>
    <dgm:pt modelId="{75AFB796-8D93-4DDC-B961-36876C1319E9}" type="pres">
      <dgm:prSet presAssocID="{E03D74C0-F370-4DDD-8E85-5A4107D020A4}" presName="hierChild3" presStyleCnt="0"/>
      <dgm:spPr/>
    </dgm:pt>
    <dgm:pt modelId="{406D7335-384D-47EC-AC18-64ED15AF6A0E}" type="pres">
      <dgm:prSet presAssocID="{54DDF439-10FF-40BC-8612-EBE211E0DAA8}" presName="bgShapesFlow" presStyleCnt="0"/>
      <dgm:spPr/>
    </dgm:pt>
  </dgm:ptLst>
  <dgm:cxnLst>
    <dgm:cxn modelId="{6AAEC900-B251-42A6-8338-ED7F28BCA5E9}" type="presOf" srcId="{E07F651A-D1B7-47C8-8D0F-ABF9B05A64E0}" destId="{8CEED233-F556-4C7C-BE74-748DDD882B82}" srcOrd="1" destOrd="0" presId="urn:microsoft.com/office/officeart/2005/8/layout/hierarchy5"/>
    <dgm:cxn modelId="{690E2003-0F4B-4DBA-9B6A-8D46CF523CD5}" type="presOf" srcId="{C2322179-ED35-4DDF-984B-137F11AABF00}" destId="{D5BAAADF-3150-47B1-BBF5-2FFBFD86FCED}" srcOrd="0" destOrd="0" presId="urn:microsoft.com/office/officeart/2005/8/layout/hierarchy5"/>
    <dgm:cxn modelId="{835B8407-494E-41C2-9000-14069E306785}" type="presOf" srcId="{C99598A1-C09E-409A-B632-CFE97764A2FC}" destId="{42FD8038-DD71-4393-99D3-761AFEED55A8}" srcOrd="1" destOrd="0" presId="urn:microsoft.com/office/officeart/2005/8/layout/hierarchy5"/>
    <dgm:cxn modelId="{A475780A-A405-46DB-99CB-8E76D42FD966}" type="presOf" srcId="{C09ACD5B-BEEB-4F24-A419-1BA821DD4245}" destId="{337CDF42-E751-4B42-B59E-EB1740290248}" srcOrd="1" destOrd="0" presId="urn:microsoft.com/office/officeart/2005/8/layout/hierarchy5"/>
    <dgm:cxn modelId="{582D0716-EE71-42AB-AA06-38AB3DEB8469}" type="presOf" srcId="{FF70D626-FA02-4265-9FA3-60B43DFF9C51}" destId="{E75DE5B3-0F75-45A9-A4AC-33BDF190805E}" srcOrd="0" destOrd="0" presId="urn:microsoft.com/office/officeart/2005/8/layout/hierarchy5"/>
    <dgm:cxn modelId="{73C9AE1C-6738-4DB6-9EF6-CDA521E22EB0}" type="presOf" srcId="{F1E6DA9D-3E15-4268-8109-0694AC77DA5E}" destId="{403C0E7C-54AC-406F-BFEE-C54FA6297930}" srcOrd="1" destOrd="0" presId="urn:microsoft.com/office/officeart/2005/8/layout/hierarchy5"/>
    <dgm:cxn modelId="{FAB15C1F-A9A0-4148-9D04-BBD3C9092CBB}" type="presOf" srcId="{1922A216-6FB8-482C-BA23-FE4C46BB2C2E}" destId="{F1D4DE00-DD38-423D-A61F-57CC7A686178}" srcOrd="0" destOrd="0" presId="urn:microsoft.com/office/officeart/2005/8/layout/hierarchy5"/>
    <dgm:cxn modelId="{A70A2423-84B1-499C-B291-15C9CDF1BB39}" type="presOf" srcId="{A348CCD9-BAD3-4676-8FC1-A9B8275D5933}" destId="{8A24F98F-0497-46A2-A3E4-D879EA5B0C00}" srcOrd="0" destOrd="0" presId="urn:microsoft.com/office/officeart/2005/8/layout/hierarchy5"/>
    <dgm:cxn modelId="{16046728-0C61-4B90-A5D7-2731929148BD}" srcId="{54DDF439-10FF-40BC-8612-EBE211E0DAA8}" destId="{77059FDB-0595-4162-9C07-B65F853B5E46}" srcOrd="0" destOrd="0" parTransId="{415D1432-DD91-45D0-B119-C4E9DFABE309}" sibTransId="{45BA592F-1ABB-44EF-8807-8A6A24B5873C}"/>
    <dgm:cxn modelId="{682DFE28-0FCC-4176-96DB-577CC175A24D}" srcId="{8D073FB6-8CD1-49BC-B71C-1770D1789B42}" destId="{4DD9407C-460B-4D1E-95F3-7DC7B944C0AB}" srcOrd="1" destOrd="0" parTransId="{FF70D626-FA02-4265-9FA3-60B43DFF9C51}" sibTransId="{04DFF077-7CFF-4DFB-A2B1-C8B985AD7370}"/>
    <dgm:cxn modelId="{36D4FA2A-F96E-4C48-9458-072ADB3599C4}" type="presOf" srcId="{1CB336AD-7B8A-4E77-98C9-B144AAE62BBB}" destId="{582B1624-CFB9-4155-A13D-733F41F870E1}" srcOrd="0" destOrd="0" presId="urn:microsoft.com/office/officeart/2005/8/layout/hierarchy5"/>
    <dgm:cxn modelId="{4D5DA832-8667-43BC-BFEB-E893963ADFED}" type="presOf" srcId="{FF70D626-FA02-4265-9FA3-60B43DFF9C51}" destId="{6179EC4F-D4F5-4858-B2CE-F63D95CF5311}" srcOrd="1" destOrd="0" presId="urn:microsoft.com/office/officeart/2005/8/layout/hierarchy5"/>
    <dgm:cxn modelId="{4AD33E3D-24A6-4495-90F6-E166EDEF8D25}" srcId="{8D073FB6-8CD1-49BC-B71C-1770D1789B42}" destId="{5B32A6E6-86EC-4925-ABC0-1837794A5CE7}" srcOrd="0" destOrd="0" parTransId="{E07F651A-D1B7-47C8-8D0F-ABF9B05A64E0}" sibTransId="{12B001EC-8117-479E-A1FB-8CDADF5224F0}"/>
    <dgm:cxn modelId="{8540145D-0FF6-4FF4-8F06-C6D8E0407904}" type="presOf" srcId="{D6E637EA-0270-4102-BFD5-0A464D5B9FC2}" destId="{B4C65A40-9E2A-41DC-9BAC-254A833EBF26}" srcOrd="0" destOrd="0" presId="urn:microsoft.com/office/officeart/2005/8/layout/hierarchy5"/>
    <dgm:cxn modelId="{D8D88B65-29A6-4F74-9063-D0365D3AE5B1}" srcId="{4DD9407C-460B-4D1E-95F3-7DC7B944C0AB}" destId="{1922A216-6FB8-482C-BA23-FE4C46BB2C2E}" srcOrd="0" destOrd="0" parTransId="{B447FC85-9F9F-4426-B14C-52C62C76149A}" sibTransId="{626CA79D-0EF2-4D22-A988-4BA00374986E}"/>
    <dgm:cxn modelId="{7D447E46-0C89-45EC-B9EE-DEC566B5FEED}" type="presOf" srcId="{77059FDB-0595-4162-9C07-B65F853B5E46}" destId="{B1D1D582-6234-43C5-A87E-DBC57AED7D8B}" srcOrd="0" destOrd="0" presId="urn:microsoft.com/office/officeart/2005/8/layout/hierarchy5"/>
    <dgm:cxn modelId="{254D4447-581F-4F4D-B2AD-18ABE545207D}" type="presOf" srcId="{E6323456-5927-457A-876E-4416577BB771}" destId="{489275FA-36DF-49A6-9C08-B8E8744A6D56}" srcOrd="0" destOrd="0" presId="urn:microsoft.com/office/officeart/2005/8/layout/hierarchy5"/>
    <dgm:cxn modelId="{70FDD64F-70E8-4505-AB86-15BF75673666}" srcId="{77059FDB-0595-4162-9C07-B65F853B5E46}" destId="{8D073FB6-8CD1-49BC-B71C-1770D1789B42}" srcOrd="0" destOrd="0" parTransId="{F1E6DA9D-3E15-4268-8109-0694AC77DA5E}" sibTransId="{87BFA7EC-E0C3-4BD1-8163-0AD976CD5A40}"/>
    <dgm:cxn modelId="{434B1453-17C0-4E4C-8528-4B335EC8CCCB}" type="presOf" srcId="{E6323456-5927-457A-876E-4416577BB771}" destId="{E4F3A596-3326-45AA-B600-CD423CBB6B52}" srcOrd="1" destOrd="0" presId="urn:microsoft.com/office/officeart/2005/8/layout/hierarchy5"/>
    <dgm:cxn modelId="{E2C63C74-0A24-44F8-B2FF-B1E3FB7F7E19}" type="presOf" srcId="{4DD9407C-460B-4D1E-95F3-7DC7B944C0AB}" destId="{1011E41C-C8FA-4D0B-A0BF-5E8F7EFE30F6}" srcOrd="0" destOrd="0" presId="urn:microsoft.com/office/officeart/2005/8/layout/hierarchy5"/>
    <dgm:cxn modelId="{47507659-59C9-429A-9863-9DB8B9AEE23B}" type="presOf" srcId="{E03D74C0-F370-4DDD-8E85-5A4107D020A4}" destId="{C061E002-D3F6-4313-BA49-8614DA4609FF}" srcOrd="0" destOrd="0" presId="urn:microsoft.com/office/officeart/2005/8/layout/hierarchy5"/>
    <dgm:cxn modelId="{5F51A079-2CED-485C-BDF9-6994094DE878}" type="presOf" srcId="{B447FC85-9F9F-4426-B14C-52C62C76149A}" destId="{2FD44EF0-25CF-4AA0-BADD-C499D08B8496}" srcOrd="1" destOrd="0" presId="urn:microsoft.com/office/officeart/2005/8/layout/hierarchy5"/>
    <dgm:cxn modelId="{574AEA7A-23A9-4D4D-9190-7D577828E55A}" srcId="{A348CCD9-BAD3-4676-8FC1-A9B8275D5933}" destId="{7501C7E2-7FB0-420E-A6BB-E12CEC6193BA}" srcOrd="1" destOrd="0" parTransId="{1CB336AD-7B8A-4E77-98C9-B144AAE62BBB}" sibTransId="{A7EBD326-708D-4ED4-A061-629DCC156D8B}"/>
    <dgm:cxn modelId="{2517DD81-1E21-4B83-87E9-33295281AE5B}" srcId="{5B32A6E6-86EC-4925-ABC0-1837794A5CE7}" destId="{C2322179-ED35-4DDF-984B-137F11AABF00}" srcOrd="0" destOrd="0" parTransId="{E6323456-5927-457A-876E-4416577BB771}" sibTransId="{CC0D64B2-C676-42E3-8FB6-EB803C0F46CD}"/>
    <dgm:cxn modelId="{0E629382-05CF-4FCD-916D-88F377F667E0}" type="presOf" srcId="{8D073FB6-8CD1-49BC-B71C-1770D1789B42}" destId="{95AD70D2-D7B6-46B7-8DBD-D69F7CC9E118}" srcOrd="0" destOrd="0" presId="urn:microsoft.com/office/officeart/2005/8/layout/hierarchy5"/>
    <dgm:cxn modelId="{1AC88D89-EF04-44C0-B1E8-A53DCF3410A1}" type="presOf" srcId="{1555E199-3039-419E-B931-FA6576DC4E81}" destId="{42D514EB-DDB4-45E5-A5A6-8C519D209A54}" srcOrd="1" destOrd="0" presId="urn:microsoft.com/office/officeart/2005/8/layout/hierarchy5"/>
    <dgm:cxn modelId="{EF3B678C-528B-4BDD-9EB1-9C626FC5B14F}" type="presOf" srcId="{2F0A850E-3503-46B0-9065-7EC8D4E3BE63}" destId="{62C0C9BA-4E7F-4F26-BA4E-6252A888F0B7}" srcOrd="0" destOrd="0" presId="urn:microsoft.com/office/officeart/2005/8/layout/hierarchy5"/>
    <dgm:cxn modelId="{F45D728D-C1FD-463C-8205-5ABC257842A1}" srcId="{5B32A6E6-86EC-4925-ABC0-1837794A5CE7}" destId="{DA2CD9EB-472C-449A-A929-3164CDF89FC1}" srcOrd="1" destOrd="0" parTransId="{D6E637EA-0270-4102-BFD5-0A464D5B9FC2}" sibTransId="{DB431F17-0E8C-4F88-A839-E32B6DB767DA}"/>
    <dgm:cxn modelId="{F8EFD495-F572-4055-9EF0-30D6499F89F7}" type="presOf" srcId="{7501C7E2-7FB0-420E-A6BB-E12CEC6193BA}" destId="{866BAAEB-6849-4BBB-A062-081AD33532ED}" srcOrd="0" destOrd="0" presId="urn:microsoft.com/office/officeart/2005/8/layout/hierarchy5"/>
    <dgm:cxn modelId="{4ABC509F-29EB-456F-9CF4-74CCC65679B7}" srcId="{4DD9407C-460B-4D1E-95F3-7DC7B944C0AB}" destId="{2F0A850E-3503-46B0-9065-7EC8D4E3BE63}" srcOrd="1" destOrd="0" parTransId="{C99598A1-C09E-409A-B632-CFE97764A2FC}" sibTransId="{FD737EA2-7B45-477F-A558-8F257A15F110}"/>
    <dgm:cxn modelId="{E8BC62A0-F7A9-4F49-8151-A48C5239CCE3}" type="presOf" srcId="{DA2CD9EB-472C-449A-A929-3164CDF89FC1}" destId="{11E00BCE-51DB-4A00-A065-5BD7138A44DD}" srcOrd="0" destOrd="0" presId="urn:microsoft.com/office/officeart/2005/8/layout/hierarchy5"/>
    <dgm:cxn modelId="{6031FAA2-9F27-4B35-BE27-C0AB3BFB822C}" type="presOf" srcId="{1555E199-3039-419E-B931-FA6576DC4E81}" destId="{6DF180AF-E3DE-47A1-B975-7BB65FC18014}" srcOrd="0" destOrd="0" presId="urn:microsoft.com/office/officeart/2005/8/layout/hierarchy5"/>
    <dgm:cxn modelId="{CC4D7CA4-0185-482F-A626-C12408E1DD41}" type="presOf" srcId="{8CEFA627-3A9A-44DB-84B5-5D9E32DA9D96}" destId="{9CA8FB5C-50A7-4FAD-AF26-9EA0CCB2DA90}" srcOrd="0" destOrd="0" presId="urn:microsoft.com/office/officeart/2005/8/layout/hierarchy5"/>
    <dgm:cxn modelId="{8F4594AC-75BF-437C-9BB3-62FD6AF10E55}" srcId="{77059FDB-0595-4162-9C07-B65F853B5E46}" destId="{E03D74C0-F370-4DDD-8E85-5A4107D020A4}" srcOrd="1" destOrd="0" parTransId="{8CEFA627-3A9A-44DB-84B5-5D9E32DA9D96}" sibTransId="{F93495B0-6401-4C88-BCA0-CA07D3CBCB88}"/>
    <dgm:cxn modelId="{BE9441AD-7D7F-4CE5-9ACA-F4160509BD26}" type="presOf" srcId="{D6E637EA-0270-4102-BFD5-0A464D5B9FC2}" destId="{216F138F-6DFC-4569-A69A-2019E963FC81}" srcOrd="1" destOrd="0" presId="urn:microsoft.com/office/officeart/2005/8/layout/hierarchy5"/>
    <dgm:cxn modelId="{F968D7AF-3D7F-426D-B5F3-D16D06D11D81}" type="presOf" srcId="{5B32A6E6-86EC-4925-ABC0-1837794A5CE7}" destId="{CEEE8176-35D1-4192-9728-E16633BB788F}" srcOrd="0" destOrd="0" presId="urn:microsoft.com/office/officeart/2005/8/layout/hierarchy5"/>
    <dgm:cxn modelId="{E6A197B5-305C-48D8-A5AB-A11E12853BD0}" srcId="{A348CCD9-BAD3-4676-8FC1-A9B8275D5933}" destId="{4CC335E2-4C5B-484F-98C1-947ED56BC018}" srcOrd="0" destOrd="0" parTransId="{1555E199-3039-419E-B931-FA6576DC4E81}" sibTransId="{1286FAE9-2E03-4E80-97F4-4E71028C4306}"/>
    <dgm:cxn modelId="{3BD48EB6-BB89-4509-AAB5-0A933DCB6528}" type="presOf" srcId="{4CC335E2-4C5B-484F-98C1-947ED56BC018}" destId="{B01624F6-34D2-430A-9E5F-056048AD71E1}" srcOrd="0" destOrd="0" presId="urn:microsoft.com/office/officeart/2005/8/layout/hierarchy5"/>
    <dgm:cxn modelId="{3F36DFB8-2655-4589-82DC-3F31A644AC37}" type="presOf" srcId="{C09ACD5B-BEEB-4F24-A419-1BA821DD4245}" destId="{CF6FE85F-78B4-4DEC-8957-5E2C57573F7D}" srcOrd="0" destOrd="0" presId="urn:microsoft.com/office/officeart/2005/8/layout/hierarchy5"/>
    <dgm:cxn modelId="{133553BB-D3EB-47E9-8695-88625F035D1F}" type="presOf" srcId="{8CEFA627-3A9A-44DB-84B5-5D9E32DA9D96}" destId="{52844CD6-4C82-434F-B952-CE13B83B6A39}" srcOrd="1" destOrd="0" presId="urn:microsoft.com/office/officeart/2005/8/layout/hierarchy5"/>
    <dgm:cxn modelId="{EDAF4AC3-A523-4C38-ABC2-5224EC794083}" srcId="{8D073FB6-8CD1-49BC-B71C-1770D1789B42}" destId="{A348CCD9-BAD3-4676-8FC1-A9B8275D5933}" srcOrd="2" destOrd="0" parTransId="{C09ACD5B-BEEB-4F24-A419-1BA821DD4245}" sibTransId="{D1038C94-65A5-43F1-A638-B4164B4E8EDB}"/>
    <dgm:cxn modelId="{CF683DC8-2894-4DCD-A339-A6BC2883E0C9}" type="presOf" srcId="{54DDF439-10FF-40BC-8612-EBE211E0DAA8}" destId="{5BF4D1A1-CE82-4067-BCF8-53F2A23316EA}" srcOrd="0" destOrd="0" presId="urn:microsoft.com/office/officeart/2005/8/layout/hierarchy5"/>
    <dgm:cxn modelId="{11F757CD-B315-4675-8932-806D40BD352E}" type="presOf" srcId="{1CB336AD-7B8A-4E77-98C9-B144AAE62BBB}" destId="{45D9CBFF-165E-4FB8-9CDC-8D422F47F97D}" srcOrd="1" destOrd="0" presId="urn:microsoft.com/office/officeart/2005/8/layout/hierarchy5"/>
    <dgm:cxn modelId="{68E215D5-05FD-42BC-AB81-82F7F26F6D07}" type="presOf" srcId="{C99598A1-C09E-409A-B632-CFE97764A2FC}" destId="{2E6CA308-8D40-4A42-853B-2FC7F54008FC}" srcOrd="0" destOrd="0" presId="urn:microsoft.com/office/officeart/2005/8/layout/hierarchy5"/>
    <dgm:cxn modelId="{1216B9EA-BFAE-40CF-98C6-D32C5276144D}" type="presOf" srcId="{F1E6DA9D-3E15-4268-8109-0694AC77DA5E}" destId="{87E898FB-2BB1-44D1-B016-944267D3E986}" srcOrd="0" destOrd="0" presId="urn:microsoft.com/office/officeart/2005/8/layout/hierarchy5"/>
    <dgm:cxn modelId="{601584EB-C94D-415B-9EB8-FADE02464D2A}" type="presOf" srcId="{B447FC85-9F9F-4426-B14C-52C62C76149A}" destId="{FA8B4599-3A06-4087-A47C-01252F5134AA}" srcOrd="0" destOrd="0" presId="urn:microsoft.com/office/officeart/2005/8/layout/hierarchy5"/>
    <dgm:cxn modelId="{D10975F5-D74B-42F1-AADC-ECF13E22E965}" type="presOf" srcId="{E07F651A-D1B7-47C8-8D0F-ABF9B05A64E0}" destId="{86A62DD5-4A63-400D-9CCC-97B60BD4A742}" srcOrd="0" destOrd="0" presId="urn:microsoft.com/office/officeart/2005/8/layout/hierarchy5"/>
    <dgm:cxn modelId="{23F7645C-CC41-4E27-9ADD-1E4252A992D2}" type="presParOf" srcId="{5BF4D1A1-CE82-4067-BCF8-53F2A23316EA}" destId="{AEFBB6DC-37BC-4719-A998-F68374257C8E}" srcOrd="0" destOrd="0" presId="urn:microsoft.com/office/officeart/2005/8/layout/hierarchy5"/>
    <dgm:cxn modelId="{6D4C9A3A-86DD-4C69-B092-547C890D6251}" type="presParOf" srcId="{AEFBB6DC-37BC-4719-A998-F68374257C8E}" destId="{2C3DB272-7917-404F-93DC-17B290210111}" srcOrd="0" destOrd="0" presId="urn:microsoft.com/office/officeart/2005/8/layout/hierarchy5"/>
    <dgm:cxn modelId="{B0AD1CDB-08FF-4B0C-989B-142AF14E3722}" type="presParOf" srcId="{2C3DB272-7917-404F-93DC-17B290210111}" destId="{9DEB4519-1265-46F9-843F-02DEE1F229E2}" srcOrd="0" destOrd="0" presId="urn:microsoft.com/office/officeart/2005/8/layout/hierarchy5"/>
    <dgm:cxn modelId="{7D901DDA-0C39-41FE-B36B-CC245611038D}" type="presParOf" srcId="{9DEB4519-1265-46F9-843F-02DEE1F229E2}" destId="{B1D1D582-6234-43C5-A87E-DBC57AED7D8B}" srcOrd="0" destOrd="0" presId="urn:microsoft.com/office/officeart/2005/8/layout/hierarchy5"/>
    <dgm:cxn modelId="{EC6114F9-B8E3-4BC8-9B9D-5F7C3DBC6A8C}" type="presParOf" srcId="{9DEB4519-1265-46F9-843F-02DEE1F229E2}" destId="{5D2158F2-3ED6-4837-B2C2-DF67FF3F3B7E}" srcOrd="1" destOrd="0" presId="urn:microsoft.com/office/officeart/2005/8/layout/hierarchy5"/>
    <dgm:cxn modelId="{656E846E-744E-4CE2-AE58-828375ACF6AB}" type="presParOf" srcId="{5D2158F2-3ED6-4837-B2C2-DF67FF3F3B7E}" destId="{87E898FB-2BB1-44D1-B016-944267D3E986}" srcOrd="0" destOrd="0" presId="urn:microsoft.com/office/officeart/2005/8/layout/hierarchy5"/>
    <dgm:cxn modelId="{4C2F5E3F-02DB-4C8D-8D9A-0F9FA9F159F4}" type="presParOf" srcId="{87E898FB-2BB1-44D1-B016-944267D3E986}" destId="{403C0E7C-54AC-406F-BFEE-C54FA6297930}" srcOrd="0" destOrd="0" presId="urn:microsoft.com/office/officeart/2005/8/layout/hierarchy5"/>
    <dgm:cxn modelId="{30019CA4-3860-46DF-909A-42C51B752167}" type="presParOf" srcId="{5D2158F2-3ED6-4837-B2C2-DF67FF3F3B7E}" destId="{49E6ED79-A903-44DE-8709-CCADB72DA66B}" srcOrd="1" destOrd="0" presId="urn:microsoft.com/office/officeart/2005/8/layout/hierarchy5"/>
    <dgm:cxn modelId="{09C71F16-C041-49B5-BFD1-1B2910A991E2}" type="presParOf" srcId="{49E6ED79-A903-44DE-8709-CCADB72DA66B}" destId="{95AD70D2-D7B6-46B7-8DBD-D69F7CC9E118}" srcOrd="0" destOrd="0" presId="urn:microsoft.com/office/officeart/2005/8/layout/hierarchy5"/>
    <dgm:cxn modelId="{0211036F-2732-4A8E-89D3-14100B3692D0}" type="presParOf" srcId="{49E6ED79-A903-44DE-8709-CCADB72DA66B}" destId="{CB5240F1-B55A-453B-9CCD-C12066F85DE8}" srcOrd="1" destOrd="0" presId="urn:microsoft.com/office/officeart/2005/8/layout/hierarchy5"/>
    <dgm:cxn modelId="{7E7D1D37-D076-4959-93BF-3D996CB93F63}" type="presParOf" srcId="{CB5240F1-B55A-453B-9CCD-C12066F85DE8}" destId="{86A62DD5-4A63-400D-9CCC-97B60BD4A742}" srcOrd="0" destOrd="0" presId="urn:microsoft.com/office/officeart/2005/8/layout/hierarchy5"/>
    <dgm:cxn modelId="{898150C7-6D0C-49A4-B71D-3535B683737A}" type="presParOf" srcId="{86A62DD5-4A63-400D-9CCC-97B60BD4A742}" destId="{8CEED233-F556-4C7C-BE74-748DDD882B82}" srcOrd="0" destOrd="0" presId="urn:microsoft.com/office/officeart/2005/8/layout/hierarchy5"/>
    <dgm:cxn modelId="{B541F1FF-E5B5-4F90-A9BC-5BA16612F69D}" type="presParOf" srcId="{CB5240F1-B55A-453B-9CCD-C12066F85DE8}" destId="{7A11DEE7-1C5C-4D99-BD32-2EBC8F6D4562}" srcOrd="1" destOrd="0" presId="urn:microsoft.com/office/officeart/2005/8/layout/hierarchy5"/>
    <dgm:cxn modelId="{0FBD5B27-20D5-4181-8F2F-794EAB98D073}" type="presParOf" srcId="{7A11DEE7-1C5C-4D99-BD32-2EBC8F6D4562}" destId="{CEEE8176-35D1-4192-9728-E16633BB788F}" srcOrd="0" destOrd="0" presId="urn:microsoft.com/office/officeart/2005/8/layout/hierarchy5"/>
    <dgm:cxn modelId="{7F6EE7A0-F743-47A0-91EC-1381D78E2A41}" type="presParOf" srcId="{7A11DEE7-1C5C-4D99-BD32-2EBC8F6D4562}" destId="{6D17517E-226C-441B-B204-E2CA6FD30164}" srcOrd="1" destOrd="0" presId="urn:microsoft.com/office/officeart/2005/8/layout/hierarchy5"/>
    <dgm:cxn modelId="{3AB14AA9-DBDC-4ACA-905F-72EB40C720E4}" type="presParOf" srcId="{6D17517E-226C-441B-B204-E2CA6FD30164}" destId="{489275FA-36DF-49A6-9C08-B8E8744A6D56}" srcOrd="0" destOrd="0" presId="urn:microsoft.com/office/officeart/2005/8/layout/hierarchy5"/>
    <dgm:cxn modelId="{896129CF-208B-4836-A068-0074C3BA9870}" type="presParOf" srcId="{489275FA-36DF-49A6-9C08-B8E8744A6D56}" destId="{E4F3A596-3326-45AA-B600-CD423CBB6B52}" srcOrd="0" destOrd="0" presId="urn:microsoft.com/office/officeart/2005/8/layout/hierarchy5"/>
    <dgm:cxn modelId="{FDD9C5AA-9CDC-4C37-BC82-E2C1E776C6AC}" type="presParOf" srcId="{6D17517E-226C-441B-B204-E2CA6FD30164}" destId="{F2957FBC-58B3-4FB0-9689-923928D3B3D1}" srcOrd="1" destOrd="0" presId="urn:microsoft.com/office/officeart/2005/8/layout/hierarchy5"/>
    <dgm:cxn modelId="{64BC22CA-6652-41DE-8C7A-6710EDEF589B}" type="presParOf" srcId="{F2957FBC-58B3-4FB0-9689-923928D3B3D1}" destId="{D5BAAADF-3150-47B1-BBF5-2FFBFD86FCED}" srcOrd="0" destOrd="0" presId="urn:microsoft.com/office/officeart/2005/8/layout/hierarchy5"/>
    <dgm:cxn modelId="{61341289-F697-4513-A751-5D3D413FD307}" type="presParOf" srcId="{F2957FBC-58B3-4FB0-9689-923928D3B3D1}" destId="{4E403420-113B-4DD5-80AA-839E6A169A2B}" srcOrd="1" destOrd="0" presId="urn:microsoft.com/office/officeart/2005/8/layout/hierarchy5"/>
    <dgm:cxn modelId="{06034AD9-C628-4E95-875A-12E7220694FA}" type="presParOf" srcId="{6D17517E-226C-441B-B204-E2CA6FD30164}" destId="{B4C65A40-9E2A-41DC-9BAC-254A833EBF26}" srcOrd="2" destOrd="0" presId="urn:microsoft.com/office/officeart/2005/8/layout/hierarchy5"/>
    <dgm:cxn modelId="{A0EBB4CF-DAA9-497F-ACB0-F4B330C79DE2}" type="presParOf" srcId="{B4C65A40-9E2A-41DC-9BAC-254A833EBF26}" destId="{216F138F-6DFC-4569-A69A-2019E963FC81}" srcOrd="0" destOrd="0" presId="urn:microsoft.com/office/officeart/2005/8/layout/hierarchy5"/>
    <dgm:cxn modelId="{DD5954B2-1924-4771-8020-0BEF66906F84}" type="presParOf" srcId="{6D17517E-226C-441B-B204-E2CA6FD30164}" destId="{BF7DE6B9-2D75-4F70-81DE-8FC3021B8EF6}" srcOrd="3" destOrd="0" presId="urn:microsoft.com/office/officeart/2005/8/layout/hierarchy5"/>
    <dgm:cxn modelId="{A97291A1-779E-48A2-B9CE-E42A0CBAFFC9}" type="presParOf" srcId="{BF7DE6B9-2D75-4F70-81DE-8FC3021B8EF6}" destId="{11E00BCE-51DB-4A00-A065-5BD7138A44DD}" srcOrd="0" destOrd="0" presId="urn:microsoft.com/office/officeart/2005/8/layout/hierarchy5"/>
    <dgm:cxn modelId="{EE8EAD1C-CFC2-430C-A326-93F93E5063FC}" type="presParOf" srcId="{BF7DE6B9-2D75-4F70-81DE-8FC3021B8EF6}" destId="{4D67990A-3A18-498D-B80F-64771CFFC008}" srcOrd="1" destOrd="0" presId="urn:microsoft.com/office/officeart/2005/8/layout/hierarchy5"/>
    <dgm:cxn modelId="{18D0261A-61EB-4BE4-9E5C-872AC9983E9F}" type="presParOf" srcId="{CB5240F1-B55A-453B-9CCD-C12066F85DE8}" destId="{E75DE5B3-0F75-45A9-A4AC-33BDF190805E}" srcOrd="2" destOrd="0" presId="urn:microsoft.com/office/officeart/2005/8/layout/hierarchy5"/>
    <dgm:cxn modelId="{B5CADCA0-EC9A-4BC2-B9FD-A7D930A41079}" type="presParOf" srcId="{E75DE5B3-0F75-45A9-A4AC-33BDF190805E}" destId="{6179EC4F-D4F5-4858-B2CE-F63D95CF5311}" srcOrd="0" destOrd="0" presId="urn:microsoft.com/office/officeart/2005/8/layout/hierarchy5"/>
    <dgm:cxn modelId="{BA500B4F-FC03-4A78-B3F6-C9F46CDD2B2C}" type="presParOf" srcId="{CB5240F1-B55A-453B-9CCD-C12066F85DE8}" destId="{D347D974-A9A6-4EBC-BC4C-C7C688285105}" srcOrd="3" destOrd="0" presId="urn:microsoft.com/office/officeart/2005/8/layout/hierarchy5"/>
    <dgm:cxn modelId="{0E7AC5CC-C9BF-45CF-94B8-4D82A946F9C6}" type="presParOf" srcId="{D347D974-A9A6-4EBC-BC4C-C7C688285105}" destId="{1011E41C-C8FA-4D0B-A0BF-5E8F7EFE30F6}" srcOrd="0" destOrd="0" presId="urn:microsoft.com/office/officeart/2005/8/layout/hierarchy5"/>
    <dgm:cxn modelId="{456AF30E-C6A7-4484-ABFF-060D3BCFDC56}" type="presParOf" srcId="{D347D974-A9A6-4EBC-BC4C-C7C688285105}" destId="{3191A521-1B8F-4074-85EE-824B7FE0FF59}" srcOrd="1" destOrd="0" presId="urn:microsoft.com/office/officeart/2005/8/layout/hierarchy5"/>
    <dgm:cxn modelId="{EA52C3F0-A4E2-4A69-BA63-6D84F0447C11}" type="presParOf" srcId="{3191A521-1B8F-4074-85EE-824B7FE0FF59}" destId="{FA8B4599-3A06-4087-A47C-01252F5134AA}" srcOrd="0" destOrd="0" presId="urn:microsoft.com/office/officeart/2005/8/layout/hierarchy5"/>
    <dgm:cxn modelId="{677DDB46-33F1-43F9-9F4C-73A4DF55958E}" type="presParOf" srcId="{FA8B4599-3A06-4087-A47C-01252F5134AA}" destId="{2FD44EF0-25CF-4AA0-BADD-C499D08B8496}" srcOrd="0" destOrd="0" presId="urn:microsoft.com/office/officeart/2005/8/layout/hierarchy5"/>
    <dgm:cxn modelId="{0260690D-B5BB-42D3-8867-9EA9E47B5ADA}" type="presParOf" srcId="{3191A521-1B8F-4074-85EE-824B7FE0FF59}" destId="{A611196B-E0EB-43AF-8982-EA337A21C8C2}" srcOrd="1" destOrd="0" presId="urn:microsoft.com/office/officeart/2005/8/layout/hierarchy5"/>
    <dgm:cxn modelId="{C70F073D-AC84-4DBD-8E8E-B501AB0AB4CA}" type="presParOf" srcId="{A611196B-E0EB-43AF-8982-EA337A21C8C2}" destId="{F1D4DE00-DD38-423D-A61F-57CC7A686178}" srcOrd="0" destOrd="0" presId="urn:microsoft.com/office/officeart/2005/8/layout/hierarchy5"/>
    <dgm:cxn modelId="{A1545242-E2F7-4B90-AE7F-0E22B460E05A}" type="presParOf" srcId="{A611196B-E0EB-43AF-8982-EA337A21C8C2}" destId="{897FEEE9-01E3-43B1-8111-72AF45FFBA3C}" srcOrd="1" destOrd="0" presId="urn:microsoft.com/office/officeart/2005/8/layout/hierarchy5"/>
    <dgm:cxn modelId="{BE9FAA90-36AC-461E-84F5-BEAE617F46FD}" type="presParOf" srcId="{3191A521-1B8F-4074-85EE-824B7FE0FF59}" destId="{2E6CA308-8D40-4A42-853B-2FC7F54008FC}" srcOrd="2" destOrd="0" presId="urn:microsoft.com/office/officeart/2005/8/layout/hierarchy5"/>
    <dgm:cxn modelId="{60DDEFA1-3CB6-4FB9-8A10-A6CF5B641460}" type="presParOf" srcId="{2E6CA308-8D40-4A42-853B-2FC7F54008FC}" destId="{42FD8038-DD71-4393-99D3-761AFEED55A8}" srcOrd="0" destOrd="0" presId="urn:microsoft.com/office/officeart/2005/8/layout/hierarchy5"/>
    <dgm:cxn modelId="{AFF4867C-A58D-4115-86BE-DA35AE5FFAF3}" type="presParOf" srcId="{3191A521-1B8F-4074-85EE-824B7FE0FF59}" destId="{2B57DD35-7C6B-4B13-8C50-965158997416}" srcOrd="3" destOrd="0" presId="urn:microsoft.com/office/officeart/2005/8/layout/hierarchy5"/>
    <dgm:cxn modelId="{BD2BCF96-B7F6-4CA1-8957-3B2A2E8CBFB9}" type="presParOf" srcId="{2B57DD35-7C6B-4B13-8C50-965158997416}" destId="{62C0C9BA-4E7F-4F26-BA4E-6252A888F0B7}" srcOrd="0" destOrd="0" presId="urn:microsoft.com/office/officeart/2005/8/layout/hierarchy5"/>
    <dgm:cxn modelId="{8A759C38-8B17-4208-BEB1-BE3466A8F899}" type="presParOf" srcId="{2B57DD35-7C6B-4B13-8C50-965158997416}" destId="{C7715F4A-F09C-4435-9C33-B60F99C70B96}" srcOrd="1" destOrd="0" presId="urn:microsoft.com/office/officeart/2005/8/layout/hierarchy5"/>
    <dgm:cxn modelId="{04352A39-B610-4CAB-A243-89AEC7D5C854}" type="presParOf" srcId="{CB5240F1-B55A-453B-9CCD-C12066F85DE8}" destId="{CF6FE85F-78B4-4DEC-8957-5E2C57573F7D}" srcOrd="4" destOrd="0" presId="urn:microsoft.com/office/officeart/2005/8/layout/hierarchy5"/>
    <dgm:cxn modelId="{F18B6C98-1C51-4B82-BF80-D60F6B82BD10}" type="presParOf" srcId="{CF6FE85F-78B4-4DEC-8957-5E2C57573F7D}" destId="{337CDF42-E751-4B42-B59E-EB1740290248}" srcOrd="0" destOrd="0" presId="urn:microsoft.com/office/officeart/2005/8/layout/hierarchy5"/>
    <dgm:cxn modelId="{BFCFB864-D995-4A76-AAB5-0103D11FAE18}" type="presParOf" srcId="{CB5240F1-B55A-453B-9CCD-C12066F85DE8}" destId="{F5027875-4C88-4AFB-AFAF-3EBB0111D459}" srcOrd="5" destOrd="0" presId="urn:microsoft.com/office/officeart/2005/8/layout/hierarchy5"/>
    <dgm:cxn modelId="{C4965110-E5F7-4B63-B146-AD26684F0942}" type="presParOf" srcId="{F5027875-4C88-4AFB-AFAF-3EBB0111D459}" destId="{8A24F98F-0497-46A2-A3E4-D879EA5B0C00}" srcOrd="0" destOrd="0" presId="urn:microsoft.com/office/officeart/2005/8/layout/hierarchy5"/>
    <dgm:cxn modelId="{E26EE7B0-10A2-4186-8CA1-B2F9C7A20C09}" type="presParOf" srcId="{F5027875-4C88-4AFB-AFAF-3EBB0111D459}" destId="{88DC8B7B-BFB7-47D0-9591-E203B8EAA1B0}" srcOrd="1" destOrd="0" presId="urn:microsoft.com/office/officeart/2005/8/layout/hierarchy5"/>
    <dgm:cxn modelId="{572F18ED-1CA4-48B7-8F19-6AEC26C42551}" type="presParOf" srcId="{88DC8B7B-BFB7-47D0-9591-E203B8EAA1B0}" destId="{6DF180AF-E3DE-47A1-B975-7BB65FC18014}" srcOrd="0" destOrd="0" presId="urn:microsoft.com/office/officeart/2005/8/layout/hierarchy5"/>
    <dgm:cxn modelId="{C5E4AC28-AF60-498C-8021-8EC20378C504}" type="presParOf" srcId="{6DF180AF-E3DE-47A1-B975-7BB65FC18014}" destId="{42D514EB-DDB4-45E5-A5A6-8C519D209A54}" srcOrd="0" destOrd="0" presId="urn:microsoft.com/office/officeart/2005/8/layout/hierarchy5"/>
    <dgm:cxn modelId="{7CAF93A1-3AE7-4C96-91C5-6555F69CDCA3}" type="presParOf" srcId="{88DC8B7B-BFB7-47D0-9591-E203B8EAA1B0}" destId="{7DF54485-B3A8-4083-894E-1A423E871BD1}" srcOrd="1" destOrd="0" presId="urn:microsoft.com/office/officeart/2005/8/layout/hierarchy5"/>
    <dgm:cxn modelId="{54112000-8700-4D69-AA82-8EC325E0004E}" type="presParOf" srcId="{7DF54485-B3A8-4083-894E-1A423E871BD1}" destId="{B01624F6-34D2-430A-9E5F-056048AD71E1}" srcOrd="0" destOrd="0" presId="urn:microsoft.com/office/officeart/2005/8/layout/hierarchy5"/>
    <dgm:cxn modelId="{E355E428-E667-40F2-ACCF-1F1AD3FBB004}" type="presParOf" srcId="{7DF54485-B3A8-4083-894E-1A423E871BD1}" destId="{8DFF8F6F-9667-48BA-9EB9-CCE5FF6A24E6}" srcOrd="1" destOrd="0" presId="urn:microsoft.com/office/officeart/2005/8/layout/hierarchy5"/>
    <dgm:cxn modelId="{9A6065AF-9873-467C-B22C-9D54FC9E4C06}" type="presParOf" srcId="{88DC8B7B-BFB7-47D0-9591-E203B8EAA1B0}" destId="{582B1624-CFB9-4155-A13D-733F41F870E1}" srcOrd="2" destOrd="0" presId="urn:microsoft.com/office/officeart/2005/8/layout/hierarchy5"/>
    <dgm:cxn modelId="{92EB7B6A-3C16-4636-B4CF-EA64862AE8CC}" type="presParOf" srcId="{582B1624-CFB9-4155-A13D-733F41F870E1}" destId="{45D9CBFF-165E-4FB8-9CDC-8D422F47F97D}" srcOrd="0" destOrd="0" presId="urn:microsoft.com/office/officeart/2005/8/layout/hierarchy5"/>
    <dgm:cxn modelId="{0920A81B-2960-4733-BFA6-7693D0AD02B9}" type="presParOf" srcId="{88DC8B7B-BFB7-47D0-9591-E203B8EAA1B0}" destId="{4F8C7FD3-4EBB-42A0-A972-15BF15C4D7AD}" srcOrd="3" destOrd="0" presId="urn:microsoft.com/office/officeart/2005/8/layout/hierarchy5"/>
    <dgm:cxn modelId="{6FF0DDCD-1389-4B3A-93EB-72DF8DE968A8}" type="presParOf" srcId="{4F8C7FD3-4EBB-42A0-A972-15BF15C4D7AD}" destId="{866BAAEB-6849-4BBB-A062-081AD33532ED}" srcOrd="0" destOrd="0" presId="urn:microsoft.com/office/officeart/2005/8/layout/hierarchy5"/>
    <dgm:cxn modelId="{983125C4-4BAA-4442-B829-4228FE4B330B}" type="presParOf" srcId="{4F8C7FD3-4EBB-42A0-A972-15BF15C4D7AD}" destId="{05EB0E6C-9BE1-4251-B8C2-EEE9976FA8EE}" srcOrd="1" destOrd="0" presId="urn:microsoft.com/office/officeart/2005/8/layout/hierarchy5"/>
    <dgm:cxn modelId="{3C3DF3FB-B243-4A63-B39D-06D9800C7204}" type="presParOf" srcId="{5D2158F2-3ED6-4837-B2C2-DF67FF3F3B7E}" destId="{9CA8FB5C-50A7-4FAD-AF26-9EA0CCB2DA90}" srcOrd="2" destOrd="0" presId="urn:microsoft.com/office/officeart/2005/8/layout/hierarchy5"/>
    <dgm:cxn modelId="{759DDAA0-00B1-4E3E-B28B-C9BFE75C178A}" type="presParOf" srcId="{9CA8FB5C-50A7-4FAD-AF26-9EA0CCB2DA90}" destId="{52844CD6-4C82-434F-B952-CE13B83B6A39}" srcOrd="0" destOrd="0" presId="urn:microsoft.com/office/officeart/2005/8/layout/hierarchy5"/>
    <dgm:cxn modelId="{F8C9C65A-7532-422A-8828-56EB287FE0F1}" type="presParOf" srcId="{5D2158F2-3ED6-4837-B2C2-DF67FF3F3B7E}" destId="{A40C9D79-201F-4C8B-8A02-D6CF63B220D4}" srcOrd="3" destOrd="0" presId="urn:microsoft.com/office/officeart/2005/8/layout/hierarchy5"/>
    <dgm:cxn modelId="{C21A31C1-61B5-4B78-BE68-6D603C2CE7CC}" type="presParOf" srcId="{A40C9D79-201F-4C8B-8A02-D6CF63B220D4}" destId="{C061E002-D3F6-4313-BA49-8614DA4609FF}" srcOrd="0" destOrd="0" presId="urn:microsoft.com/office/officeart/2005/8/layout/hierarchy5"/>
    <dgm:cxn modelId="{DF5D75FD-0C11-4423-9F5E-60C1BB98895C}" type="presParOf" srcId="{A40C9D79-201F-4C8B-8A02-D6CF63B220D4}" destId="{75AFB796-8D93-4DDC-B961-36876C1319E9}" srcOrd="1" destOrd="0" presId="urn:microsoft.com/office/officeart/2005/8/layout/hierarchy5"/>
    <dgm:cxn modelId="{B5A53A7E-B9EA-475C-B554-028DD644B7F2}" type="presParOf" srcId="{5BF4D1A1-CE82-4067-BCF8-53F2A23316EA}" destId="{406D7335-384D-47EC-AC18-64ED15AF6A0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1D582-6234-43C5-A87E-DBC57AED7D8B}">
      <dsp:nvSpPr>
        <dsp:cNvPr id="0" name=""/>
        <dsp:cNvSpPr/>
      </dsp:nvSpPr>
      <dsp:spPr>
        <a:xfrm>
          <a:off x="1687" y="2198917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Nursery Dataset</a:t>
          </a:r>
          <a:endParaRPr lang="en-ZA" sz="1300" kern="1200" dirty="0"/>
        </a:p>
      </dsp:txBody>
      <dsp:txXfrm>
        <a:off x="16885" y="2214115"/>
        <a:ext cx="1007416" cy="488510"/>
      </dsp:txXfrm>
    </dsp:sp>
    <dsp:sp modelId="{87E898FB-2BB1-44D1-B016-944267D3E986}">
      <dsp:nvSpPr>
        <dsp:cNvPr id="0" name=""/>
        <dsp:cNvSpPr/>
      </dsp:nvSpPr>
      <dsp:spPr>
        <a:xfrm rot="16832937">
          <a:off x="408972" y="1688774"/>
          <a:ext cx="1543662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1543662" y="10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1142211" y="1660993"/>
        <a:ext cx="77183" cy="77183"/>
      </dsp:txXfrm>
    </dsp:sp>
    <dsp:sp modelId="{95AD70D2-D7B6-46B7-8DBD-D69F7CC9E118}">
      <dsp:nvSpPr>
        <dsp:cNvPr id="0" name=""/>
        <dsp:cNvSpPr/>
      </dsp:nvSpPr>
      <dsp:spPr>
        <a:xfrm>
          <a:off x="1322106" y="681345"/>
          <a:ext cx="1037812" cy="518906"/>
        </a:xfrm>
        <a:prstGeom prst="roundRect">
          <a:avLst>
            <a:gd name="adj" fmla="val 10000"/>
          </a:avLst>
        </a:prstGeom>
        <a:solidFill>
          <a:srgbClr val="1B74B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Base Train</a:t>
          </a:r>
          <a:endParaRPr lang="en-ZA" sz="1300" kern="1200" dirty="0"/>
        </a:p>
      </dsp:txBody>
      <dsp:txXfrm>
        <a:off x="1337304" y="696543"/>
        <a:ext cx="1007416" cy="488510"/>
      </dsp:txXfrm>
    </dsp:sp>
    <dsp:sp modelId="{86A62DD5-4A63-400D-9CCC-97B60BD4A742}">
      <dsp:nvSpPr>
        <dsp:cNvPr id="0" name=""/>
        <dsp:cNvSpPr/>
      </dsp:nvSpPr>
      <dsp:spPr>
        <a:xfrm rot="161316">
          <a:off x="2359617" y="942846"/>
          <a:ext cx="548246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548246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2620034" y="939950"/>
        <a:ext cx="27412" cy="27412"/>
      </dsp:txXfrm>
    </dsp:sp>
    <dsp:sp modelId="{CEEE8176-35D1-4192-9728-E16633BB788F}">
      <dsp:nvSpPr>
        <dsp:cNvPr id="0" name=""/>
        <dsp:cNvSpPr/>
      </dsp:nvSpPr>
      <dsp:spPr>
        <a:xfrm>
          <a:off x="2907562" y="707062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10% missing values</a:t>
          </a:r>
          <a:endParaRPr lang="en-ZA" sz="1300" kern="1200" dirty="0"/>
        </a:p>
      </dsp:txBody>
      <dsp:txXfrm>
        <a:off x="2922760" y="722260"/>
        <a:ext cx="1007416" cy="488510"/>
      </dsp:txXfrm>
    </dsp:sp>
    <dsp:sp modelId="{489275FA-36DF-49A6-9C08-B8E8744A6D56}">
      <dsp:nvSpPr>
        <dsp:cNvPr id="0" name=""/>
        <dsp:cNvSpPr/>
      </dsp:nvSpPr>
      <dsp:spPr>
        <a:xfrm rot="19457599">
          <a:off x="3897323" y="806519"/>
          <a:ext cx="511228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511228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140156" y="804549"/>
        <a:ext cx="25561" cy="25561"/>
      </dsp:txXfrm>
    </dsp:sp>
    <dsp:sp modelId="{D5BAAADF-3150-47B1-BBF5-2FFBFD86FCED}">
      <dsp:nvSpPr>
        <dsp:cNvPr id="0" name=""/>
        <dsp:cNvSpPr/>
      </dsp:nvSpPr>
      <dsp:spPr>
        <a:xfrm>
          <a:off x="4360500" y="408691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 Imputation</a:t>
          </a:r>
          <a:endParaRPr lang="en-ZA" sz="1300" kern="1200" dirty="0"/>
        </a:p>
      </dsp:txBody>
      <dsp:txXfrm>
        <a:off x="4375698" y="423889"/>
        <a:ext cx="1007416" cy="488510"/>
      </dsp:txXfrm>
    </dsp:sp>
    <dsp:sp modelId="{B4C65A40-9E2A-41DC-9BAC-254A833EBF26}">
      <dsp:nvSpPr>
        <dsp:cNvPr id="0" name=""/>
        <dsp:cNvSpPr/>
      </dsp:nvSpPr>
      <dsp:spPr>
        <a:xfrm rot="2142401">
          <a:off x="3897323" y="1104890"/>
          <a:ext cx="511228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511228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140156" y="1102920"/>
        <a:ext cx="25561" cy="25561"/>
      </dsp:txXfrm>
    </dsp:sp>
    <dsp:sp modelId="{11E00BCE-51DB-4A00-A065-5BD7138A44DD}">
      <dsp:nvSpPr>
        <dsp:cNvPr id="0" name=""/>
        <dsp:cNvSpPr/>
      </dsp:nvSpPr>
      <dsp:spPr>
        <a:xfrm>
          <a:off x="4360500" y="1005433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 Imputation</a:t>
          </a:r>
          <a:endParaRPr lang="en-ZA" sz="1300" kern="1200" dirty="0"/>
        </a:p>
      </dsp:txBody>
      <dsp:txXfrm>
        <a:off x="4375698" y="1020631"/>
        <a:ext cx="1007416" cy="488510"/>
      </dsp:txXfrm>
    </dsp:sp>
    <dsp:sp modelId="{E75DE5B3-0F75-45A9-A4AC-33BDF190805E}">
      <dsp:nvSpPr>
        <dsp:cNvPr id="0" name=""/>
        <dsp:cNvSpPr/>
      </dsp:nvSpPr>
      <dsp:spPr>
        <a:xfrm rot="3948675">
          <a:off x="1965466" y="1539588"/>
          <a:ext cx="1336549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1336549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2600327" y="1516985"/>
        <a:ext cx="66827" cy="66827"/>
      </dsp:txXfrm>
    </dsp:sp>
    <dsp:sp modelId="{1011E41C-C8FA-4D0B-A0BF-5E8F7EFE30F6}">
      <dsp:nvSpPr>
        <dsp:cNvPr id="0" name=""/>
        <dsp:cNvSpPr/>
      </dsp:nvSpPr>
      <dsp:spPr>
        <a:xfrm>
          <a:off x="2907562" y="1900546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40% missing values</a:t>
          </a:r>
          <a:endParaRPr lang="en-ZA" sz="1300" kern="1200" dirty="0"/>
        </a:p>
      </dsp:txBody>
      <dsp:txXfrm>
        <a:off x="2922760" y="1915744"/>
        <a:ext cx="1007416" cy="488510"/>
      </dsp:txXfrm>
    </dsp:sp>
    <dsp:sp modelId="{FA8B4599-3A06-4087-A47C-01252F5134AA}">
      <dsp:nvSpPr>
        <dsp:cNvPr id="0" name=""/>
        <dsp:cNvSpPr/>
      </dsp:nvSpPr>
      <dsp:spPr>
        <a:xfrm rot="19457599">
          <a:off x="3897323" y="2000003"/>
          <a:ext cx="511228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511228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140156" y="1998033"/>
        <a:ext cx="25561" cy="25561"/>
      </dsp:txXfrm>
    </dsp:sp>
    <dsp:sp modelId="{F1D4DE00-DD38-423D-A61F-57CC7A686178}">
      <dsp:nvSpPr>
        <dsp:cNvPr id="0" name=""/>
        <dsp:cNvSpPr/>
      </dsp:nvSpPr>
      <dsp:spPr>
        <a:xfrm>
          <a:off x="4360500" y="1602175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 Imputation</a:t>
          </a:r>
          <a:endParaRPr lang="en-ZA" sz="1300" kern="1200" dirty="0"/>
        </a:p>
      </dsp:txBody>
      <dsp:txXfrm>
        <a:off x="4375698" y="1617373"/>
        <a:ext cx="1007416" cy="488510"/>
      </dsp:txXfrm>
    </dsp:sp>
    <dsp:sp modelId="{2E6CA308-8D40-4A42-853B-2FC7F54008FC}">
      <dsp:nvSpPr>
        <dsp:cNvPr id="0" name=""/>
        <dsp:cNvSpPr/>
      </dsp:nvSpPr>
      <dsp:spPr>
        <a:xfrm rot="2142401">
          <a:off x="3897323" y="2298375"/>
          <a:ext cx="511228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511228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140156" y="2296404"/>
        <a:ext cx="25561" cy="25561"/>
      </dsp:txXfrm>
    </dsp:sp>
    <dsp:sp modelId="{62C0C9BA-4E7F-4F26-BA4E-6252A888F0B7}">
      <dsp:nvSpPr>
        <dsp:cNvPr id="0" name=""/>
        <dsp:cNvSpPr/>
      </dsp:nvSpPr>
      <dsp:spPr>
        <a:xfrm>
          <a:off x="4360500" y="2198917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 Imputation</a:t>
          </a:r>
          <a:endParaRPr lang="en-ZA" sz="1300" kern="1200" dirty="0"/>
        </a:p>
      </dsp:txBody>
      <dsp:txXfrm>
        <a:off x="4375698" y="2214115"/>
        <a:ext cx="1007416" cy="488510"/>
      </dsp:txXfrm>
    </dsp:sp>
    <dsp:sp modelId="{CF6FE85F-78B4-4DEC-8957-5E2C57573F7D}">
      <dsp:nvSpPr>
        <dsp:cNvPr id="0" name=""/>
        <dsp:cNvSpPr/>
      </dsp:nvSpPr>
      <dsp:spPr>
        <a:xfrm rot="4632685">
          <a:off x="1396711" y="2136330"/>
          <a:ext cx="2474058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2474058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800" kern="1200"/>
        </a:p>
      </dsp:txBody>
      <dsp:txXfrm>
        <a:off x="2571889" y="2085290"/>
        <a:ext cx="123702" cy="123702"/>
      </dsp:txXfrm>
    </dsp:sp>
    <dsp:sp modelId="{8A24F98F-0497-46A2-A3E4-D879EA5B0C00}">
      <dsp:nvSpPr>
        <dsp:cNvPr id="0" name=""/>
        <dsp:cNvSpPr/>
      </dsp:nvSpPr>
      <dsp:spPr>
        <a:xfrm>
          <a:off x="2907562" y="3094031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70% Missing Values</a:t>
          </a:r>
          <a:endParaRPr lang="en-ZA" sz="1300" kern="1200" dirty="0"/>
        </a:p>
      </dsp:txBody>
      <dsp:txXfrm>
        <a:off x="2922760" y="3109229"/>
        <a:ext cx="1007416" cy="488510"/>
      </dsp:txXfrm>
    </dsp:sp>
    <dsp:sp modelId="{6DF180AF-E3DE-47A1-B975-7BB65FC18014}">
      <dsp:nvSpPr>
        <dsp:cNvPr id="0" name=""/>
        <dsp:cNvSpPr/>
      </dsp:nvSpPr>
      <dsp:spPr>
        <a:xfrm rot="19457599">
          <a:off x="3897323" y="3193488"/>
          <a:ext cx="511228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511228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140156" y="3191518"/>
        <a:ext cx="25561" cy="25561"/>
      </dsp:txXfrm>
    </dsp:sp>
    <dsp:sp modelId="{B01624F6-34D2-430A-9E5F-056048AD71E1}">
      <dsp:nvSpPr>
        <dsp:cNvPr id="0" name=""/>
        <dsp:cNvSpPr/>
      </dsp:nvSpPr>
      <dsp:spPr>
        <a:xfrm>
          <a:off x="4360500" y="2795660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 Imputation</a:t>
          </a:r>
          <a:endParaRPr lang="en-ZA" sz="1300" kern="1200" dirty="0"/>
        </a:p>
      </dsp:txBody>
      <dsp:txXfrm>
        <a:off x="4375698" y="2810858"/>
        <a:ext cx="1007416" cy="488510"/>
      </dsp:txXfrm>
    </dsp:sp>
    <dsp:sp modelId="{582B1624-CFB9-4155-A13D-733F41F870E1}">
      <dsp:nvSpPr>
        <dsp:cNvPr id="0" name=""/>
        <dsp:cNvSpPr/>
      </dsp:nvSpPr>
      <dsp:spPr>
        <a:xfrm rot="2142401">
          <a:off x="3897323" y="3491859"/>
          <a:ext cx="511228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511228" y="108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140156" y="3489889"/>
        <a:ext cx="25561" cy="25561"/>
      </dsp:txXfrm>
    </dsp:sp>
    <dsp:sp modelId="{866BAAEB-6849-4BBB-A062-081AD33532ED}">
      <dsp:nvSpPr>
        <dsp:cNvPr id="0" name=""/>
        <dsp:cNvSpPr/>
      </dsp:nvSpPr>
      <dsp:spPr>
        <a:xfrm>
          <a:off x="4360500" y="3392402"/>
          <a:ext cx="1037812" cy="518906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Naïve Bayes Imputation</a:t>
          </a:r>
          <a:endParaRPr lang="en-ZA" sz="1300" kern="1200" dirty="0"/>
        </a:p>
      </dsp:txBody>
      <dsp:txXfrm>
        <a:off x="4375698" y="3407600"/>
        <a:ext cx="1007416" cy="488510"/>
      </dsp:txXfrm>
    </dsp:sp>
    <dsp:sp modelId="{9CA8FB5C-50A7-4FAD-AF26-9EA0CCB2DA90}">
      <dsp:nvSpPr>
        <dsp:cNvPr id="0" name=""/>
        <dsp:cNvSpPr/>
      </dsp:nvSpPr>
      <dsp:spPr>
        <a:xfrm rot="4248906">
          <a:off x="707948" y="2913969"/>
          <a:ext cx="987669" cy="21621"/>
        </a:xfrm>
        <a:custGeom>
          <a:avLst/>
          <a:gdLst/>
          <a:ahLst/>
          <a:cxnLst/>
          <a:rect l="0" t="0" r="0" b="0"/>
          <a:pathLst>
            <a:path>
              <a:moveTo>
                <a:pt x="0" y="10810"/>
              </a:moveTo>
              <a:lnTo>
                <a:pt x="987669" y="10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1177091" y="2900087"/>
        <a:ext cx="49383" cy="49383"/>
      </dsp:txXfrm>
    </dsp:sp>
    <dsp:sp modelId="{C061E002-D3F6-4313-BA49-8614DA4609FF}">
      <dsp:nvSpPr>
        <dsp:cNvPr id="0" name=""/>
        <dsp:cNvSpPr/>
      </dsp:nvSpPr>
      <dsp:spPr>
        <a:xfrm>
          <a:off x="1364065" y="3131734"/>
          <a:ext cx="1037812" cy="518906"/>
        </a:xfrm>
        <a:prstGeom prst="roundRect">
          <a:avLst>
            <a:gd name="adj" fmla="val 10000"/>
          </a:avLst>
        </a:prstGeom>
        <a:solidFill>
          <a:srgbClr val="FF8C2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Base Test</a:t>
          </a:r>
          <a:endParaRPr lang="en-ZA" sz="1300" kern="1200" dirty="0"/>
        </a:p>
      </dsp:txBody>
      <dsp:txXfrm>
        <a:off x="1379263" y="3146932"/>
        <a:ext cx="1007416" cy="488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1D582-6234-43C5-A87E-DBC57AED7D8B}">
      <dsp:nvSpPr>
        <dsp:cNvPr id="0" name=""/>
        <dsp:cNvSpPr/>
      </dsp:nvSpPr>
      <dsp:spPr>
        <a:xfrm>
          <a:off x="1634" y="2001444"/>
          <a:ext cx="952154" cy="47607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Nursery Dataset</a:t>
          </a:r>
          <a:endParaRPr lang="en-ZA" sz="1200" kern="1200" dirty="0"/>
        </a:p>
      </dsp:txBody>
      <dsp:txXfrm>
        <a:off x="15578" y="2015388"/>
        <a:ext cx="924266" cy="448189"/>
      </dsp:txXfrm>
    </dsp:sp>
    <dsp:sp modelId="{87E898FB-2BB1-44D1-B016-944267D3E986}">
      <dsp:nvSpPr>
        <dsp:cNvPr id="0" name=""/>
        <dsp:cNvSpPr/>
      </dsp:nvSpPr>
      <dsp:spPr>
        <a:xfrm rot="16832937">
          <a:off x="375303" y="1532426"/>
          <a:ext cx="1416252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416252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1048023" y="1507918"/>
        <a:ext cx="70812" cy="70812"/>
      </dsp:txXfrm>
    </dsp:sp>
    <dsp:sp modelId="{95AD70D2-D7B6-46B7-8DBD-D69F7CC9E118}">
      <dsp:nvSpPr>
        <dsp:cNvPr id="0" name=""/>
        <dsp:cNvSpPr/>
      </dsp:nvSpPr>
      <dsp:spPr>
        <a:xfrm>
          <a:off x="1213070" y="609127"/>
          <a:ext cx="952154" cy="476077"/>
        </a:xfrm>
        <a:prstGeom prst="roundRect">
          <a:avLst>
            <a:gd name="adj" fmla="val 10000"/>
          </a:avLst>
        </a:prstGeom>
        <a:solidFill>
          <a:srgbClr val="4A66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 Train</a:t>
          </a:r>
          <a:endParaRPr lang="en-ZA" sz="1200" kern="1200" dirty="0"/>
        </a:p>
      </dsp:txBody>
      <dsp:txXfrm>
        <a:off x="1227014" y="623071"/>
        <a:ext cx="924266" cy="448189"/>
      </dsp:txXfrm>
    </dsp:sp>
    <dsp:sp modelId="{86A62DD5-4A63-400D-9CCC-97B60BD4A742}">
      <dsp:nvSpPr>
        <dsp:cNvPr id="0" name=""/>
        <dsp:cNvSpPr/>
      </dsp:nvSpPr>
      <dsp:spPr>
        <a:xfrm rot="161316">
          <a:off x="2164948" y="848065"/>
          <a:ext cx="502996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502996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2403871" y="846388"/>
        <a:ext cx="25149" cy="25149"/>
      </dsp:txXfrm>
    </dsp:sp>
    <dsp:sp modelId="{CEEE8176-35D1-4192-9728-E16633BB788F}">
      <dsp:nvSpPr>
        <dsp:cNvPr id="0" name=""/>
        <dsp:cNvSpPr/>
      </dsp:nvSpPr>
      <dsp:spPr>
        <a:xfrm>
          <a:off x="2667667" y="632722"/>
          <a:ext cx="952154" cy="47607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10% missing values</a:t>
          </a:r>
          <a:endParaRPr lang="en-ZA" sz="1200" kern="1200" dirty="0"/>
        </a:p>
      </dsp:txBody>
      <dsp:txXfrm>
        <a:off x="2681611" y="646666"/>
        <a:ext cx="924266" cy="448189"/>
      </dsp:txXfrm>
    </dsp:sp>
    <dsp:sp modelId="{489275FA-36DF-49A6-9C08-B8E8744A6D56}">
      <dsp:nvSpPr>
        <dsp:cNvPr id="0" name=""/>
        <dsp:cNvSpPr/>
      </dsp:nvSpPr>
      <dsp:spPr>
        <a:xfrm rot="19457599">
          <a:off x="3575736" y="722990"/>
          <a:ext cx="469032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469032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3798527" y="722162"/>
        <a:ext cx="23451" cy="23451"/>
      </dsp:txXfrm>
    </dsp:sp>
    <dsp:sp modelId="{D5BAAADF-3150-47B1-BBF5-2FFBFD86FCED}">
      <dsp:nvSpPr>
        <dsp:cNvPr id="0" name=""/>
        <dsp:cNvSpPr/>
      </dsp:nvSpPr>
      <dsp:spPr>
        <a:xfrm>
          <a:off x="4000683" y="358977"/>
          <a:ext cx="952154" cy="476077"/>
        </a:xfrm>
        <a:prstGeom prst="roundRect">
          <a:avLst>
            <a:gd name="adj" fmla="val 10000"/>
          </a:avLst>
        </a:prstGeom>
        <a:solidFill>
          <a:srgbClr val="629D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 Imputation</a:t>
          </a:r>
          <a:endParaRPr lang="en-ZA" sz="1200" kern="1200" dirty="0"/>
        </a:p>
      </dsp:txBody>
      <dsp:txXfrm>
        <a:off x="4014627" y="372921"/>
        <a:ext cx="924266" cy="448189"/>
      </dsp:txXfrm>
    </dsp:sp>
    <dsp:sp modelId="{B4C65A40-9E2A-41DC-9BAC-254A833EBF26}">
      <dsp:nvSpPr>
        <dsp:cNvPr id="0" name=""/>
        <dsp:cNvSpPr/>
      </dsp:nvSpPr>
      <dsp:spPr>
        <a:xfrm rot="2142401">
          <a:off x="3575736" y="996734"/>
          <a:ext cx="469032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469032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3798527" y="995907"/>
        <a:ext cx="23451" cy="23451"/>
      </dsp:txXfrm>
    </dsp:sp>
    <dsp:sp modelId="{11E00BCE-51DB-4A00-A065-5BD7138A44DD}">
      <dsp:nvSpPr>
        <dsp:cNvPr id="0" name=""/>
        <dsp:cNvSpPr/>
      </dsp:nvSpPr>
      <dsp:spPr>
        <a:xfrm>
          <a:off x="4000683" y="906466"/>
          <a:ext cx="952154" cy="476077"/>
        </a:xfrm>
        <a:prstGeom prst="roundRect">
          <a:avLst>
            <a:gd name="adj" fmla="val 10000"/>
          </a:avLst>
        </a:prstGeom>
        <a:solidFill>
          <a:srgbClr val="297F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Naïve Bayes Imputation</a:t>
          </a:r>
          <a:endParaRPr lang="en-ZA" sz="1200" kern="1200" dirty="0"/>
        </a:p>
      </dsp:txBody>
      <dsp:txXfrm>
        <a:off x="4014627" y="920410"/>
        <a:ext cx="924266" cy="448189"/>
      </dsp:txXfrm>
    </dsp:sp>
    <dsp:sp modelId="{E75DE5B3-0F75-45A9-A4AC-33BDF190805E}">
      <dsp:nvSpPr>
        <dsp:cNvPr id="0" name=""/>
        <dsp:cNvSpPr/>
      </dsp:nvSpPr>
      <dsp:spPr>
        <a:xfrm rot="3948675">
          <a:off x="1803328" y="1395553"/>
          <a:ext cx="1226234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226234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2385790" y="1375796"/>
        <a:ext cx="61311" cy="61311"/>
      </dsp:txXfrm>
    </dsp:sp>
    <dsp:sp modelId="{1011E41C-C8FA-4D0B-A0BF-5E8F7EFE30F6}">
      <dsp:nvSpPr>
        <dsp:cNvPr id="0" name=""/>
        <dsp:cNvSpPr/>
      </dsp:nvSpPr>
      <dsp:spPr>
        <a:xfrm>
          <a:off x="2667667" y="1727699"/>
          <a:ext cx="952154" cy="47607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40% missing values</a:t>
          </a:r>
          <a:endParaRPr lang="en-ZA" sz="1200" kern="1200" dirty="0"/>
        </a:p>
      </dsp:txBody>
      <dsp:txXfrm>
        <a:off x="2681611" y="1741643"/>
        <a:ext cx="924266" cy="448189"/>
      </dsp:txXfrm>
    </dsp:sp>
    <dsp:sp modelId="{FA8B4599-3A06-4087-A47C-01252F5134AA}">
      <dsp:nvSpPr>
        <dsp:cNvPr id="0" name=""/>
        <dsp:cNvSpPr/>
      </dsp:nvSpPr>
      <dsp:spPr>
        <a:xfrm rot="19457599">
          <a:off x="3575736" y="1817967"/>
          <a:ext cx="469032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469032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3798527" y="1817140"/>
        <a:ext cx="23451" cy="23451"/>
      </dsp:txXfrm>
    </dsp:sp>
    <dsp:sp modelId="{F1D4DE00-DD38-423D-A61F-57CC7A686178}">
      <dsp:nvSpPr>
        <dsp:cNvPr id="0" name=""/>
        <dsp:cNvSpPr/>
      </dsp:nvSpPr>
      <dsp:spPr>
        <a:xfrm>
          <a:off x="4000683" y="1453955"/>
          <a:ext cx="952154" cy="476077"/>
        </a:xfrm>
        <a:prstGeom prst="roundRect">
          <a:avLst>
            <a:gd name="adj" fmla="val 10000"/>
          </a:avLst>
        </a:prstGeom>
        <a:solidFill>
          <a:srgbClr val="629D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 Imputation</a:t>
          </a:r>
          <a:endParaRPr lang="en-ZA" sz="1200" kern="1200" dirty="0"/>
        </a:p>
      </dsp:txBody>
      <dsp:txXfrm>
        <a:off x="4014627" y="1467899"/>
        <a:ext cx="924266" cy="448189"/>
      </dsp:txXfrm>
    </dsp:sp>
    <dsp:sp modelId="{2E6CA308-8D40-4A42-853B-2FC7F54008FC}">
      <dsp:nvSpPr>
        <dsp:cNvPr id="0" name=""/>
        <dsp:cNvSpPr/>
      </dsp:nvSpPr>
      <dsp:spPr>
        <a:xfrm rot="2142401">
          <a:off x="3575736" y="2091712"/>
          <a:ext cx="469032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469032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3798527" y="2090884"/>
        <a:ext cx="23451" cy="23451"/>
      </dsp:txXfrm>
    </dsp:sp>
    <dsp:sp modelId="{62C0C9BA-4E7F-4F26-BA4E-6252A888F0B7}">
      <dsp:nvSpPr>
        <dsp:cNvPr id="0" name=""/>
        <dsp:cNvSpPr/>
      </dsp:nvSpPr>
      <dsp:spPr>
        <a:xfrm>
          <a:off x="4000683" y="2001444"/>
          <a:ext cx="952154" cy="476077"/>
        </a:xfrm>
        <a:prstGeom prst="roundRect">
          <a:avLst>
            <a:gd name="adj" fmla="val 10000"/>
          </a:avLst>
        </a:prstGeom>
        <a:solidFill>
          <a:srgbClr val="297F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Naïve Bayes Imputation</a:t>
          </a:r>
          <a:endParaRPr lang="en-ZA" sz="1200" kern="1200" dirty="0"/>
        </a:p>
      </dsp:txBody>
      <dsp:txXfrm>
        <a:off x="4014627" y="2015388"/>
        <a:ext cx="924266" cy="448189"/>
      </dsp:txXfrm>
    </dsp:sp>
    <dsp:sp modelId="{CF6FE85F-78B4-4DEC-8957-5E2C57573F7D}">
      <dsp:nvSpPr>
        <dsp:cNvPr id="0" name=""/>
        <dsp:cNvSpPr/>
      </dsp:nvSpPr>
      <dsp:spPr>
        <a:xfrm rot="4632685">
          <a:off x="1281517" y="1943042"/>
          <a:ext cx="2269857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2269857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800" kern="1200"/>
        </a:p>
      </dsp:txBody>
      <dsp:txXfrm>
        <a:off x="2359699" y="1897194"/>
        <a:ext cx="113492" cy="113492"/>
      </dsp:txXfrm>
    </dsp:sp>
    <dsp:sp modelId="{8A24F98F-0497-46A2-A3E4-D879EA5B0C00}">
      <dsp:nvSpPr>
        <dsp:cNvPr id="0" name=""/>
        <dsp:cNvSpPr/>
      </dsp:nvSpPr>
      <dsp:spPr>
        <a:xfrm>
          <a:off x="2667667" y="2822677"/>
          <a:ext cx="952154" cy="47607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70% Missing Values</a:t>
          </a:r>
          <a:endParaRPr lang="en-ZA" sz="1200" kern="1200" dirty="0"/>
        </a:p>
      </dsp:txBody>
      <dsp:txXfrm>
        <a:off x="2681611" y="2836621"/>
        <a:ext cx="924266" cy="448189"/>
      </dsp:txXfrm>
    </dsp:sp>
    <dsp:sp modelId="{6DF180AF-E3DE-47A1-B975-7BB65FC18014}">
      <dsp:nvSpPr>
        <dsp:cNvPr id="0" name=""/>
        <dsp:cNvSpPr/>
      </dsp:nvSpPr>
      <dsp:spPr>
        <a:xfrm rot="19457599">
          <a:off x="3575736" y="2912945"/>
          <a:ext cx="469032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469032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3798527" y="2912118"/>
        <a:ext cx="23451" cy="23451"/>
      </dsp:txXfrm>
    </dsp:sp>
    <dsp:sp modelId="{B01624F6-34D2-430A-9E5F-056048AD71E1}">
      <dsp:nvSpPr>
        <dsp:cNvPr id="0" name=""/>
        <dsp:cNvSpPr/>
      </dsp:nvSpPr>
      <dsp:spPr>
        <a:xfrm>
          <a:off x="4000683" y="2548933"/>
          <a:ext cx="952154" cy="476077"/>
        </a:xfrm>
        <a:prstGeom prst="roundRect">
          <a:avLst>
            <a:gd name="adj" fmla="val 10000"/>
          </a:avLst>
        </a:prstGeom>
        <a:solidFill>
          <a:srgbClr val="629D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 Imputation</a:t>
          </a:r>
          <a:endParaRPr lang="en-ZA" sz="1200" kern="1200" dirty="0"/>
        </a:p>
      </dsp:txBody>
      <dsp:txXfrm>
        <a:off x="4014627" y="2562877"/>
        <a:ext cx="924266" cy="448189"/>
      </dsp:txXfrm>
    </dsp:sp>
    <dsp:sp modelId="{582B1624-CFB9-4155-A13D-733F41F870E1}">
      <dsp:nvSpPr>
        <dsp:cNvPr id="0" name=""/>
        <dsp:cNvSpPr/>
      </dsp:nvSpPr>
      <dsp:spPr>
        <a:xfrm rot="2142401">
          <a:off x="3575736" y="3186690"/>
          <a:ext cx="469032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469032" y="10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3798527" y="3185862"/>
        <a:ext cx="23451" cy="23451"/>
      </dsp:txXfrm>
    </dsp:sp>
    <dsp:sp modelId="{866BAAEB-6849-4BBB-A062-081AD33532ED}">
      <dsp:nvSpPr>
        <dsp:cNvPr id="0" name=""/>
        <dsp:cNvSpPr/>
      </dsp:nvSpPr>
      <dsp:spPr>
        <a:xfrm>
          <a:off x="4000683" y="3096422"/>
          <a:ext cx="952154" cy="476077"/>
        </a:xfrm>
        <a:prstGeom prst="roundRect">
          <a:avLst>
            <a:gd name="adj" fmla="val 10000"/>
          </a:avLst>
        </a:prstGeom>
        <a:solidFill>
          <a:srgbClr val="297F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Naïve Bayes Imputation</a:t>
          </a:r>
          <a:endParaRPr lang="en-ZA" sz="1200" kern="1200" dirty="0"/>
        </a:p>
      </dsp:txBody>
      <dsp:txXfrm>
        <a:off x="4014627" y="3110366"/>
        <a:ext cx="924266" cy="448189"/>
      </dsp:txXfrm>
    </dsp:sp>
    <dsp:sp modelId="{9CA8FB5C-50A7-4FAD-AF26-9EA0CCB2DA90}">
      <dsp:nvSpPr>
        <dsp:cNvPr id="0" name=""/>
        <dsp:cNvSpPr/>
      </dsp:nvSpPr>
      <dsp:spPr>
        <a:xfrm rot="4248906">
          <a:off x="649602" y="2656497"/>
          <a:ext cx="906149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906149" y="10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1080023" y="2644741"/>
        <a:ext cx="45307" cy="45307"/>
      </dsp:txXfrm>
    </dsp:sp>
    <dsp:sp modelId="{C061E002-D3F6-4313-BA49-8614DA4609FF}">
      <dsp:nvSpPr>
        <dsp:cNvPr id="0" name=""/>
        <dsp:cNvSpPr/>
      </dsp:nvSpPr>
      <dsp:spPr>
        <a:xfrm>
          <a:off x="1251565" y="2857269"/>
          <a:ext cx="952154" cy="47607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 Test</a:t>
          </a:r>
          <a:endParaRPr lang="en-ZA" sz="1200" kern="1200" dirty="0"/>
        </a:p>
      </dsp:txBody>
      <dsp:txXfrm>
        <a:off x="1265509" y="2871213"/>
        <a:ext cx="924266" cy="44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700" smtClean="0"/>
              <a:t>‹#›</a:t>
            </a:fld>
            <a:endParaRPr lang="en-GB" sz="7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700" smtClean="0"/>
              <a:t>18/05/2024</a:t>
            </a:fld>
            <a:endParaRPr lang="en-GB" sz="700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00"/>
            </a:lvl1pPr>
          </a:lstStyle>
          <a:p>
            <a:fld id="{1386E511-D742-4EFE-90B5-C9FC42762E0F}" type="datetimeFigureOut">
              <a:rPr lang="en-GB" smtClean="0"/>
              <a:pPr/>
              <a:t>18/05/2024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/>
            </a:lvl1pPr>
          </a:lstStyle>
          <a:p>
            <a:endParaRPr lang="en-GB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56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61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SV blu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32BB7F6-9F0A-A368-C487-990A3FB80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86554A-1224-B98B-303F-3DEF4C9C9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20D0076-D329-96AA-A04A-5417698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B43EA88E-0BF1-3508-3720-CE65072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2E0F7ED9-BD90-84B2-5B4F-85E0B0B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9571D55-61C8-1072-5592-ED5E71F0EC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14300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615A88E0-4E4A-519D-9700-7D5CA52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F2468DD4-BE4F-9ACC-7037-B7B58F38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F0286516-5F7F-CE86-B65D-766BC77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88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B94A73F-473D-8EE9-886D-D0230F6DF5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BC7DA32B-9DA6-837C-A252-B237166A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157FDFF-ED79-E7B5-E586-44FD83BC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56B00B80-C8F3-9B75-F1D9-191A496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959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1143001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93401DF-3442-EF28-EF87-4ADB68B2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A3BB0EBC-BA87-021D-10AB-98DE0933F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52278516-4C84-CBAB-C31C-851D3CCD5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747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0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647149E-3225-6E07-A2C3-29F4AAF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B9EBF59-CDCB-7A93-2A08-D4DD7E7D68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6C075FC0-1496-772E-E48D-8E743FC362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7258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Four pictures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2857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8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B76FEC-FA37-5397-4146-517D33B03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white">
          <a:xfrm>
            <a:off x="1015999" y="4000499"/>
            <a:ext cx="4064001" cy="1714501"/>
          </a:xfrm>
        </p:spPr>
        <p:txBody>
          <a:bodyPr anchor="b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60ED267-CE2A-9C6E-2A58-D17EC49FD3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4000" y="-6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917D4E6-EBD9-387E-C598-F1E497609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8" y="3429000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86AA52A1-0E52-62B5-82F1-715000227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3429000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7E9A8FD-18CF-3BCF-7734-E0DE693EE8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A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12001" y="2286000"/>
            <a:ext cx="3048000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_DateCustomA" hidden="1">
            <a:extLst>
              <a:ext uri="{FF2B5EF4-FFF2-40B4-BE49-F238E27FC236}">
                <a16:creationId xmlns:a16="http://schemas.microsoft.com/office/drawing/2014/main" id="{F8F6FA0E-135D-B279-FA33-FE27ACB56FD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16" name="FLD_PresentationTitle" hidden="1">
            <a:extLst>
              <a:ext uri="{FF2B5EF4-FFF2-40B4-BE49-F238E27FC236}">
                <a16:creationId xmlns:a16="http://schemas.microsoft.com/office/drawing/2014/main" id="{B44FDAFB-C5C0-A39A-436F-064D0BC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82686216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B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2000" y="2286000"/>
            <a:ext cx="3048001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_DateCustomA" hidden="1">
            <a:extLst>
              <a:ext uri="{FF2B5EF4-FFF2-40B4-BE49-F238E27FC236}">
                <a16:creationId xmlns:a16="http://schemas.microsoft.com/office/drawing/2014/main" id="{3F76FFE6-0EF7-1458-6DBC-A308223D23F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DBC57DC-1F97-14E1-7119-084B290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55727931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_DateCustomA" hidden="1">
            <a:extLst>
              <a:ext uri="{FF2B5EF4-FFF2-40B4-BE49-F238E27FC236}">
                <a16:creationId xmlns:a16="http://schemas.microsoft.com/office/drawing/2014/main" id="{9B76FB2B-7B27-25A8-D5DA-A1D0299217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12" name="FLD_PresentationTitle" hidden="1">
            <a:extLst>
              <a:ext uri="{FF2B5EF4-FFF2-40B4-BE49-F238E27FC236}">
                <a16:creationId xmlns:a16="http://schemas.microsoft.com/office/drawing/2014/main" id="{7122A9DB-AE31-0883-5DF7-D7EC3B628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CF89A6E-A60B-2C8B-57F5-0EFF32F35FB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072395F-8149-8E1A-0376-145F44D720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8855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0D628073-55BA-B140-2CA5-8C8B182FC7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91378"/>
            <a:ext cx="7112000" cy="551622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E928560C-DC49-6629-0665-93FBC7B974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0F42B128-E614-B433-B4F5-E8A753D61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957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7112000" cy="1142999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10160000" cy="4000500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BE6232D6-50CD-B698-14DF-4F5A273957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BDF4765D-9202-4F81-D4C8-B11E46E8B4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0644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81440"/>
            <a:ext cx="7112000" cy="1142999"/>
          </a:xfrm>
        </p:spPr>
        <p:txBody>
          <a:bodyPr/>
          <a:lstStyle>
            <a:lvl1pPr>
              <a:defRPr sz="2800" spc="-18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24439"/>
            <a:ext cx="10160000" cy="3990561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192C0DFA-1CB1-427A-8E9E-750569DCB65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43C32F2A-B66D-B6D5-BC1E-EBF830022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18995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3DCF2622-D659-48E0-7315-C7387BD4C4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2258D535-C25E-08A6-2C26-FBE0A94A38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5504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4B00D8CC-C5D8-4502-052E-A77492C533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EDE9E90-437C-62DF-5155-E6923CF6DD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56008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F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A5A34D3A-887D-D1FA-6E48-9D6579F604F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27F490B2-DC8E-2315-231D-0E2CB869A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854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0" y="583791"/>
            <a:ext cx="4064000" cy="55920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AA9DA8B-CBA2-1A7A-7B50-DDA2EEA025D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38CE46C6-A82E-9E68-3EA1-4DD1A52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670372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5D7F899-F1AD-FDE9-96BB-9CFC92DAFE1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BFB7D583-2F21-0EB2-FA04-5FD05A27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693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F">
    <p:bg>
      <p:bgPr>
        <a:solidFill>
          <a:srgbClr val="002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AE5164C-C20B-8076-6BB7-2C2A39507D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6C2CA471-A2FD-03B2-DE2D-2C5CF5B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766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G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4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63ED12B-D4FE-23D3-22A8-EE584DBE80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84F7E3A9-7C1E-AB7B-38AC-73429901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1362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Two columns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1" y="571500"/>
            <a:ext cx="4064000" cy="876298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1"/>
            <a:ext cx="1879600" cy="40004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CB7469-3391-9372-6F59-350B413CD3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00401" y="1714501"/>
            <a:ext cx="1879600" cy="4000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_DateCustomA" hidden="1">
            <a:extLst>
              <a:ext uri="{FF2B5EF4-FFF2-40B4-BE49-F238E27FC236}">
                <a16:creationId xmlns:a16="http://schemas.microsoft.com/office/drawing/2014/main" id="{063BE6C7-9EA1-6AB0-95F6-C3B6001BD1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10" name="FLD_PresentationTitle" hidden="1">
            <a:extLst>
              <a:ext uri="{FF2B5EF4-FFF2-40B4-BE49-F238E27FC236}">
                <a16:creationId xmlns:a16="http://schemas.microsoft.com/office/drawing/2014/main" id="{3D120C54-5141-63EA-06B0-3A3EEE8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7048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4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9144000" y="571500"/>
            <a:ext cx="2032000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0" y="1714500"/>
            <a:ext cx="2032000" cy="40005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ABBB9E5C-2A23-1E64-A74E-B72955851CD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F95729FB-88F6-08B1-C189-5A2EFA3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6191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8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3998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3791"/>
            <a:ext cx="2031998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5998" y="1714500"/>
            <a:ext cx="2032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D561AFBC-E08F-3499-6AE8-256B435007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D5BB4934-9905-0D7D-50F4-2251ADE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4422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0DC2B-B593-D15B-E451-6EF7B951A7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000" y="1143000"/>
            <a:ext cx="10160000" cy="5715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6503082"/>
      </p:ext>
    </p:extLst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AF5E4D0-5B87-4292-E9D6-4DD6ABB8BC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E80C29B-9A41-74AF-4700-B0C9AA5C16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247150249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F8D826DE-3B17-23A6-5013-5265E26499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0231" y="1714499"/>
            <a:ext cx="2527301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FF5E29D-0257-9799-DC85-BE2722718F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4466" y="1714499"/>
            <a:ext cx="2544234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6B91207-BE73-9981-2C64-26855D823A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487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12988621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29AD41-C8C2-90DE-E65A-EFBC9857F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B16CB37F-37AA-410D-204B-AD1EBCDF08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6413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8AA3438-1E4F-A17B-4BA6-84604FFDA3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682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DF3C2F97-EEF8-DFB6-BEE7-9C6CB8E215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0565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938A246F-FC1C-528B-BF2A-063647BFB5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463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769990759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16812702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B228394F-BE7A-2262-4AF9-4B90EED71C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5" name="Slide Number Placeholder 2" hidden="1">
            <a:extLst>
              <a:ext uri="{FF2B5EF4-FFF2-40B4-BE49-F238E27FC236}">
                <a16:creationId xmlns:a16="http://schemas.microsoft.com/office/drawing/2014/main" id="{5681F9E3-16E7-1875-E3BC-602B9846C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E805FD9B-473D-902D-E033-2D4D9995A95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71BDDE09-C5FF-5BF0-2014-6703726DD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AC4336A-44A7-B57B-C11B-6FE9938BF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7" y="2190750"/>
            <a:ext cx="4924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1800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544B24D-C639-700F-B730-B477473093D3}"/>
              </a:ext>
            </a:extLst>
          </p:cNvPr>
          <p:cNvSpPr txBox="1"/>
          <p:nvPr userDrawn="1"/>
        </p:nvSpPr>
        <p:spPr>
          <a:xfrm>
            <a:off x="4467579" y="1608016"/>
            <a:ext cx="2642834" cy="421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sz="3200"/>
            </a:pPr>
            <a:r>
              <a:rPr lang="en-US" sz="1600" dirty="0"/>
              <a:t>PICTURES</a:t>
            </a:r>
            <a:br>
              <a:rPr lang="en-US" sz="1600" dirty="0"/>
            </a:br>
            <a:r>
              <a:rPr lang="en-US" sz="900" b="1" dirty="0"/>
              <a:t>Insert corporate picture from Templafy</a:t>
            </a: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</a:t>
            </a:r>
            <a:r>
              <a:rPr lang="en-US" sz="900" b="0" dirty="0"/>
              <a:t> Click the blue </a:t>
            </a:r>
            <a:r>
              <a:rPr lang="en-US" sz="900" dirty="0"/>
              <a:t>Templafy </a:t>
            </a:r>
            <a:r>
              <a:rPr lang="en-US" sz="900" b="0" dirty="0"/>
              <a:t>button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In the dropdown, click the </a:t>
            </a:r>
            <a:r>
              <a:rPr lang="en-US" sz="900" dirty="0"/>
              <a:t>Photos </a:t>
            </a:r>
            <a:r>
              <a:rPr lang="en-US" sz="900" b="0" dirty="0"/>
              <a:t>button in the Templafy pane on the right side of the screen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3. </a:t>
            </a:r>
            <a:r>
              <a:rPr lang="en-US" sz="900" b="0" dirty="0"/>
              <a:t>Find your image and click in once to insert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You can search for images in the search field.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Crop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 </a:t>
            </a:r>
            <a:r>
              <a:rPr lang="en-US" sz="900" b="0" dirty="0"/>
              <a:t>Click </a:t>
            </a:r>
            <a:r>
              <a:rPr lang="en-US" sz="900" dirty="0"/>
              <a:t>Crop</a:t>
            </a:r>
            <a:r>
              <a:rPr lang="en-US" sz="900" b="0" dirty="0"/>
              <a:t> to change size or </a:t>
            </a:r>
            <a:br>
              <a:rPr lang="en-US" sz="900" b="0" dirty="0"/>
            </a:br>
            <a:r>
              <a:rPr lang="en-US" sz="900" b="0" dirty="0"/>
              <a:t>focus of the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If you want to scale the picture, </a:t>
            </a:r>
            <a:br>
              <a:rPr lang="en-US" sz="900" b="0" dirty="0"/>
            </a:br>
            <a:r>
              <a:rPr lang="en-US" sz="900" b="0" dirty="0"/>
              <a:t>hold </a:t>
            </a:r>
            <a:r>
              <a:rPr lang="en-US" sz="900" dirty="0"/>
              <a:t>SHIFT</a:t>
            </a:r>
            <a:r>
              <a:rPr lang="en-US" sz="900" b="0" dirty="0"/>
              <a:t>-key down while </a:t>
            </a:r>
            <a:br>
              <a:rPr lang="en-US" sz="900" b="0" dirty="0"/>
            </a:br>
            <a:r>
              <a:rPr lang="en-US" sz="900" b="0" dirty="0"/>
              <a:t>dragging the corners of the picture</a:t>
            </a:r>
            <a:br>
              <a:rPr lang="en-US" sz="900" b="0" dirty="0"/>
            </a:b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If you delete the picture and </a:t>
            </a:r>
            <a:br>
              <a:rPr lang="en-US" sz="900" b="0" dirty="0"/>
            </a:br>
            <a:r>
              <a:rPr lang="en-US" sz="900" b="0" dirty="0"/>
              <a:t>insert a new one, the picture may </a:t>
            </a:r>
            <a:br>
              <a:rPr lang="en-US" sz="900" b="0" dirty="0"/>
            </a:br>
            <a:r>
              <a:rPr lang="en-US" sz="900" b="0" dirty="0"/>
              <a:t>lie in front of the text or graphic.</a:t>
            </a:r>
            <a:br>
              <a:rPr lang="en-US" sz="900" b="0" dirty="0"/>
            </a:br>
            <a:r>
              <a:rPr lang="en-US" sz="900" b="0" dirty="0"/>
              <a:t>If this happens, select the picture, </a:t>
            </a:r>
            <a:br>
              <a:rPr lang="en-US" sz="900" b="0" dirty="0"/>
            </a:br>
            <a:r>
              <a:rPr lang="en-US" sz="900" b="0" dirty="0"/>
              <a:t>right-click and choose </a:t>
            </a:r>
            <a:r>
              <a:rPr lang="en-US" sz="900" dirty="0"/>
              <a:t>Send to Back</a:t>
            </a:r>
          </a:p>
        </p:txBody>
      </p:sp>
      <p:grpSp>
        <p:nvGrpSpPr>
          <p:cNvPr id="4" name="Gruppe 25">
            <a:extLst>
              <a:ext uri="{FF2B5EF4-FFF2-40B4-BE49-F238E27FC236}">
                <a16:creationId xmlns:a16="http://schemas.microsoft.com/office/drawing/2014/main" id="{8A1E5916-BEF1-B39E-88A3-27A3CE33FBE2}"/>
              </a:ext>
            </a:extLst>
          </p:cNvPr>
          <p:cNvGrpSpPr/>
          <p:nvPr userDrawn="1"/>
        </p:nvGrpSpPr>
        <p:grpSpPr>
          <a:xfrm>
            <a:off x="7145756" y="1876097"/>
            <a:ext cx="676670" cy="997705"/>
            <a:chOff x="0" y="0"/>
            <a:chExt cx="1353338" cy="1995408"/>
          </a:xfrm>
        </p:grpSpPr>
        <p:pic>
          <p:nvPicPr>
            <p:cNvPr id="5" name="Billede 26" descr="Billede 26">
              <a:extLst>
                <a:ext uri="{FF2B5EF4-FFF2-40B4-BE49-F238E27FC236}">
                  <a16:creationId xmlns:a16="http://schemas.microsoft.com/office/drawing/2014/main" id="{CD4E4287-D76C-463D-B65A-CB61F4A7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573" cy="731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Billede 37" descr="Billede 37">
              <a:extLst>
                <a:ext uri="{FF2B5EF4-FFF2-40B4-BE49-F238E27FC236}">
                  <a16:creationId xmlns:a16="http://schemas.microsoft.com/office/drawing/2014/main" id="{517F9EF2-51C8-E09B-9E48-D98C4B6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32" y="738429"/>
              <a:ext cx="1349707" cy="1256980"/>
            </a:xfrm>
            <a:prstGeom prst="rect">
              <a:avLst/>
            </a:prstGeom>
            <a:ln w="3175" cap="flat">
              <a:solidFill>
                <a:srgbClr val="F2F2F2"/>
              </a:solidFill>
              <a:prstDash val="solid"/>
              <a:round/>
            </a:ln>
            <a:effectLst/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5E6BFE96-B170-E953-A8B2-88A3106B92AB}"/>
              </a:ext>
            </a:extLst>
          </p:cNvPr>
          <p:cNvSpPr txBox="1"/>
          <p:nvPr userDrawn="1"/>
        </p:nvSpPr>
        <p:spPr>
          <a:xfrm>
            <a:off x="1016000" y="1613646"/>
            <a:ext cx="2136361" cy="475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TEXT STYLES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Use the </a:t>
            </a:r>
            <a:r>
              <a:rPr lang="en-US" sz="900" b="1" dirty="0"/>
              <a:t>TAB</a:t>
            </a:r>
            <a:r>
              <a:rPr lang="en-US" sz="900" dirty="0"/>
              <a:t>-key to jump through levels. Click </a:t>
            </a:r>
            <a:r>
              <a:rPr lang="en-US" sz="900" b="1" dirty="0"/>
              <a:t>ENTER</a:t>
            </a:r>
            <a:r>
              <a:rPr lang="en-US" sz="900" dirty="0"/>
              <a:t>, then </a:t>
            </a:r>
            <a:r>
              <a:rPr lang="en-US" sz="900" b="1" dirty="0"/>
              <a:t>TAB</a:t>
            </a:r>
            <a:r>
              <a:rPr lang="en-US" sz="900" dirty="0"/>
              <a:t> to switch from one level to the next level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To go back in levels use </a:t>
            </a:r>
            <a:r>
              <a:rPr lang="en-US" sz="900" b="1" dirty="0"/>
              <a:t>SHIFT-TAB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Alternatively, </a:t>
            </a:r>
            <a:r>
              <a:rPr lang="en-US" sz="900" b="1" dirty="0"/>
              <a:t>Increase</a:t>
            </a:r>
            <a:r>
              <a:rPr lang="en-US" sz="900" dirty="0"/>
              <a:t> and </a:t>
            </a:r>
            <a:r>
              <a:rPr lang="en-US" sz="900" b="1" dirty="0"/>
              <a:t>Decrease</a:t>
            </a:r>
            <a:br>
              <a:rPr lang="en-US" sz="900" b="1" dirty="0"/>
            </a:br>
            <a:r>
              <a:rPr lang="en-US" sz="900" dirty="0"/>
              <a:t>list level can be used</a:t>
            </a:r>
          </a:p>
          <a:p>
            <a:pPr>
              <a:spcBef>
                <a:spcPts val="600"/>
              </a:spcBef>
              <a:defRPr sz="1800"/>
            </a:pP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Use bullet button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Delete bullet for regular text.</a:t>
            </a:r>
            <a:br>
              <a:rPr lang="en-US" sz="900" dirty="0"/>
            </a:br>
            <a:r>
              <a:rPr lang="en-US" sz="900" dirty="0"/>
              <a:t>Click on the bullet button to reapply the correct bullet again</a:t>
            </a:r>
          </a:p>
          <a:p>
            <a:pPr>
              <a:spcBef>
                <a:spcPts val="600"/>
              </a:spcBef>
              <a:defRPr sz="1800"/>
            </a:pPr>
            <a:br>
              <a:rPr lang="en-US" sz="900" dirty="0"/>
            </a:br>
            <a:r>
              <a:rPr lang="en-US" sz="1600" dirty="0"/>
              <a:t>SLIDES &amp; LAYOUTS</a:t>
            </a:r>
            <a:br>
              <a:rPr lang="en-US" sz="1600" dirty="0"/>
            </a:br>
            <a:br>
              <a:rPr lang="en-US" sz="1600" dirty="0"/>
            </a:br>
            <a:r>
              <a:rPr lang="en-US" sz="900" dirty="0"/>
              <a:t>Click on the menu </a:t>
            </a:r>
            <a:r>
              <a:rPr lang="en-US" sz="900" b="1" dirty="0"/>
              <a:t>New Slide </a:t>
            </a:r>
            <a:r>
              <a:rPr lang="en-US" sz="900" dirty="0"/>
              <a:t>in the </a:t>
            </a:r>
            <a:r>
              <a:rPr lang="en-US" sz="900" b="1" dirty="0"/>
              <a:t>Home</a:t>
            </a:r>
            <a:r>
              <a:rPr lang="en-US" sz="900" dirty="0"/>
              <a:t> tab to insert a new slide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Change layout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the arrow next to </a:t>
            </a:r>
            <a:r>
              <a:rPr lang="en-US" sz="900" b="1" dirty="0"/>
              <a:t>Layout</a:t>
            </a:r>
            <a:br>
              <a:rPr lang="en-US" sz="900" b="1" dirty="0"/>
            </a:br>
            <a:r>
              <a:rPr lang="en-US" sz="900" dirty="0"/>
              <a:t>to view a dropdown menu of possible slide layouts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Reset slide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Reset </a:t>
            </a:r>
            <a:r>
              <a:rPr lang="en-US" sz="900" dirty="0"/>
              <a:t>menu to reset position, size and formatting of the </a:t>
            </a:r>
            <a:br>
              <a:rPr lang="en-US" sz="900" dirty="0"/>
            </a:br>
            <a:r>
              <a:rPr lang="en-US" sz="900" dirty="0"/>
              <a:t>slide placeholders to their default settings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0AE98524-32C4-9EE3-E8FA-29E2F4118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3501" y="3322850"/>
            <a:ext cx="257144" cy="285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9" descr="Picture 29">
            <a:extLst>
              <a:ext uri="{FF2B5EF4-FFF2-40B4-BE49-F238E27FC236}">
                <a16:creationId xmlns:a16="http://schemas.microsoft.com/office/drawing/2014/main" id="{83F57B94-FFE1-82FB-A44E-9227C7C52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94042" y="2599667"/>
            <a:ext cx="457144" cy="2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6" descr="Picture 16">
            <a:extLst>
              <a:ext uri="{FF2B5EF4-FFF2-40B4-BE49-F238E27FC236}">
                <a16:creationId xmlns:a16="http://schemas.microsoft.com/office/drawing/2014/main" id="{C6297347-9B90-9765-2062-96945E9218C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99923" y="4313402"/>
            <a:ext cx="328882" cy="50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20" descr="Picture 20">
            <a:extLst>
              <a:ext uri="{FF2B5EF4-FFF2-40B4-BE49-F238E27FC236}">
                <a16:creationId xmlns:a16="http://schemas.microsoft.com/office/drawing/2014/main" id="{616ABA94-E10A-5E32-669D-EBD7DA9076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99923" y="5641555"/>
            <a:ext cx="538466" cy="17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9" descr="Picture 19">
            <a:extLst>
              <a:ext uri="{FF2B5EF4-FFF2-40B4-BE49-F238E27FC236}">
                <a16:creationId xmlns:a16="http://schemas.microsoft.com/office/drawing/2014/main" id="{21BBD215-6D0C-3D89-CF7D-E3806B304F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01777" y="4171639"/>
            <a:ext cx="313789" cy="54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2D5A08AE-C050-3C3E-D457-4601CD853B9D}"/>
              </a:ext>
            </a:extLst>
          </p:cNvPr>
          <p:cNvSpPr txBox="1"/>
          <p:nvPr userDrawn="1"/>
        </p:nvSpPr>
        <p:spPr>
          <a:xfrm>
            <a:off x="8131102" y="1608016"/>
            <a:ext cx="221424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HEADER &amp; FOOTER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Do this at the very end to apply the changes on all 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</a:t>
            </a:r>
            <a:r>
              <a:rPr lang="en-US" sz="900" b="1" dirty="0"/>
              <a:t>Header and Footer </a:t>
            </a:r>
            <a:r>
              <a:rPr lang="en-US" sz="900" dirty="0"/>
              <a:t>in the </a:t>
            </a:r>
            <a:r>
              <a:rPr lang="en-US" sz="900" b="1" dirty="0"/>
              <a:t>Insert</a:t>
            </a:r>
            <a:r>
              <a:rPr lang="en-US" sz="900" dirty="0"/>
              <a:t> tab (write the desired text)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</a:t>
            </a:r>
            <a:r>
              <a:rPr lang="en-US" sz="900" b="1" dirty="0"/>
              <a:t>Apply to All </a:t>
            </a:r>
            <a:r>
              <a:rPr lang="en-US" sz="900" dirty="0"/>
              <a:t>or </a:t>
            </a:r>
            <a:r>
              <a:rPr lang="en-US" sz="900" b="1" dirty="0"/>
              <a:t>Apply</a:t>
            </a:r>
            <a:r>
              <a:rPr lang="en-US" sz="900" dirty="0"/>
              <a:t> if only used on one slide</a:t>
            </a:r>
          </a:p>
          <a:p>
            <a:pPr>
              <a:spcBef>
                <a:spcPts val="1200"/>
              </a:spcBef>
              <a:defRPr sz="3200"/>
            </a:pPr>
            <a:r>
              <a:rPr lang="en-US" sz="1600" dirty="0"/>
              <a:t>GRIDLINES</a:t>
            </a:r>
            <a:endParaRPr lang="en-US" sz="1600" b="1" dirty="0"/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View</a:t>
            </a:r>
            <a:r>
              <a:rPr lang="en-US" sz="900" dirty="0"/>
              <a:t> tab and set tick mark next to </a:t>
            </a:r>
            <a:r>
              <a:rPr lang="en-US" sz="900" b="1" dirty="0"/>
              <a:t>Guides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Alt + F9 </a:t>
            </a:r>
            <a:r>
              <a:rPr lang="en-US" sz="900" b="0" dirty="0"/>
              <a:t>for quick view of guides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3200"/>
            </a:pPr>
            <a:r>
              <a:rPr lang="en-US" sz="1600" dirty="0"/>
              <a:t>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Insert predefined slides from the Templafy button. Choose </a:t>
            </a:r>
            <a:r>
              <a:rPr lang="en-US" sz="900" b="1" dirty="0"/>
              <a:t>Slides</a:t>
            </a:r>
            <a:r>
              <a:rPr lang="en-US" sz="900" dirty="0"/>
              <a:t> from the dropdown menu or from the buttons in the Templafy pane on the right side of the screen</a:t>
            </a:r>
          </a:p>
        </p:txBody>
      </p:sp>
      <p:sp>
        <p:nvSpPr>
          <p:cNvPr id="21" name="Fast overskrift">
            <a:extLst>
              <a:ext uri="{FF2B5EF4-FFF2-40B4-BE49-F238E27FC236}">
                <a16:creationId xmlns:a16="http://schemas.microsoft.com/office/drawing/2014/main" id="{E3C053DC-A8AC-4F2C-31E6-AE4ACECFE626}"/>
              </a:ext>
            </a:extLst>
          </p:cNvPr>
          <p:cNvSpPr txBox="1"/>
          <p:nvPr userDrawn="1"/>
        </p:nvSpPr>
        <p:spPr>
          <a:xfrm>
            <a:off x="1016000" y="579810"/>
            <a:ext cx="1063307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400"/>
            </a:lvl1pPr>
          </a:lstStyle>
          <a:p>
            <a:r>
              <a:rPr lang="en-US" sz="3200" dirty="0"/>
              <a:t>TIPS &amp; TRICKS - YOUR USER GUIDE</a:t>
            </a:r>
          </a:p>
        </p:txBody>
      </p:sp>
      <p:pic>
        <p:nvPicPr>
          <p:cNvPr id="23" name="Picture 2" descr="Picture 2">
            <a:extLst>
              <a:ext uri="{FF2B5EF4-FFF2-40B4-BE49-F238E27FC236}">
                <a16:creationId xmlns:a16="http://schemas.microsoft.com/office/drawing/2014/main" id="{64425764-08A8-067C-6FC3-54C2A125B99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149" y="4279948"/>
            <a:ext cx="650851" cy="97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 descr="Picture 24">
            <a:extLst>
              <a:ext uri="{FF2B5EF4-FFF2-40B4-BE49-F238E27FC236}">
                <a16:creationId xmlns:a16="http://schemas.microsoft.com/office/drawing/2014/main" id="{7781CC46-5157-D188-A075-1AD91E7F3E7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99922" y="5077014"/>
            <a:ext cx="475429" cy="17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2" descr="Picture 12">
            <a:extLst>
              <a:ext uri="{FF2B5EF4-FFF2-40B4-BE49-F238E27FC236}">
                <a16:creationId xmlns:a16="http://schemas.microsoft.com/office/drawing/2014/main" id="{6CC967B0-2B41-9B4F-1FC1-4BD02B90010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25149" y="2217244"/>
            <a:ext cx="378294" cy="543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">
            <a:extLst>
              <a:ext uri="{FF2B5EF4-FFF2-40B4-BE49-F238E27FC236}">
                <a16:creationId xmlns:a16="http://schemas.microsoft.com/office/drawing/2014/main" id="{B0FC6CB9-1906-BFB6-34F3-5A63E8B42393}"/>
              </a:ext>
            </a:extLst>
          </p:cNvPr>
          <p:cNvGrpSpPr/>
          <p:nvPr userDrawn="1"/>
        </p:nvGrpSpPr>
        <p:grpSpPr>
          <a:xfrm>
            <a:off x="4465763" y="2841432"/>
            <a:ext cx="2243060" cy="594908"/>
            <a:chOff x="0" y="0"/>
            <a:chExt cx="4486118" cy="1189813"/>
          </a:xfrm>
        </p:grpSpPr>
        <p:pic>
          <p:nvPicPr>
            <p:cNvPr id="32" name="Billede 1" descr="Billede 1">
              <a:extLst>
                <a:ext uri="{FF2B5EF4-FFF2-40B4-BE49-F238E27FC236}">
                  <a16:creationId xmlns:a16="http://schemas.microsoft.com/office/drawing/2014/main" id="{E717D799-3C1A-AB85-09A3-F340C4F0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486119" cy="1114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" name="Rektangel 3">
              <a:extLst>
                <a:ext uri="{FF2B5EF4-FFF2-40B4-BE49-F238E27FC236}">
                  <a16:creationId xmlns:a16="http://schemas.microsoft.com/office/drawing/2014/main" id="{EA928BEC-9004-B2BD-0FF4-9152FD686F14}"/>
                </a:ext>
              </a:extLst>
            </p:cNvPr>
            <p:cNvSpPr/>
            <p:nvPr/>
          </p:nvSpPr>
          <p:spPr>
            <a:xfrm>
              <a:off x="-1" y="739579"/>
              <a:ext cx="4486118" cy="450235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51970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Light pictur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499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156D200-358D-8DB0-B3B5-7FAC7B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491E8687-937F-340F-55F7-BA011AD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751CD079-A686-3C13-193B-112E3129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74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6973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03567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2453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place via Insert, Header &amp;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94872"/>
      </p:ext>
    </p:extLst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80311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266242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026896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919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53E7A06-E9BE-B92A-AF3C-7AB03727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80345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491006"/>
            <a:ext cx="11109324" cy="39324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ubtitle 2"/>
          <p:cNvSpPr>
            <a:spLocks noGrp="1"/>
          </p:cNvSpPr>
          <p:nvPr>
            <p:ph type="subTitle" idx="13"/>
          </p:nvPr>
        </p:nvSpPr>
        <p:spPr>
          <a:xfrm>
            <a:off x="539749" y="876732"/>
            <a:ext cx="11109325" cy="3924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4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AC6FF088-8F53-D367-9F6D-5DB2E96BB1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64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71500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210D1E87-E4AD-C58B-DB51-B831BAC9D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611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righ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8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lef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112000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18 May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71501"/>
            <a:ext cx="101600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714499"/>
            <a:ext cx="10160000" cy="4000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level, </a:t>
            </a:r>
            <a:r>
              <a:rPr lang="en-US" dirty="0"/>
              <a:t>Header Arial Bold 14</a:t>
            </a:r>
            <a:endParaRPr lang="en-US" noProof="0" dirty="0"/>
          </a:p>
          <a:p>
            <a:pPr lvl="4"/>
            <a:r>
              <a:rPr lang="en-US" noProof="0" dirty="0"/>
              <a:t>Fifth level, </a:t>
            </a:r>
            <a:r>
              <a:rPr lang="en-US" dirty="0"/>
              <a:t>Body Arial 14</a:t>
            </a:r>
            <a:endParaRPr lang="en-US" noProof="0" dirty="0"/>
          </a:p>
          <a:p>
            <a:pPr lvl="5"/>
            <a:r>
              <a:rPr lang="en-US" dirty="0"/>
              <a:t>6 Level, Small Bullet Arial 11</a:t>
            </a:r>
            <a:endParaRPr lang="en-US" noProof="0" dirty="0"/>
          </a:p>
          <a:p>
            <a:pPr lvl="6"/>
            <a:r>
              <a:rPr lang="en-US" noProof="0" dirty="0"/>
              <a:t>7 </a:t>
            </a:r>
            <a:r>
              <a:rPr lang="en-US" dirty="0"/>
              <a:t>Level, Small Header Arial 11</a:t>
            </a:r>
            <a:endParaRPr lang="en-US" noProof="0" dirty="0"/>
          </a:p>
          <a:p>
            <a:pPr lvl="7"/>
            <a:r>
              <a:rPr lang="en-US" noProof="0" dirty="0"/>
              <a:t>8 </a:t>
            </a:r>
            <a:r>
              <a:rPr lang="en-US" dirty="0"/>
              <a:t>Level, Small Body Arial 11</a:t>
            </a:r>
            <a:endParaRPr lang="en-US" noProof="0" dirty="0"/>
          </a:p>
          <a:p>
            <a:pPr lvl="8"/>
            <a:r>
              <a:rPr lang="en-US" noProof="0" dirty="0"/>
              <a:t>9 </a:t>
            </a:r>
            <a:r>
              <a:rPr lang="en-US" dirty="0"/>
              <a:t>Level, Header Arial 28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666F9E-5705-3CCC-1440-4054E7CD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159233"/>
            <a:ext cx="1016000" cy="1272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41" r:id="rId5"/>
    <p:sldLayoutId id="2147483742" r:id="rId6"/>
    <p:sldLayoutId id="2147483740" r:id="rId7"/>
    <p:sldLayoutId id="2147483756" r:id="rId8"/>
    <p:sldLayoutId id="2147483757" r:id="rId9"/>
    <p:sldLayoutId id="2147483776" r:id="rId10"/>
    <p:sldLayoutId id="2147483777" r:id="rId11"/>
    <p:sldLayoutId id="2147483754" r:id="rId12"/>
    <p:sldLayoutId id="2147483755" r:id="rId13"/>
    <p:sldLayoutId id="2147483758" r:id="rId14"/>
    <p:sldLayoutId id="2147483759" r:id="rId15"/>
    <p:sldLayoutId id="2147483760" r:id="rId16"/>
    <p:sldLayoutId id="2147483721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71" r:id="rId26"/>
    <p:sldLayoutId id="2147483773" r:id="rId27"/>
    <p:sldLayoutId id="2147483774" r:id="rId28"/>
    <p:sldLayoutId id="2147483772" r:id="rId29"/>
    <p:sldLayoutId id="2147483769" r:id="rId30"/>
    <p:sldLayoutId id="2147483770" r:id="rId31"/>
    <p:sldLayoutId id="2147483654" r:id="rId32"/>
    <p:sldLayoutId id="2147483778" r:id="rId33"/>
    <p:sldLayoutId id="2147483780" r:id="rId34"/>
    <p:sldLayoutId id="2147483781" r:id="rId35"/>
    <p:sldLayoutId id="2147483782" r:id="rId36"/>
    <p:sldLayoutId id="2147483779" r:id="rId37"/>
    <p:sldLayoutId id="2147483775" r:id="rId38"/>
    <p:sldLayoutId id="2147483749" r:id="rId39"/>
  </p:sldLayoutIdLst>
  <p:transition spd="slow">
    <p:push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" indent="-108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2800" b="1" kern="1200" spc="-18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1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6" r:id="rId12"/>
  </p:sldLayoutIdLst>
  <p:transition spd="slow">
    <p:push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>
          <p15:clr>
            <a:srgbClr val="F26B43"/>
          </p15:clr>
        </p15:guide>
        <p15:guide id="2" pos="1280">
          <p15:clr>
            <a:srgbClr val="A4A3A4"/>
          </p15:clr>
        </p15:guide>
        <p15:guide id="3" orient="horz" pos="360">
          <p15:clr>
            <a:srgbClr val="F26B43"/>
          </p15:clr>
        </p15:guide>
        <p15:guide id="4" orient="horz" pos="3960">
          <p15:clr>
            <a:srgbClr val="F26B43"/>
          </p15:clr>
        </p15:guide>
        <p15:guide id="5" pos="1920">
          <p15:clr>
            <a:srgbClr val="A4A3A4"/>
          </p15:clr>
        </p15:guide>
        <p15:guide id="6" orient="horz" pos="720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2560">
          <p15:clr>
            <a:srgbClr val="A4A3A4"/>
          </p15:clr>
        </p15:guide>
        <p15:guide id="9" orient="horz" pos="1080">
          <p15:clr>
            <a:srgbClr val="A4A3A4"/>
          </p15:clr>
        </p15:guide>
        <p15:guide id="10" orient="horz" pos="3240">
          <p15:clr>
            <a:srgbClr val="A4A3A4"/>
          </p15:clr>
        </p15:guide>
        <p15:guide id="11" pos="3200">
          <p15:clr>
            <a:srgbClr val="A4A3A4"/>
          </p15:clr>
        </p15:guide>
        <p15:guide id="12" orient="horz" pos="1440">
          <p15:clr>
            <a:srgbClr val="A4A3A4"/>
          </p15:clr>
        </p15:guide>
        <p15:guide id="13" orient="horz" pos="2880">
          <p15:clr>
            <a:srgbClr val="A4A3A4"/>
          </p15:clr>
        </p15:guide>
        <p15:guide id="14" pos="3840">
          <p15:clr>
            <a:srgbClr val="A4A3A4"/>
          </p15:clr>
        </p15:guide>
        <p15:guide id="15" orient="horz" pos="1800">
          <p15:clr>
            <a:srgbClr val="A4A3A4"/>
          </p15:clr>
        </p15:guide>
        <p15:guide id="16" orient="horz" pos="2520">
          <p15:clr>
            <a:srgbClr val="A4A3A4"/>
          </p15:clr>
        </p15:guide>
        <p15:guide id="17" pos="4480">
          <p15:clr>
            <a:srgbClr val="A4A3A4"/>
          </p15:clr>
        </p15:guide>
        <p15:guide id="18" orient="horz" pos="2160">
          <p15:clr>
            <a:srgbClr val="A4A3A4"/>
          </p15:clr>
        </p15:guide>
        <p15:guide id="19" pos="5120">
          <p15:clr>
            <a:srgbClr val="A4A3A4"/>
          </p15:clr>
        </p15:guide>
        <p15:guide id="20" pos="5760">
          <p15:clr>
            <a:srgbClr val="A4A3A4"/>
          </p15:clr>
        </p15:guide>
        <p15:guide id="21" pos="6400">
          <p15:clr>
            <a:srgbClr val="A4A3A4"/>
          </p15:clr>
        </p15:guide>
        <p15:guide id="22" pos="7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337E7E-3E38-8280-CB59-E6C669CA8AA3}"/>
              </a:ext>
            </a:extLst>
          </p:cNvPr>
          <p:cNvSpPr/>
          <p:nvPr/>
        </p:nvSpPr>
        <p:spPr>
          <a:xfrm>
            <a:off x="1" y="-1"/>
            <a:ext cx="12191999" cy="1095153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algn="ctr"/>
            <a:endParaRPr lang="en-ZA" sz="1500" noProof="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9278C50-7E4E-F71D-2F80-75A4E189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235283"/>
            <a:ext cx="11109324" cy="3924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Imputation Testing – K- Nearest Neighbour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B26EE9-59CD-EF78-F862-9F39944F1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648896"/>
              </p:ext>
            </p:extLst>
          </p:nvPr>
        </p:nvGraphicFramePr>
        <p:xfrm>
          <a:off x="462916" y="1641187"/>
          <a:ext cx="540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EC2566B8-7BF5-A611-93F6-B2A1218B3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16" y="1502725"/>
            <a:ext cx="5593436" cy="43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87495"/>
      </p:ext>
    </p:extLst>
  </p:cSld>
  <p:clrMapOvr>
    <a:masterClrMapping/>
  </p:clrMapOvr>
  <p:transition spd="slow" advTm="47992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337E7E-3E38-8280-CB59-E6C669CA8AA3}"/>
              </a:ext>
            </a:extLst>
          </p:cNvPr>
          <p:cNvSpPr/>
          <p:nvPr/>
        </p:nvSpPr>
        <p:spPr>
          <a:xfrm>
            <a:off x="1" y="-1"/>
            <a:ext cx="12191999" cy="1095153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algn="ctr"/>
            <a:endParaRPr lang="en-ZA" sz="1500" noProof="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9278C50-7E4E-F71D-2F80-75A4E189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235283"/>
            <a:ext cx="11109324" cy="3924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Imputation Testing – K- Nearest Neighbour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5EE981-3DAA-813F-E05B-F4C545732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051529"/>
              </p:ext>
            </p:extLst>
          </p:nvPr>
        </p:nvGraphicFramePr>
        <p:xfrm>
          <a:off x="462916" y="1641187"/>
          <a:ext cx="4954473" cy="3931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B21085-D9AB-944D-8F3B-444797770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258330"/>
              </p:ext>
            </p:extLst>
          </p:nvPr>
        </p:nvGraphicFramePr>
        <p:xfrm>
          <a:off x="5862917" y="1095152"/>
          <a:ext cx="5866167" cy="3076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A721C31-4FA1-CB44-AA21-81B2CDDA8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386117"/>
              </p:ext>
            </p:extLst>
          </p:nvPr>
        </p:nvGraphicFramePr>
        <p:xfrm>
          <a:off x="6320420" y="4171963"/>
          <a:ext cx="4954474" cy="2450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83403712"/>
      </p:ext>
    </p:extLst>
  </p:cSld>
  <p:clrMapOvr>
    <a:masterClrMapping/>
  </p:clrMapOvr>
  <p:transition spd="slow" advTm="47992">
    <p:push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theme/theme1.xml><?xml version="1.0" encoding="utf-8"?>
<a:theme xmlns:a="http://schemas.openxmlformats.org/drawingml/2006/main" name="DSV Templat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noProof="0" dirty="0" err="1" smtClean="0">
            <a:solidFill>
              <a:schemeClr val="bg1"/>
            </a:solidFill>
          </a:defRPr>
        </a:defPPr>
      </a:lst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 err="1" smtClean="0"/>
        </a:defPPr>
      </a:lstStyle>
    </a:txDef>
  </a:objectDefaults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Blank.potx" id="{28284086-7A12-4262-9044-C9F8E6DD62E6}" vid="{B3E5F076-49CF-497E-A0C4-B5A6051EFD10}"/>
    </a:ext>
  </a:extLst>
</a:theme>
</file>

<file path=ppt/theme/theme2.xml><?xml version="1.0" encoding="utf-8"?>
<a:theme xmlns:a="http://schemas.openxmlformats.org/drawingml/2006/main" name="Sav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-tema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Template 2024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9A03A13C-D5E3-49F8-B37D-AFA024345652}">
  <ds:schemaRefs/>
</ds:datastoreItem>
</file>

<file path=customXml/itemProps2.xml><?xml version="1.0" encoding="utf-8"?>
<ds:datastoreItem xmlns:ds="http://schemas.openxmlformats.org/officeDocument/2006/customXml" ds:itemID="{43877E11-121F-45E2-A0FE-16DFA988BBD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Garamond</vt:lpstr>
      <vt:lpstr>DSV Template</vt:lpstr>
      <vt:lpstr>Savon</vt:lpstr>
      <vt:lpstr>3. Imputation Testing – K- Nearest Neighbour </vt:lpstr>
      <vt:lpstr>3. Imputation Testing – K- Nearest Neighbour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2024-03-26T05:44:43Z</dcterms:created>
  <dcterms:modified xsi:type="dcterms:W3CDTF">2024-05-18T09:47:42Z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2024-02-07T10:44:26</vt:lpwstr>
  </property>
  <property fmtid="{D5CDD505-2E9C-101B-9397-08002B2CF9AE}" pid="3" name="TemplafyTenantId">
    <vt:lpwstr>dsv</vt:lpwstr>
  </property>
  <property fmtid="{D5CDD505-2E9C-101B-9397-08002B2CF9AE}" pid="4" name="TemplafyTemplateId">
    <vt:lpwstr>840468974189936750</vt:lpwstr>
  </property>
  <property fmtid="{D5CDD505-2E9C-101B-9397-08002B2CF9AE}" pid="5" name="TemplafyUserProfileId">
    <vt:lpwstr>637995348054930316</vt:lpwstr>
  </property>
  <property fmtid="{D5CDD505-2E9C-101B-9397-08002B2CF9AE}" pid="6" name="TemplafyLanguageCode">
    <vt:lpwstr>en-GB</vt:lpwstr>
  </property>
  <property fmtid="{D5CDD505-2E9C-101B-9397-08002B2CF9AE}" pid="7" name="TemplafyFromBlank">
    <vt:bool>true</vt:bool>
  </property>
</Properties>
</file>