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7"/>
    <p:sldMasterId id="2147483783" r:id="rId8"/>
  </p:sldMasterIdLst>
  <p:notesMasterIdLst>
    <p:notesMasterId r:id="rId19"/>
  </p:notesMasterIdLst>
  <p:handoutMasterIdLst>
    <p:handoutMasterId r:id="rId20"/>
  </p:handoutMasterIdLst>
  <p:sldIdLst>
    <p:sldId id="257" r:id="rId9"/>
    <p:sldId id="259" r:id="rId10"/>
    <p:sldId id="269" r:id="rId11"/>
    <p:sldId id="268" r:id="rId12"/>
    <p:sldId id="285" r:id="rId13"/>
    <p:sldId id="286" r:id="rId14"/>
    <p:sldId id="270" r:id="rId15"/>
    <p:sldId id="272" r:id="rId16"/>
    <p:sldId id="274" r:id="rId17"/>
    <p:sldId id="275" r:id="rId18"/>
  </p:sldIdLst>
  <p:sldSz cx="12192000" cy="6858000"/>
  <p:notesSz cx="6819900" cy="9918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160">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2"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5509EA-9A46-4AF9-945A-8F608A4A8EC9}" v="6" dt="2024-05-17T20:10:46.541"/>
    <p1510:client id="{4864C4A1-E747-4C9B-A49A-EF633EB2782D}" v="24" dt="2024-05-17T17:05:10.182"/>
    <p1510:client id="{FF8EF1C4-28F6-441C-A5F4-B29C9065569C}" v="70" dt="2024-05-16T20:58:22.9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3792" autoAdjust="0"/>
  </p:normalViewPr>
  <p:slideViewPr>
    <p:cSldViewPr snapToGrid="0" showGuides="1">
      <p:cViewPr varScale="1">
        <p:scale>
          <a:sx n="62" d="100"/>
          <a:sy n="62" d="100"/>
        </p:scale>
        <p:origin x="868" y="44"/>
      </p:cViewPr>
      <p:guideLst>
        <p:guide orient="horz" pos="2160"/>
        <p:guide pos="3840"/>
      </p:guideLst>
    </p:cSldViewPr>
  </p:slideViewPr>
  <p:outlineViewPr>
    <p:cViewPr>
      <p:scale>
        <a:sx n="33" d="100"/>
        <a:sy n="33" d="100"/>
      </p:scale>
      <p:origin x="0" y="-579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93" d="100"/>
          <a:sy n="93" d="100"/>
        </p:scale>
        <p:origin x="318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2.xml"/><Relationship Id="rId13" Type="http://schemas.openxmlformats.org/officeDocument/2006/relationships/slide" Target="slides/slide5.xml"/><Relationship Id="rId18" Type="http://schemas.openxmlformats.org/officeDocument/2006/relationships/slide" Target="slides/slide10.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Master" Target="slideMasters/slideMaster1.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k-Nearest Neighbour: Accuracy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'[PGDip_model_results_KT.xlsx]NewResults_End)'!$B$3</c:f>
              <c:strCache>
                <c:ptCount val="1"/>
                <c:pt idx="0">
                  <c:v>Control</c:v>
                </c:pt>
              </c:strCache>
            </c:strRef>
          </c:tx>
          <c:spPr>
            <a:solidFill>
              <a:schemeClr val="accent1"/>
            </a:solidFill>
            <a:ln>
              <a:noFill/>
            </a:ln>
            <a:effectLst/>
          </c:spPr>
          <c:invertIfNegative val="0"/>
          <c:cat>
            <c:numRef>
              <c:f>'[PGDip_model_results_KT.xlsx]NewResults_End)'!$A$27:$A$29</c:f>
              <c:numCache>
                <c:formatCode>0%</c:formatCode>
                <c:ptCount val="3"/>
                <c:pt idx="0">
                  <c:v>0.1</c:v>
                </c:pt>
                <c:pt idx="1">
                  <c:v>0.4</c:v>
                </c:pt>
                <c:pt idx="2">
                  <c:v>0.7</c:v>
                </c:pt>
              </c:numCache>
            </c:numRef>
          </c:cat>
          <c:val>
            <c:numRef>
              <c:f>'[PGDip_model_results_KT.xlsx]NewResults_End)'!$B$27:$B$29</c:f>
              <c:numCache>
                <c:formatCode>0%</c:formatCode>
                <c:ptCount val="3"/>
                <c:pt idx="0">
                  <c:v>0.51</c:v>
                </c:pt>
                <c:pt idx="1">
                  <c:v>0.51</c:v>
                </c:pt>
                <c:pt idx="2">
                  <c:v>0.51</c:v>
                </c:pt>
              </c:numCache>
            </c:numRef>
          </c:val>
          <c:extLst>
            <c:ext xmlns:c16="http://schemas.microsoft.com/office/drawing/2014/chart" uri="{C3380CC4-5D6E-409C-BE32-E72D297353CC}">
              <c16:uniqueId val="{00000000-6BD8-4D61-94EE-D4366EDEB004}"/>
            </c:ext>
          </c:extLst>
        </c:ser>
        <c:ser>
          <c:idx val="1"/>
          <c:order val="1"/>
          <c:tx>
            <c:strRef>
              <c:f>'[PGDip_model_results_KT.xlsx]NewResults_End)'!$C$3</c:f>
              <c:strCache>
                <c:ptCount val="1"/>
                <c:pt idx="0">
                  <c:v>Mode</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numRef>
              <c:f>'[PGDip_model_results_KT.xlsx]NewResults_End)'!$A$27:$A$29</c:f>
              <c:numCache>
                <c:formatCode>0%</c:formatCode>
                <c:ptCount val="3"/>
                <c:pt idx="0">
                  <c:v>0.1</c:v>
                </c:pt>
                <c:pt idx="1">
                  <c:v>0.4</c:v>
                </c:pt>
                <c:pt idx="2">
                  <c:v>0.7</c:v>
                </c:pt>
              </c:numCache>
            </c:numRef>
          </c:cat>
          <c:val>
            <c:numRef>
              <c:f>'[PGDip_model_results_KT.xlsx]NewResults_End)'!$C$27:$C$29</c:f>
              <c:numCache>
                <c:formatCode>0%</c:formatCode>
                <c:ptCount val="3"/>
                <c:pt idx="0">
                  <c:v>0.51</c:v>
                </c:pt>
                <c:pt idx="1">
                  <c:v>0.86</c:v>
                </c:pt>
                <c:pt idx="2">
                  <c:v>0.85</c:v>
                </c:pt>
              </c:numCache>
            </c:numRef>
          </c:val>
          <c:extLst>
            <c:ext xmlns:c16="http://schemas.microsoft.com/office/drawing/2014/chart" uri="{C3380CC4-5D6E-409C-BE32-E72D297353CC}">
              <c16:uniqueId val="{00000002-6BD8-4D61-94EE-D4366EDEB004}"/>
            </c:ext>
          </c:extLst>
        </c:ser>
        <c:ser>
          <c:idx val="2"/>
          <c:order val="2"/>
          <c:tx>
            <c:strRef>
              <c:f>'[PGDip_model_results_KT.xlsx]NewResults_End)'!$D$3</c:f>
              <c:strCache>
                <c:ptCount val="1"/>
                <c:pt idx="0">
                  <c:v>Naïve Bayes</c:v>
                </c:pt>
              </c:strCache>
            </c:strRef>
          </c:tx>
          <c:spPr>
            <a:solidFill>
              <a:schemeClr val="accent3"/>
            </a:solidFill>
            <a:ln>
              <a:noFill/>
            </a:ln>
            <a:effectLst/>
          </c:spPr>
          <c:invertIfNegative val="0"/>
          <c:cat>
            <c:numRef>
              <c:f>'[PGDip_model_results_KT.xlsx]NewResults_End)'!$A$27:$A$29</c:f>
              <c:numCache>
                <c:formatCode>0%</c:formatCode>
                <c:ptCount val="3"/>
                <c:pt idx="0">
                  <c:v>0.1</c:v>
                </c:pt>
                <c:pt idx="1">
                  <c:v>0.4</c:v>
                </c:pt>
                <c:pt idx="2">
                  <c:v>0.7</c:v>
                </c:pt>
              </c:numCache>
            </c:numRef>
          </c:cat>
          <c:val>
            <c:numRef>
              <c:f>'[PGDip_model_results_KT.xlsx]NewResults_End)'!$D$27:$D$29</c:f>
              <c:numCache>
                <c:formatCode>0%</c:formatCode>
                <c:ptCount val="3"/>
                <c:pt idx="0">
                  <c:v>0.87</c:v>
                </c:pt>
                <c:pt idx="1">
                  <c:v>0.51</c:v>
                </c:pt>
                <c:pt idx="2">
                  <c:v>0.93</c:v>
                </c:pt>
              </c:numCache>
            </c:numRef>
          </c:val>
          <c:extLst>
            <c:ext xmlns:c16="http://schemas.microsoft.com/office/drawing/2014/chart" uri="{C3380CC4-5D6E-409C-BE32-E72D297353CC}">
              <c16:uniqueId val="{00000003-6BD8-4D61-94EE-D4366EDEB004}"/>
            </c:ext>
          </c:extLst>
        </c:ser>
        <c:dLbls>
          <c:showLegendKey val="0"/>
          <c:showVal val="0"/>
          <c:showCatName val="0"/>
          <c:showSerName val="0"/>
          <c:showPercent val="0"/>
          <c:showBubbleSize val="0"/>
        </c:dLbls>
        <c:gapWidth val="150"/>
        <c:axId val="397713664"/>
        <c:axId val="397715392"/>
      </c:barChart>
      <c:catAx>
        <c:axId val="3977136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Proportion of Missing Values Imputed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5392"/>
        <c:crosses val="autoZero"/>
        <c:auto val="1"/>
        <c:lblAlgn val="ctr"/>
        <c:lblOffset val="100"/>
        <c:noMultiLvlLbl val="0"/>
      </c:catAx>
      <c:valAx>
        <c:axId val="397715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Calculated</a:t>
                </a:r>
                <a:r>
                  <a:rPr lang="en-GB" baseline="0"/>
                  <a:t> Accuracy</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3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k-Nearest Neighbour: F1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'[PGDip_model_results_KT.xlsx]NewResults_End)'!$N$3</c:f>
              <c:strCache>
                <c:ptCount val="1"/>
                <c:pt idx="0">
                  <c:v>Control</c:v>
                </c:pt>
              </c:strCache>
            </c:strRef>
          </c:tx>
          <c:spPr>
            <a:solidFill>
              <a:schemeClr val="accent1"/>
            </a:solidFill>
            <a:ln>
              <a:noFill/>
            </a:ln>
            <a:effectLst/>
          </c:spPr>
          <c:invertIfNegative val="0"/>
          <c:cat>
            <c:numRef>
              <c:f>'[PGDip_model_results_KT.xlsx]NewResults_End)'!$A$27:$A$29</c:f>
              <c:numCache>
                <c:formatCode>0%</c:formatCode>
                <c:ptCount val="3"/>
                <c:pt idx="0">
                  <c:v>0.1</c:v>
                </c:pt>
                <c:pt idx="1">
                  <c:v>0.4</c:v>
                </c:pt>
                <c:pt idx="2">
                  <c:v>0.7</c:v>
                </c:pt>
              </c:numCache>
            </c:numRef>
          </c:cat>
          <c:val>
            <c:numRef>
              <c:f>'[PGDip_model_results_KT.xlsx]NewResults_End)'!$N$27:$N$29</c:f>
              <c:numCache>
                <c:formatCode>0%</c:formatCode>
                <c:ptCount val="3"/>
                <c:pt idx="0">
                  <c:v>0.28999999999999998</c:v>
                </c:pt>
                <c:pt idx="1">
                  <c:v>0.28999999999999998</c:v>
                </c:pt>
                <c:pt idx="2">
                  <c:v>0.28999999999999998</c:v>
                </c:pt>
              </c:numCache>
            </c:numRef>
          </c:val>
          <c:extLst>
            <c:ext xmlns:c16="http://schemas.microsoft.com/office/drawing/2014/chart" uri="{C3380CC4-5D6E-409C-BE32-E72D297353CC}">
              <c16:uniqueId val="{00000000-F1E4-4DC0-BF83-7CDA4C5F4616}"/>
            </c:ext>
          </c:extLst>
        </c:ser>
        <c:ser>
          <c:idx val="1"/>
          <c:order val="1"/>
          <c:tx>
            <c:strRef>
              <c:f>'[PGDip_model_results_KT.xlsx]NewResults_End)'!$O$3</c:f>
              <c:strCache>
                <c:ptCount val="1"/>
                <c:pt idx="0">
                  <c:v>Mode</c:v>
                </c:pt>
              </c:strCache>
            </c:strRef>
          </c:tx>
          <c:spPr>
            <a:solidFill>
              <a:schemeClr val="accent2"/>
            </a:solidFill>
            <a:ln>
              <a:noFill/>
            </a:ln>
            <a:effectLst/>
          </c:spPr>
          <c:invertIfNegative val="0"/>
          <c:cat>
            <c:numRef>
              <c:f>'[PGDip_model_results_KT.xlsx]NewResults_End)'!$A$27:$A$29</c:f>
              <c:numCache>
                <c:formatCode>0%</c:formatCode>
                <c:ptCount val="3"/>
                <c:pt idx="0">
                  <c:v>0.1</c:v>
                </c:pt>
                <c:pt idx="1">
                  <c:v>0.4</c:v>
                </c:pt>
                <c:pt idx="2">
                  <c:v>0.7</c:v>
                </c:pt>
              </c:numCache>
            </c:numRef>
          </c:cat>
          <c:val>
            <c:numRef>
              <c:f>'[PGDip_model_results_KT.xlsx]NewResults_End)'!$O$27:$O$29</c:f>
              <c:numCache>
                <c:formatCode>0%</c:formatCode>
                <c:ptCount val="3"/>
                <c:pt idx="0">
                  <c:v>0.28999999999999998</c:v>
                </c:pt>
                <c:pt idx="1">
                  <c:v>0.65</c:v>
                </c:pt>
                <c:pt idx="2">
                  <c:v>0.66</c:v>
                </c:pt>
              </c:numCache>
            </c:numRef>
          </c:val>
          <c:extLst>
            <c:ext xmlns:c16="http://schemas.microsoft.com/office/drawing/2014/chart" uri="{C3380CC4-5D6E-409C-BE32-E72D297353CC}">
              <c16:uniqueId val="{00000001-F1E4-4DC0-BF83-7CDA4C5F4616}"/>
            </c:ext>
          </c:extLst>
        </c:ser>
        <c:ser>
          <c:idx val="2"/>
          <c:order val="2"/>
          <c:tx>
            <c:strRef>
              <c:f>'[PGDip_model_results_KT.xlsx]NewResults_End)'!$P$3</c:f>
              <c:strCache>
                <c:ptCount val="1"/>
                <c:pt idx="0">
                  <c:v>Naïve Bayes</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numRef>
              <c:f>'[PGDip_model_results_KT.xlsx]NewResults_End)'!$A$27:$A$29</c:f>
              <c:numCache>
                <c:formatCode>0%</c:formatCode>
                <c:ptCount val="3"/>
                <c:pt idx="0">
                  <c:v>0.1</c:v>
                </c:pt>
                <c:pt idx="1">
                  <c:v>0.4</c:v>
                </c:pt>
                <c:pt idx="2">
                  <c:v>0.7</c:v>
                </c:pt>
              </c:numCache>
            </c:numRef>
          </c:cat>
          <c:val>
            <c:numRef>
              <c:f>'[PGDip_model_results_KT.xlsx]NewResults_End)'!$P$27:$P$29</c:f>
              <c:numCache>
                <c:formatCode>0%</c:formatCode>
                <c:ptCount val="3"/>
                <c:pt idx="0">
                  <c:v>0.67</c:v>
                </c:pt>
                <c:pt idx="1">
                  <c:v>0.31</c:v>
                </c:pt>
                <c:pt idx="2">
                  <c:v>0.71</c:v>
                </c:pt>
              </c:numCache>
            </c:numRef>
          </c:val>
          <c:extLst>
            <c:ext xmlns:c16="http://schemas.microsoft.com/office/drawing/2014/chart" uri="{C3380CC4-5D6E-409C-BE32-E72D297353CC}">
              <c16:uniqueId val="{00000003-F1E4-4DC0-BF83-7CDA4C5F4616}"/>
            </c:ext>
          </c:extLst>
        </c:ser>
        <c:dLbls>
          <c:showLegendKey val="0"/>
          <c:showVal val="0"/>
          <c:showCatName val="0"/>
          <c:showSerName val="0"/>
          <c:showPercent val="0"/>
          <c:showBubbleSize val="0"/>
        </c:dLbls>
        <c:gapWidth val="150"/>
        <c:axId val="397713664"/>
        <c:axId val="397715392"/>
      </c:barChart>
      <c:catAx>
        <c:axId val="3977136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Proportion of Missing Values Imputed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5392"/>
        <c:crosses val="autoZero"/>
        <c:auto val="1"/>
        <c:lblAlgn val="ctr"/>
        <c:lblOffset val="100"/>
        <c:noMultiLvlLbl val="0"/>
      </c:catAx>
      <c:valAx>
        <c:axId val="397715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Calculated</a:t>
                </a:r>
                <a:r>
                  <a:rPr lang="en-GB" baseline="0"/>
                  <a:t> Accuracy</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3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9421044"/>
            <a:ext cx="2955290" cy="497656"/>
          </a:xfrm>
          <a:prstGeom prst="rect">
            <a:avLst/>
          </a:prstGeom>
        </p:spPr>
        <p:txBody>
          <a:bodyPr vert="horz" lIns="91440" tIns="45720" rIns="91440" bIns="45720" rtlCol="0" anchor="b"/>
          <a:lstStyle>
            <a:lvl1pPr algn="l">
              <a:defRPr sz="1200"/>
            </a:lvl1pPr>
          </a:lstStyle>
          <a:p>
            <a:endParaRPr lang="en-GB" sz="700"/>
          </a:p>
        </p:txBody>
      </p:sp>
      <p:sp>
        <p:nvSpPr>
          <p:cNvPr id="7" name="Slide Number Placeholder 6"/>
          <p:cNvSpPr>
            <a:spLocks noGrp="1"/>
          </p:cNvSpPr>
          <p:nvPr>
            <p:ph type="sldNum" sz="quarter" idx="3"/>
          </p:nvPr>
        </p:nvSpPr>
        <p:spPr>
          <a:xfrm>
            <a:off x="3863032" y="9421044"/>
            <a:ext cx="2955290" cy="497656"/>
          </a:xfrm>
          <a:prstGeom prst="rect">
            <a:avLst/>
          </a:prstGeom>
        </p:spPr>
        <p:txBody>
          <a:bodyPr vert="horz" lIns="91440" tIns="45720" rIns="91440" bIns="45720" rtlCol="0" anchor="b"/>
          <a:lstStyle>
            <a:lvl1pPr algn="r">
              <a:defRPr sz="1200"/>
            </a:lvl1pPr>
          </a:lstStyle>
          <a:p>
            <a:fld id="{5D8382C0-1D05-4229-918E-CDD7B7E48B4A}" type="slidenum">
              <a:rPr lang="en-GB" sz="700" smtClean="0"/>
              <a:t>‹#›</a:t>
            </a:fld>
            <a:endParaRPr lang="en-GB" sz="700"/>
          </a:p>
        </p:txBody>
      </p:sp>
      <p:sp>
        <p:nvSpPr>
          <p:cNvPr id="8" name="Date Placeholder 7"/>
          <p:cNvSpPr>
            <a:spLocks noGrp="1"/>
          </p:cNvSpPr>
          <p:nvPr>
            <p:ph type="dt" sz="quarter" idx="1"/>
          </p:nvPr>
        </p:nvSpPr>
        <p:spPr>
          <a:xfrm>
            <a:off x="3863032" y="0"/>
            <a:ext cx="2955290" cy="497658"/>
          </a:xfrm>
          <a:prstGeom prst="rect">
            <a:avLst/>
          </a:prstGeom>
        </p:spPr>
        <p:txBody>
          <a:bodyPr vert="horz" lIns="91440" tIns="45720" rIns="91440" bIns="45720" rtlCol="0"/>
          <a:lstStyle>
            <a:lvl1pPr algn="r">
              <a:defRPr sz="1200"/>
            </a:lvl1pPr>
          </a:lstStyle>
          <a:p>
            <a:fld id="{13F6AEEE-E778-402E-8B8F-9A98AED26EB8}" type="datetimeFigureOut">
              <a:rPr lang="en-GB" sz="700" smtClean="0"/>
              <a:t>18/05/2024</a:t>
            </a:fld>
            <a:endParaRPr lang="en-GB" sz="700"/>
          </a:p>
        </p:txBody>
      </p:sp>
      <p:sp>
        <p:nvSpPr>
          <p:cNvPr id="9" name="Header Placeholder 8"/>
          <p:cNvSpPr>
            <a:spLocks noGrp="1"/>
          </p:cNvSpPr>
          <p:nvPr>
            <p:ph type="hdr" sz="quarter"/>
          </p:nvPr>
        </p:nvSpPr>
        <p:spPr>
          <a:xfrm>
            <a:off x="0" y="0"/>
            <a:ext cx="2955290" cy="497658"/>
          </a:xfrm>
          <a:prstGeom prst="rect">
            <a:avLst/>
          </a:prstGeom>
        </p:spPr>
        <p:txBody>
          <a:bodyPr vert="horz" lIns="91440" tIns="45720" rIns="91440" bIns="45720" rtlCol="0"/>
          <a:lstStyle>
            <a:lvl1pPr algn="l">
              <a:defRPr sz="1200"/>
            </a:lvl1pPr>
          </a:lstStyle>
          <a:p>
            <a:endParaRPr lang="en-GB" sz="700"/>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3124" userDrawn="1">
          <p15:clr>
            <a:srgbClr val="F26B43"/>
          </p15:clr>
        </p15:guide>
        <p15:guide id="2" pos="214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1990" y="4773374"/>
            <a:ext cx="5455920" cy="39054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Date Placeholder 8"/>
          <p:cNvSpPr>
            <a:spLocks noGrp="1"/>
          </p:cNvSpPr>
          <p:nvPr>
            <p:ph type="dt" idx="1"/>
          </p:nvPr>
        </p:nvSpPr>
        <p:spPr>
          <a:xfrm>
            <a:off x="3863032" y="0"/>
            <a:ext cx="2955290" cy="497658"/>
          </a:xfrm>
          <a:prstGeom prst="rect">
            <a:avLst/>
          </a:prstGeom>
        </p:spPr>
        <p:txBody>
          <a:bodyPr vert="horz" lIns="91440" tIns="45720" rIns="91440" bIns="45720" rtlCol="0"/>
          <a:lstStyle>
            <a:lvl1pPr algn="r">
              <a:defRPr sz="700"/>
            </a:lvl1pPr>
          </a:lstStyle>
          <a:p>
            <a:fld id="{1386E511-D742-4EFE-90B5-C9FC42762E0F}" type="datetimeFigureOut">
              <a:rPr lang="en-GB" smtClean="0"/>
              <a:pPr/>
              <a:t>18/05/2024</a:t>
            </a:fld>
            <a:endParaRPr lang="en-GB"/>
          </a:p>
        </p:txBody>
      </p:sp>
      <p:sp>
        <p:nvSpPr>
          <p:cNvPr id="10" name="Slide Number Placeholder 9"/>
          <p:cNvSpPr>
            <a:spLocks noGrp="1"/>
          </p:cNvSpPr>
          <p:nvPr>
            <p:ph type="sldNum" sz="quarter" idx="5"/>
          </p:nvPr>
        </p:nvSpPr>
        <p:spPr>
          <a:xfrm>
            <a:off x="3863032" y="9421044"/>
            <a:ext cx="2955290" cy="497656"/>
          </a:xfrm>
          <a:prstGeom prst="rect">
            <a:avLst/>
          </a:prstGeom>
        </p:spPr>
        <p:txBody>
          <a:bodyPr vert="horz" lIns="91440" tIns="45720" rIns="91440" bIns="45720" rtlCol="0" anchor="b"/>
          <a:lstStyle>
            <a:lvl1pPr algn="r">
              <a:defRPr sz="700"/>
            </a:lvl1pPr>
          </a:lstStyle>
          <a:p>
            <a:fld id="{A16CFAD1-D197-4A88-B173-A6412E995EE5}" type="slidenum">
              <a:rPr lang="en-GB" smtClean="0"/>
              <a:pPr/>
              <a:t>‹#›</a:t>
            </a:fld>
            <a:endParaRPr lang="en-GB"/>
          </a:p>
        </p:txBody>
      </p:sp>
      <p:sp>
        <p:nvSpPr>
          <p:cNvPr id="11" name="Footer Placeholder 10"/>
          <p:cNvSpPr>
            <a:spLocks noGrp="1"/>
          </p:cNvSpPr>
          <p:nvPr>
            <p:ph type="ftr" sz="quarter" idx="4"/>
          </p:nvPr>
        </p:nvSpPr>
        <p:spPr>
          <a:xfrm>
            <a:off x="0" y="9421044"/>
            <a:ext cx="2955290" cy="497656"/>
          </a:xfrm>
          <a:prstGeom prst="rect">
            <a:avLst/>
          </a:prstGeom>
        </p:spPr>
        <p:txBody>
          <a:bodyPr vert="horz" lIns="91440" tIns="45720" rIns="91440" bIns="45720" rtlCol="0" anchor="b"/>
          <a:lstStyle>
            <a:lvl1pPr algn="l">
              <a:defRPr sz="700"/>
            </a:lvl1pPr>
          </a:lstStyle>
          <a:p>
            <a:endParaRPr lang="en-GB"/>
          </a:p>
        </p:txBody>
      </p:sp>
      <p:sp>
        <p:nvSpPr>
          <p:cNvPr id="12" name="Slide Image Placeholder 11"/>
          <p:cNvSpPr>
            <a:spLocks noGrp="1" noRot="1" noChangeAspect="1"/>
          </p:cNvSpPr>
          <p:nvPr>
            <p:ph type="sldImg" idx="2"/>
          </p:nvPr>
        </p:nvSpPr>
        <p:spPr>
          <a:xfrm>
            <a:off x="434975" y="1239838"/>
            <a:ext cx="5949950" cy="3348037"/>
          </a:xfrm>
          <a:prstGeom prst="rect">
            <a:avLst/>
          </a:prstGeom>
          <a:noFill/>
          <a:ln w="12700">
            <a:solidFill>
              <a:prstClr val="black"/>
            </a:solidFill>
          </a:ln>
        </p:spPr>
        <p:txBody>
          <a:bodyPr vert="horz" lIns="91440" tIns="45720" rIns="91440" bIns="45720" rtlCol="0" anchor="ctr"/>
          <a:lstStyle/>
          <a:p>
            <a:endParaRPr lang="en-GB"/>
          </a:p>
        </p:txBody>
      </p:sp>
      <p:sp>
        <p:nvSpPr>
          <p:cNvPr id="13" name="Header Placeholder 12"/>
          <p:cNvSpPr>
            <a:spLocks noGrp="1"/>
          </p:cNvSpPr>
          <p:nvPr>
            <p:ph type="hdr" sz="quarter"/>
          </p:nvPr>
        </p:nvSpPr>
        <p:spPr>
          <a:xfrm>
            <a:off x="0" y="0"/>
            <a:ext cx="2955290" cy="497658"/>
          </a:xfrm>
          <a:prstGeom prst="rect">
            <a:avLst/>
          </a:prstGeom>
        </p:spPr>
        <p:txBody>
          <a:bodyPr vert="horz" lIns="91440" tIns="45720" rIns="91440" bIns="45720" rtlCol="0"/>
          <a:lstStyle>
            <a:lvl1pPr algn="l">
              <a:defRPr sz="700"/>
            </a:lvl1pPr>
          </a:lstStyle>
          <a:p>
            <a:endParaRPr lang="en-GB"/>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54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72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3124" userDrawn="1">
          <p15:clr>
            <a:srgbClr val="F26B43"/>
          </p15:clr>
        </p15:guide>
        <p15:guide id="2" pos="214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b="0" i="0" dirty="0">
                <a:solidFill>
                  <a:srgbClr val="0D0D0D"/>
                </a:solidFill>
                <a:effectLst/>
                <a:latin typeface="Söhne"/>
              </a:rPr>
              <a:t>Greetings, everyone. My name is Difedile Rasenyalo, and I'm joined by Isabel, </a:t>
            </a:r>
            <a:r>
              <a:rPr lang="en-ZA" b="0" i="0" dirty="0" err="1">
                <a:solidFill>
                  <a:srgbClr val="0D0D0D"/>
                </a:solidFill>
                <a:effectLst/>
                <a:latin typeface="Söhne"/>
              </a:rPr>
              <a:t>Lize,Keba</a:t>
            </a:r>
            <a:r>
              <a:rPr lang="en-ZA" b="0" i="0" dirty="0">
                <a:solidFill>
                  <a:srgbClr val="0D0D0D"/>
                </a:solidFill>
                <a:effectLst/>
                <a:latin typeface="Söhne"/>
              </a:rPr>
              <a:t> and Seral. Together, we'll guide you through our presentation</a:t>
            </a:r>
            <a:endParaRPr lang="en-ZA"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1</a:t>
            </a:fld>
            <a:endParaRPr lang="en-GB"/>
          </a:p>
        </p:txBody>
      </p:sp>
    </p:spTree>
    <p:extLst>
      <p:ext uri="{BB962C8B-B14F-4D97-AF65-F5344CB8AC3E}">
        <p14:creationId xmlns:p14="http://schemas.microsoft.com/office/powerpoint/2010/main" val="2374694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b="0" i="0" dirty="0">
                <a:solidFill>
                  <a:srgbClr val="0D0D0D"/>
                </a:solidFill>
                <a:effectLst/>
                <a:latin typeface="Söhne"/>
              </a:rPr>
              <a:t>We're excited to walk you through our presentation, covering the introduction, methodology, modelling, results &amp; discussion and the conclusion.</a:t>
            </a:r>
            <a:endParaRPr lang="en-ZA" dirty="0"/>
          </a:p>
          <a:p>
            <a:endParaRPr lang="en-ZA"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2</a:t>
            </a:fld>
            <a:endParaRPr lang="en-GB"/>
          </a:p>
        </p:txBody>
      </p:sp>
    </p:spTree>
    <p:extLst>
      <p:ext uri="{BB962C8B-B14F-4D97-AF65-F5344CB8AC3E}">
        <p14:creationId xmlns:p14="http://schemas.microsoft.com/office/powerpoint/2010/main" val="4889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ZA" b="0" i="0" dirty="0">
                <a:solidFill>
                  <a:srgbClr val="0D0D0D"/>
                </a:solidFill>
                <a:effectLst/>
                <a:latin typeface="Söhne"/>
              </a:rPr>
              <a:t>Missing data is a common challenge during data exploration and cleaning, often arising from integration errors or issues during data generation or collection. Handling missing values requires careful consideration, simply removing them risks losing valuable information and introducing bias. Imputation emerges as a promising solution, especially when a significant portion of the data is affected.</a:t>
            </a:r>
          </a:p>
          <a:p>
            <a:pPr algn="l"/>
            <a:r>
              <a:rPr lang="en-ZA" b="0" i="0" dirty="0">
                <a:solidFill>
                  <a:srgbClr val="0D0D0D"/>
                </a:solidFill>
                <a:effectLst/>
                <a:latin typeface="Söhne"/>
              </a:rPr>
              <a:t>This study investigates the impact of different imputation methods on classifier performance, focusing on mode imputation and Naïve Bayes classifier imputation. Using popular classifiers like k-Nearest Neighbours (k-NN) and decision trees, the study evaluates the effectiveness of these imputation techniques.</a:t>
            </a:r>
          </a:p>
          <a:p>
            <a:pPr algn="l"/>
            <a:r>
              <a:rPr lang="en-ZA" b="0" i="0" dirty="0">
                <a:solidFill>
                  <a:srgbClr val="0D0D0D"/>
                </a:solidFill>
                <a:effectLst/>
                <a:latin typeface="Söhne"/>
              </a:rPr>
              <a:t>The objective of the study is to evaluate the effectiveness of baseline imputation versus Naïve Bayes imputation on the performance of classification models. Additionally, we aim to assess the influence of the proportion of missing values on the effectiveness of the imputation method. This will be achieved by comparing the performance of two classification models trained on the control data and the imputed data, and then tested with unchanged data.</a:t>
            </a:r>
          </a:p>
          <a:p>
            <a:endParaRPr lang="en-GB"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3</a:t>
            </a:fld>
            <a:endParaRPr lang="en-GB"/>
          </a:p>
        </p:txBody>
      </p:sp>
    </p:spTree>
    <p:extLst>
      <p:ext uri="{BB962C8B-B14F-4D97-AF65-F5344CB8AC3E}">
        <p14:creationId xmlns:p14="http://schemas.microsoft.com/office/powerpoint/2010/main" val="2373758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I am Lize Mostert, and I will be explaining the process of how we introduced missing values to our dataset as well as the methods applied during the imputation of these missing values.</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The first step was importing a clean and complete dataset that was used in the research paper we are comparing our results to. It is worth noting that during the initial data exploration, we did observe a skewed class distribution in the target feature. Following the data importation and exploration the dataset was then split into a 70:30 ratio of training to testing subsets.</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I then used the training dataset and introduced missing values randomly using a loop that iterated over every feature in the dataset. The missing values were introduced in three different proportions: 10%, 40% and 70% for each feature to create three different datasets with missing values from the training dataset.</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The following step involved imputing the missing values that were introduced in the previous step. Two methods were applied namely mode imputation and Naïve Bayes imputation. Because our data consisted of only categorical features, the mode of each feature was determined and used to fill in the missing values. For the Naïve Bayes imputation, I built and trained the Naïve Bayes model for each feature, and assigned the predicted values from the model to the missing values. From the imputation methods, two separate data frames were created; the </a:t>
            </a:r>
            <a:r>
              <a:rPr lang="en-ZA" sz="1800" kern="100" dirty="0" err="1">
                <a:effectLst/>
                <a:latin typeface="Calibri" panose="020F0502020204030204" pitchFamily="34" charset="0"/>
                <a:ea typeface="Calibri" panose="020F0502020204030204" pitchFamily="34" charset="0"/>
                <a:cs typeface="Times New Roman" panose="02020603050405020304" pitchFamily="18" charset="0"/>
              </a:rPr>
              <a:t>mode_imputation</a:t>
            </a: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ZA" sz="1800" kern="100" dirty="0" err="1">
                <a:effectLst/>
                <a:latin typeface="Calibri" panose="020F0502020204030204" pitchFamily="34" charset="0"/>
                <a:ea typeface="Calibri" panose="020F0502020204030204" pitchFamily="34" charset="0"/>
                <a:cs typeface="Times New Roman" panose="02020603050405020304" pitchFamily="18" charset="0"/>
              </a:rPr>
              <a:t>nb_imputation</a:t>
            </a: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 for the respective proportions of missing values.</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The final step was to map the numerical values assigned to the categorical variables by the Naïve Bayes model back to the original classes for each feature and calculating the NA counts for all the data frames created to ensure that missing values were all imputed.</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At the end of this process, we were left with 8 datasets. A testing set consisting of 30% of the original dataset with no missing values, a training set consisting of 70% of the original dataset with no missing values, 3 training sets imputed with the mode for 10, 40 and 70% missing values that were introduced, and 3 training sets imputed via the Naïve Bayes model for the 10, 40 and 70% missing values that were introduced.</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The following slides will discuss the models and visualise the results obtained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6CFAD1-D197-4A88-B173-A6412E995EE5}" type="slidenum">
              <a:rPr kumimoji="0" lang="en-GB" sz="7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7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99550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16CFAD1-D197-4A88-B173-A6412E995EE5}" type="slidenum">
              <a:rPr lang="en-GB" smtClean="0"/>
              <a:pPr/>
              <a:t>5</a:t>
            </a:fld>
            <a:endParaRPr lang="en-GB" dirty="0"/>
          </a:p>
        </p:txBody>
      </p:sp>
    </p:spTree>
    <p:extLst>
      <p:ext uri="{BB962C8B-B14F-4D97-AF65-F5344CB8AC3E}">
        <p14:creationId xmlns:p14="http://schemas.microsoft.com/office/powerpoint/2010/main" val="2932579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6</a:t>
            </a:fld>
            <a:endParaRPr lang="en-GB"/>
          </a:p>
        </p:txBody>
      </p:sp>
    </p:spTree>
    <p:extLst>
      <p:ext uri="{BB962C8B-B14F-4D97-AF65-F5344CB8AC3E}">
        <p14:creationId xmlns:p14="http://schemas.microsoft.com/office/powerpoint/2010/main" val="3778073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7</a:t>
            </a:fld>
            <a:endParaRPr lang="en-GB"/>
          </a:p>
        </p:txBody>
      </p:sp>
    </p:spTree>
    <p:extLst>
      <p:ext uri="{BB962C8B-B14F-4D97-AF65-F5344CB8AC3E}">
        <p14:creationId xmlns:p14="http://schemas.microsoft.com/office/powerpoint/2010/main" val="1516609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8</a:t>
            </a:fld>
            <a:endParaRPr lang="en-GB"/>
          </a:p>
        </p:txBody>
      </p:sp>
    </p:spTree>
    <p:extLst>
      <p:ext uri="{BB962C8B-B14F-4D97-AF65-F5344CB8AC3E}">
        <p14:creationId xmlns:p14="http://schemas.microsoft.com/office/powerpoint/2010/main" val="2244746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9</a:t>
            </a:fld>
            <a:endParaRPr lang="en-GB"/>
          </a:p>
        </p:txBody>
      </p:sp>
    </p:spTree>
    <p:extLst>
      <p:ext uri="{BB962C8B-B14F-4D97-AF65-F5344CB8AC3E}">
        <p14:creationId xmlns:p14="http://schemas.microsoft.com/office/powerpoint/2010/main" val="4023916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ero. DSV blue.">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A32BB7F6-9F0A-A368-C487-990A3FB80186}"/>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bwMode="white">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5" name="Logo">
            <a:extLst>
              <a:ext uri="{FF2B5EF4-FFF2-40B4-BE49-F238E27FC236}">
                <a16:creationId xmlns:a16="http://schemas.microsoft.com/office/drawing/2014/main" id="{3686554A-1224-B98B-303F-3DEF4C9C95F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10" name="Date_DateCustomA" hidden="1">
            <a:extLst>
              <a:ext uri="{FF2B5EF4-FFF2-40B4-BE49-F238E27FC236}">
                <a16:creationId xmlns:a16="http://schemas.microsoft.com/office/drawing/2014/main" id="{C20D0076-D329-96AA-A04A-541769850DC5}"/>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11" name="FLD_PresentationTitle" hidden="1">
            <a:extLst>
              <a:ext uri="{FF2B5EF4-FFF2-40B4-BE49-F238E27FC236}">
                <a16:creationId xmlns:a16="http://schemas.microsoft.com/office/drawing/2014/main" id="{B43EA88E-0BF1-3508-3720-CE65072E16F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2E0F7ED9-BD90-84B2-5B4F-85E0B0B744AF}"/>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61958228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reaker / Photo A">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89571D55-61C8-1072-5592-ED5E71F0EC6A}"/>
              </a:ext>
            </a:extLst>
          </p:cNvPr>
          <p:cNvSpPr>
            <a:spLocks noGrp="1"/>
          </p:cNvSpPr>
          <p:nvPr>
            <p:ph type="pic" sz="quarter" idx="13" hasCustomPrompt="1"/>
          </p:nvPr>
        </p:nvSpPr>
        <p:spPr>
          <a:xfrm>
            <a:off x="1016000" y="1143000"/>
            <a:ext cx="10160001" cy="5714999"/>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0"/>
            <a:ext cx="7112000" cy="1143001"/>
          </a:xfrm>
        </p:spPr>
        <p:txBody>
          <a:bodyPr anchor="ctr" anchorCtr="0"/>
          <a:lstStyle>
            <a:lvl1pPr algn="r">
              <a:lnSpc>
                <a:spcPct val="100000"/>
              </a:lnSpc>
              <a:defRPr sz="2400" spc="-120" baseline="0"/>
            </a:lvl1pPr>
          </a:lstStyle>
          <a:p>
            <a:r>
              <a:rPr lang="en-US" dirty="0"/>
              <a:t>Click to add title</a:t>
            </a:r>
          </a:p>
        </p:txBody>
      </p:sp>
      <p:pic>
        <p:nvPicPr>
          <p:cNvPr id="7" name="Logo">
            <a:extLst>
              <a:ext uri="{FF2B5EF4-FFF2-40B4-BE49-F238E27FC236}">
                <a16:creationId xmlns:a16="http://schemas.microsoft.com/office/drawing/2014/main" id="{7887DE7B-80B9-0272-865D-89D3DD81B42E}"/>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473634"/>
            <a:ext cx="661414" cy="195733"/>
          </a:xfrm>
          <a:prstGeom prst="rect">
            <a:avLst/>
          </a:prstGeom>
        </p:spPr>
      </p:pic>
      <p:sp>
        <p:nvSpPr>
          <p:cNvPr id="4" name="Date_DateCustomA" hidden="1">
            <a:extLst>
              <a:ext uri="{FF2B5EF4-FFF2-40B4-BE49-F238E27FC236}">
                <a16:creationId xmlns:a16="http://schemas.microsoft.com/office/drawing/2014/main" id="{615A88E0-4E4A-519D-9700-7D5CA52F8987}"/>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a:extLst>
              <a:ext uri="{FF2B5EF4-FFF2-40B4-BE49-F238E27FC236}">
                <a16:creationId xmlns:a16="http://schemas.microsoft.com/office/drawing/2014/main" id="{F2468DD4-BE4F-9ACC-7037-B7B58F3877D2}"/>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F0286516-5F7F-CE86-B65D-766BC770DDE5}"/>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51905882"/>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reaker / Photo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5714999"/>
            <a:ext cx="7112000" cy="1143001"/>
          </a:xfrm>
        </p:spPr>
        <p:txBody>
          <a:bodyPr anchor="ctr" anchorCtr="0"/>
          <a:lstStyle>
            <a:lvl1pPr algn="r">
              <a:lnSpc>
                <a:spcPct val="100000"/>
              </a:lnSpc>
              <a:defRPr sz="2400" spc="-120" baseline="0"/>
            </a:lvl1pPr>
          </a:lstStyle>
          <a:p>
            <a:r>
              <a:rPr lang="en-US" dirty="0"/>
              <a:t>Click to add title</a:t>
            </a:r>
          </a:p>
        </p:txBody>
      </p:sp>
      <p:sp>
        <p:nvSpPr>
          <p:cNvPr id="4" name="Picture Placeholder 10">
            <a:extLst>
              <a:ext uri="{FF2B5EF4-FFF2-40B4-BE49-F238E27FC236}">
                <a16:creationId xmlns:a16="http://schemas.microsoft.com/office/drawing/2014/main" id="{FB94A73F-473D-8EE9-886D-D0230F6DF5A0}"/>
              </a:ext>
            </a:extLst>
          </p:cNvPr>
          <p:cNvSpPr>
            <a:spLocks noGrp="1"/>
          </p:cNvSpPr>
          <p:nvPr>
            <p:ph type="pic" sz="quarter" idx="13" hasCustomPrompt="1"/>
          </p:nvPr>
        </p:nvSpPr>
        <p:spPr>
          <a:xfrm>
            <a:off x="1016000" y="0"/>
            <a:ext cx="10160001" cy="5714999"/>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pic>
        <p:nvPicPr>
          <p:cNvPr id="3" name="Logo">
            <a:extLst>
              <a:ext uri="{FF2B5EF4-FFF2-40B4-BE49-F238E27FC236}">
                <a16:creationId xmlns:a16="http://schemas.microsoft.com/office/drawing/2014/main" id="{FA933D2A-3926-BE08-658A-38ACA7D8B00F}"/>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188633"/>
            <a:ext cx="661414" cy="195733"/>
          </a:xfrm>
          <a:prstGeom prst="rect">
            <a:avLst/>
          </a:prstGeom>
        </p:spPr>
      </p:pic>
      <p:sp>
        <p:nvSpPr>
          <p:cNvPr id="5" name="Date_DateCustomA" hidden="1">
            <a:extLst>
              <a:ext uri="{FF2B5EF4-FFF2-40B4-BE49-F238E27FC236}">
                <a16:creationId xmlns:a16="http://schemas.microsoft.com/office/drawing/2014/main" id="{BC7DA32B-9DA6-837C-A252-B237166ABF38}"/>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7" name="FLD_PresentationTitle" hidden="1">
            <a:extLst>
              <a:ext uri="{FF2B5EF4-FFF2-40B4-BE49-F238E27FC236}">
                <a16:creationId xmlns:a16="http://schemas.microsoft.com/office/drawing/2014/main" id="{F157FDFF-ED79-E7B5-E586-44FD83BCDB37}"/>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56B00B80-C8F3-9B75-F1D9-191A496D4D85}"/>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40269590"/>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reaker / Video 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0"/>
            <a:ext cx="7112000" cy="1143001"/>
          </a:xfrm>
        </p:spPr>
        <p:txBody>
          <a:bodyPr anchor="ctr" anchorCtr="0"/>
          <a:lstStyle>
            <a:lvl1pPr algn="r">
              <a:lnSpc>
                <a:spcPct val="100000"/>
              </a:lnSpc>
              <a:defRPr sz="2400" spc="-120" baseline="0"/>
            </a:lvl1pPr>
          </a:lstStyle>
          <a:p>
            <a:r>
              <a:rPr lang="en-US" dirty="0"/>
              <a:t>Click to add title</a:t>
            </a:r>
          </a:p>
        </p:txBody>
      </p:sp>
      <p:sp>
        <p:nvSpPr>
          <p:cNvPr id="9" name="Media Placeholder 8">
            <a:extLst>
              <a:ext uri="{FF2B5EF4-FFF2-40B4-BE49-F238E27FC236}">
                <a16:creationId xmlns:a16="http://schemas.microsoft.com/office/drawing/2014/main" id="{5B7007E8-F47C-6725-920A-9C68241BB2EC}"/>
              </a:ext>
            </a:extLst>
          </p:cNvPr>
          <p:cNvSpPr>
            <a:spLocks noGrp="1"/>
          </p:cNvSpPr>
          <p:nvPr>
            <p:ph type="media" sz="quarter" idx="11"/>
          </p:nvPr>
        </p:nvSpPr>
        <p:spPr>
          <a:xfrm>
            <a:off x="1016000" y="1143001"/>
            <a:ext cx="10160000" cy="5714999"/>
          </a:xfrm>
          <a:solidFill>
            <a:srgbClr val="D7D9DC"/>
          </a:solidFill>
        </p:spPr>
        <p:txBody>
          <a:bodyPr/>
          <a:lstStyle>
            <a:lvl1pPr marL="0" indent="0" algn="ctr">
              <a:buNone/>
              <a:defRPr/>
            </a:lvl1pPr>
          </a:lstStyle>
          <a:p>
            <a:endParaRPr lang="en-GB" dirty="0"/>
          </a:p>
        </p:txBody>
      </p:sp>
      <p:pic>
        <p:nvPicPr>
          <p:cNvPr id="7" name="Logo">
            <a:extLst>
              <a:ext uri="{FF2B5EF4-FFF2-40B4-BE49-F238E27FC236}">
                <a16:creationId xmlns:a16="http://schemas.microsoft.com/office/drawing/2014/main" id="{7887DE7B-80B9-0272-865D-89D3DD81B42E}"/>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473634"/>
            <a:ext cx="661414" cy="195733"/>
          </a:xfrm>
          <a:prstGeom prst="rect">
            <a:avLst/>
          </a:prstGeom>
        </p:spPr>
      </p:pic>
      <p:sp>
        <p:nvSpPr>
          <p:cNvPr id="10" name="Date_DateCustomA" hidden="1">
            <a:extLst>
              <a:ext uri="{FF2B5EF4-FFF2-40B4-BE49-F238E27FC236}">
                <a16:creationId xmlns:a16="http://schemas.microsoft.com/office/drawing/2014/main" id="{C93401DF-3442-EF28-EF87-4ADB68B22AF0}"/>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11" name="FLD_PresentationTitle" hidden="1">
            <a:extLst>
              <a:ext uri="{FF2B5EF4-FFF2-40B4-BE49-F238E27FC236}">
                <a16:creationId xmlns:a16="http://schemas.microsoft.com/office/drawing/2014/main" id="{A3BB0EBC-BA87-021D-10AB-98DE0933FAB0}"/>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52278516-4C84-CBAB-C31C-851D3CCD516A}"/>
              </a:ext>
            </a:extLst>
          </p:cNvPr>
          <p:cNvSpPr>
            <a:spLocks noGrp="1"/>
          </p:cNvSpPr>
          <p:nvPr>
            <p:ph type="sldNum" sz="quarter" idx="13"/>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076647476"/>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reaker / Video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5714999"/>
            <a:ext cx="7112000" cy="1143001"/>
          </a:xfrm>
        </p:spPr>
        <p:txBody>
          <a:bodyPr anchor="ctr" anchorCtr="0"/>
          <a:lstStyle>
            <a:lvl1pPr algn="r">
              <a:lnSpc>
                <a:spcPct val="100000"/>
              </a:lnSpc>
              <a:defRPr sz="2400" spc="-120" baseline="0"/>
            </a:lvl1pPr>
          </a:lstStyle>
          <a:p>
            <a:r>
              <a:rPr lang="en-US" dirty="0"/>
              <a:t>Click to add title</a:t>
            </a:r>
          </a:p>
        </p:txBody>
      </p:sp>
      <p:sp>
        <p:nvSpPr>
          <p:cNvPr id="9" name="Media Placeholder 8">
            <a:extLst>
              <a:ext uri="{FF2B5EF4-FFF2-40B4-BE49-F238E27FC236}">
                <a16:creationId xmlns:a16="http://schemas.microsoft.com/office/drawing/2014/main" id="{5B7007E8-F47C-6725-920A-9C68241BB2EC}"/>
              </a:ext>
            </a:extLst>
          </p:cNvPr>
          <p:cNvSpPr>
            <a:spLocks noGrp="1"/>
          </p:cNvSpPr>
          <p:nvPr>
            <p:ph type="media" sz="quarter" idx="11"/>
          </p:nvPr>
        </p:nvSpPr>
        <p:spPr>
          <a:xfrm>
            <a:off x="1016000" y="0"/>
            <a:ext cx="10160000" cy="5714999"/>
          </a:xfrm>
          <a:solidFill>
            <a:srgbClr val="D7D9DC"/>
          </a:solidFill>
        </p:spPr>
        <p:txBody>
          <a:bodyPr/>
          <a:lstStyle>
            <a:lvl1pPr marL="0" indent="0" algn="ctr">
              <a:buNone/>
              <a:defRPr/>
            </a:lvl1pPr>
          </a:lstStyle>
          <a:p>
            <a:endParaRPr lang="en-GB" dirty="0"/>
          </a:p>
        </p:txBody>
      </p:sp>
      <p:pic>
        <p:nvPicPr>
          <p:cNvPr id="3" name="Logo">
            <a:extLst>
              <a:ext uri="{FF2B5EF4-FFF2-40B4-BE49-F238E27FC236}">
                <a16:creationId xmlns:a16="http://schemas.microsoft.com/office/drawing/2014/main" id="{FA933D2A-3926-BE08-658A-38ACA7D8B00F}"/>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188633"/>
            <a:ext cx="661414" cy="195733"/>
          </a:xfrm>
          <a:prstGeom prst="rect">
            <a:avLst/>
          </a:prstGeom>
        </p:spPr>
      </p:pic>
      <p:sp>
        <p:nvSpPr>
          <p:cNvPr id="4" name="Date_DateCustomA" hidden="1">
            <a:extLst>
              <a:ext uri="{FF2B5EF4-FFF2-40B4-BE49-F238E27FC236}">
                <a16:creationId xmlns:a16="http://schemas.microsoft.com/office/drawing/2014/main" id="{2647149E-3225-6E07-A2C3-29F4AAF3BB9C}"/>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a:extLst>
              <a:ext uri="{FF2B5EF4-FFF2-40B4-BE49-F238E27FC236}">
                <a16:creationId xmlns:a16="http://schemas.microsoft.com/office/drawing/2014/main" id="{1B9EBF59-CDCB-7A93-2A08-D4DD7E7D683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6C075FC0-1496-772E-E48D-8E743FC362A9}"/>
              </a:ext>
            </a:extLst>
          </p:cNvPr>
          <p:cNvSpPr>
            <a:spLocks noGrp="1"/>
          </p:cNvSpPr>
          <p:nvPr>
            <p:ph type="sldNum" sz="quarter" idx="13"/>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930927258"/>
      </p:ext>
    </p:extLst>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0/50. Four pictures.">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bwMode="white">
          <a:xfrm>
            <a:off x="1015999" y="571500"/>
            <a:ext cx="4064001" cy="2857500"/>
          </a:xfrm>
        </p:spPr>
        <p:txBody>
          <a:bodyPr anchor="t" anchorCtr="0"/>
          <a:lstStyle>
            <a:lvl1pPr algn="l">
              <a:lnSpc>
                <a:spcPct val="100000"/>
              </a:lnSpc>
              <a:defRPr sz="2800" spc="-150" baseline="0"/>
            </a:lvl1pPr>
          </a:lstStyle>
          <a:p>
            <a:r>
              <a:rPr lang="en-US" dirty="0"/>
              <a:t>Click to add title</a:t>
            </a:r>
          </a:p>
        </p:txBody>
      </p:sp>
      <p:sp>
        <p:nvSpPr>
          <p:cNvPr id="11" name="Content Placeholder 8">
            <a:extLst>
              <a:ext uri="{FF2B5EF4-FFF2-40B4-BE49-F238E27FC236}">
                <a16:creationId xmlns:a16="http://schemas.microsoft.com/office/drawing/2014/main" id="{31B76FEC-FA37-5397-4146-517D33B039B4}"/>
              </a:ext>
            </a:extLst>
          </p:cNvPr>
          <p:cNvSpPr>
            <a:spLocks noGrp="1"/>
          </p:cNvSpPr>
          <p:nvPr>
            <p:ph sz="quarter" idx="17" hasCustomPrompt="1"/>
          </p:nvPr>
        </p:nvSpPr>
        <p:spPr bwMode="white">
          <a:xfrm>
            <a:off x="1015999" y="4000499"/>
            <a:ext cx="4064001" cy="1714501"/>
          </a:xfrm>
        </p:spPr>
        <p:txBody>
          <a:bodyPr anchor="b" anchorCtr="0"/>
          <a:lstStyle>
            <a:lvl1pPr marL="180000" indent="-180000">
              <a:spcBef>
                <a:spcPts val="1000"/>
              </a:spcBef>
              <a:defRPr sz="1400"/>
            </a:lvl1pPr>
            <a:lvl2pPr marL="360000" indent="-180000">
              <a:defRPr sz="1400"/>
            </a:lvl2pPr>
            <a:lvl3pPr marL="540000" indent="-180000">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6095999" y="-3"/>
            <a:ext cx="3048002" cy="3429003"/>
          </a:xfrm>
          <a:solidFill>
            <a:srgbClr val="D7D9DC"/>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7" name="Picture Placeholder 12">
            <a:extLst>
              <a:ext uri="{FF2B5EF4-FFF2-40B4-BE49-F238E27FC236}">
                <a16:creationId xmlns:a16="http://schemas.microsoft.com/office/drawing/2014/main" id="{160ED267-CE2A-9C6E-2A58-D17EC49FD33B}"/>
              </a:ext>
            </a:extLst>
          </p:cNvPr>
          <p:cNvSpPr>
            <a:spLocks noGrp="1"/>
          </p:cNvSpPr>
          <p:nvPr>
            <p:ph type="pic" sz="quarter" idx="15" hasCustomPrompt="1"/>
          </p:nvPr>
        </p:nvSpPr>
        <p:spPr>
          <a:xfrm>
            <a:off x="9144000" y="-6"/>
            <a:ext cx="3048002" cy="3429003"/>
          </a:xfrm>
          <a:solidFill>
            <a:srgbClr val="AAB0BA"/>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3" name="Picture Placeholder 14">
            <a:extLst>
              <a:ext uri="{FF2B5EF4-FFF2-40B4-BE49-F238E27FC236}">
                <a16:creationId xmlns:a16="http://schemas.microsoft.com/office/drawing/2014/main" id="{7917D4E6-EBD9-387E-C598-F1E497609DBF}"/>
              </a:ext>
            </a:extLst>
          </p:cNvPr>
          <p:cNvSpPr>
            <a:spLocks noGrp="1"/>
          </p:cNvSpPr>
          <p:nvPr>
            <p:ph type="pic" sz="quarter" idx="14" hasCustomPrompt="1"/>
          </p:nvPr>
        </p:nvSpPr>
        <p:spPr>
          <a:xfrm>
            <a:off x="6095998" y="3429000"/>
            <a:ext cx="3048002" cy="3429003"/>
          </a:xfrm>
          <a:solidFill>
            <a:srgbClr val="AAB0BA"/>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8" name="Picture Placeholder 16">
            <a:extLst>
              <a:ext uri="{FF2B5EF4-FFF2-40B4-BE49-F238E27FC236}">
                <a16:creationId xmlns:a16="http://schemas.microsoft.com/office/drawing/2014/main" id="{86AA52A1-0E52-62B5-82F1-715000227626}"/>
              </a:ext>
            </a:extLst>
          </p:cNvPr>
          <p:cNvSpPr>
            <a:spLocks noGrp="1"/>
          </p:cNvSpPr>
          <p:nvPr>
            <p:ph type="pic" sz="quarter" idx="16" hasCustomPrompt="1"/>
          </p:nvPr>
        </p:nvSpPr>
        <p:spPr>
          <a:xfrm>
            <a:off x="9144000" y="3429000"/>
            <a:ext cx="3048002" cy="3429003"/>
          </a:xfrm>
          <a:solidFill>
            <a:srgbClr val="D7D9DC"/>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5" name="Slide Number Placeholder 14">
            <a:extLst>
              <a:ext uri="{FF2B5EF4-FFF2-40B4-BE49-F238E27FC236}">
                <a16:creationId xmlns:a16="http://schemas.microsoft.com/office/drawing/2014/main" id="{67E9A8FD-18CF-3BCF-7734-E0DE693EE839}"/>
              </a:ext>
            </a:extLst>
          </p:cNvPr>
          <p:cNvSpPr>
            <a:spLocks noGrp="1"/>
          </p:cNvSpPr>
          <p:nvPr>
            <p:ph type="sldNum" sz="quarter" idx="18"/>
          </p:nvPr>
        </p:nvSpPr>
        <p:spPr bwMode="white"/>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629406295"/>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ro. A.">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8DDF0E9-4CE9-B343-4872-62126B84DC2F}"/>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76108336-28BF-0B78-1382-C16BC3329674}"/>
              </a:ext>
            </a:extLst>
          </p:cNvPr>
          <p:cNvSpPr>
            <a:spLocks noGrp="1"/>
          </p:cNvSpPr>
          <p:nvPr>
            <p:ph type="title" hasCustomPrompt="1"/>
          </p:nvPr>
        </p:nvSpPr>
        <p:spPr>
          <a:xfrm>
            <a:off x="6096000" y="571501"/>
            <a:ext cx="5080000" cy="5714999"/>
          </a:xfrm>
          <a:solidFill>
            <a:srgbClr val="EFF0F0"/>
          </a:solidFill>
        </p:spPr>
        <p:txBody>
          <a:bodyPr lIns="1015200" tIns="572400" rIns="1015200" bIns="3960000"/>
          <a:lstStyle>
            <a:lvl1pPr>
              <a:lnSpc>
                <a:spcPct val="100000"/>
              </a:lnSpc>
              <a:defRPr sz="2800" spc="-130" baseline="0"/>
            </a:lvl1pPr>
          </a:lstStyle>
          <a:p>
            <a:r>
              <a:rPr lang="en-US" dirty="0"/>
              <a:t>Click to add title</a:t>
            </a:r>
          </a:p>
        </p:txBody>
      </p:sp>
      <p:sp>
        <p:nvSpPr>
          <p:cNvPr id="13" name="Content Placeholder 8">
            <a:extLst>
              <a:ext uri="{FF2B5EF4-FFF2-40B4-BE49-F238E27FC236}">
                <a16:creationId xmlns:a16="http://schemas.microsoft.com/office/drawing/2014/main" id="{EF2F699A-9A0E-FC32-6C65-D24A5577A7AA}"/>
              </a:ext>
            </a:extLst>
          </p:cNvPr>
          <p:cNvSpPr>
            <a:spLocks noGrp="1"/>
          </p:cNvSpPr>
          <p:nvPr>
            <p:ph sz="quarter" idx="17" hasCustomPrompt="1"/>
          </p:nvPr>
        </p:nvSpPr>
        <p:spPr>
          <a:xfrm>
            <a:off x="7112001" y="2286000"/>
            <a:ext cx="3048000" cy="3429000"/>
          </a:xfrm>
        </p:spPr>
        <p:txBody>
          <a:bodyPr anchor="t" anchorCtr="0"/>
          <a:lstStyle>
            <a:lvl1pPr marL="180000" indent="-180000">
              <a:spcBef>
                <a:spcPts val="1000"/>
              </a:spcBef>
              <a:defRPr sz="1400"/>
            </a:lvl1pPr>
            <a:lvl2pPr marL="360000" indent="-180000">
              <a:spcBef>
                <a:spcPts val="1000"/>
              </a:spcBef>
              <a:defRPr sz="1400"/>
            </a:lvl2pPr>
            <a:lvl3pPr marL="540000" indent="-180000">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Date_DateCustomA" hidden="1">
            <a:extLst>
              <a:ext uri="{FF2B5EF4-FFF2-40B4-BE49-F238E27FC236}">
                <a16:creationId xmlns:a16="http://schemas.microsoft.com/office/drawing/2014/main" id="{F8F6FA0E-135D-B279-FA33-FE27ACB56FD4}"/>
              </a:ext>
            </a:extLst>
          </p:cNvPr>
          <p:cNvSpPr>
            <a:spLocks noGrp="1"/>
          </p:cNvSpPr>
          <p:nvPr>
            <p:ph type="dt" sz="half" idx="18"/>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16" name="FLD_PresentationTitle" hidden="1">
            <a:extLst>
              <a:ext uri="{FF2B5EF4-FFF2-40B4-BE49-F238E27FC236}">
                <a16:creationId xmlns:a16="http://schemas.microsoft.com/office/drawing/2014/main" id="{B44FDAFB-C5C0-A39A-436F-064D0BCF449A}"/>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182686216"/>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ro. B.">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8DDF0E9-4CE9-B343-4872-62126B84DC2F}"/>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76108336-28BF-0B78-1382-C16BC3329674}"/>
              </a:ext>
            </a:extLst>
          </p:cNvPr>
          <p:cNvSpPr>
            <a:spLocks noGrp="1"/>
          </p:cNvSpPr>
          <p:nvPr>
            <p:ph type="title" hasCustomPrompt="1"/>
          </p:nvPr>
        </p:nvSpPr>
        <p:spPr>
          <a:xfrm>
            <a:off x="1016000" y="571501"/>
            <a:ext cx="5080000" cy="5714999"/>
          </a:xfrm>
          <a:solidFill>
            <a:srgbClr val="EFF0F0"/>
          </a:solidFill>
        </p:spPr>
        <p:txBody>
          <a:bodyPr lIns="1015200" tIns="572400" rIns="1015200" bIns="3960000"/>
          <a:lstStyle>
            <a:lvl1pPr>
              <a:lnSpc>
                <a:spcPct val="100000"/>
              </a:lnSpc>
              <a:defRPr sz="2800" spc="-130" baseline="0"/>
            </a:lvl1pPr>
          </a:lstStyle>
          <a:p>
            <a:r>
              <a:rPr lang="en-US" dirty="0"/>
              <a:t>Click to add title</a:t>
            </a:r>
          </a:p>
        </p:txBody>
      </p:sp>
      <p:sp>
        <p:nvSpPr>
          <p:cNvPr id="13" name="Content Placeholder 8">
            <a:extLst>
              <a:ext uri="{FF2B5EF4-FFF2-40B4-BE49-F238E27FC236}">
                <a16:creationId xmlns:a16="http://schemas.microsoft.com/office/drawing/2014/main" id="{EF2F699A-9A0E-FC32-6C65-D24A5577A7AA}"/>
              </a:ext>
            </a:extLst>
          </p:cNvPr>
          <p:cNvSpPr>
            <a:spLocks noGrp="1"/>
          </p:cNvSpPr>
          <p:nvPr>
            <p:ph sz="quarter" idx="17" hasCustomPrompt="1"/>
          </p:nvPr>
        </p:nvSpPr>
        <p:spPr>
          <a:xfrm>
            <a:off x="2032000" y="2286000"/>
            <a:ext cx="3048001" cy="3429000"/>
          </a:xfrm>
        </p:spPr>
        <p:txBody>
          <a:bodyPr anchor="t" anchorCtr="0"/>
          <a:lstStyle>
            <a:lvl1pPr marL="180000" indent="-180000">
              <a:spcBef>
                <a:spcPts val="1000"/>
              </a:spcBef>
              <a:defRPr sz="1400"/>
            </a:lvl1pPr>
            <a:lvl2pPr marL="360000" indent="-180000">
              <a:spcBef>
                <a:spcPts val="1000"/>
              </a:spcBef>
              <a:defRPr sz="1400"/>
            </a:lvl2pPr>
            <a:lvl3pPr marL="540000" indent="-180000">
              <a:spcBef>
                <a:spcPts val="1000"/>
              </a:spcBef>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_DateCustomA" hidden="1">
            <a:extLst>
              <a:ext uri="{FF2B5EF4-FFF2-40B4-BE49-F238E27FC236}">
                <a16:creationId xmlns:a16="http://schemas.microsoft.com/office/drawing/2014/main" id="{3F76FFE6-0EF7-1458-6DBC-A308223D23FD}"/>
              </a:ext>
            </a:extLst>
          </p:cNvPr>
          <p:cNvSpPr>
            <a:spLocks noGrp="1"/>
          </p:cNvSpPr>
          <p:nvPr>
            <p:ph type="dt" sz="half" idx="18"/>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8" name="FLD_PresentationTitle" hidden="1">
            <a:extLst>
              <a:ext uri="{FF2B5EF4-FFF2-40B4-BE49-F238E27FC236}">
                <a16:creationId xmlns:a16="http://schemas.microsoft.com/office/drawing/2014/main" id="{ADBC57DC-1F97-14E1-7119-084B290A011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4155727931"/>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71500"/>
            <a:ext cx="7112000" cy="571500"/>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11" name="Date_DateCustomA" hidden="1">
            <a:extLst>
              <a:ext uri="{FF2B5EF4-FFF2-40B4-BE49-F238E27FC236}">
                <a16:creationId xmlns:a16="http://schemas.microsoft.com/office/drawing/2014/main" id="{9B76FB2B-7B27-25A8-D5DA-A1D0299217CE}"/>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12" name="FLD_PresentationTitle" hidden="1">
            <a:extLst>
              <a:ext uri="{FF2B5EF4-FFF2-40B4-BE49-F238E27FC236}">
                <a16:creationId xmlns:a16="http://schemas.microsoft.com/office/drawing/2014/main" id="{7122A9DB-AE31-0883-5DF7-D7EC3B6283C0}"/>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154529330"/>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B">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571500"/>
            <a:ext cx="7112000" cy="571500"/>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Slide Number Placeholder 4">
            <a:extLst>
              <a:ext uri="{FF2B5EF4-FFF2-40B4-BE49-F238E27FC236}">
                <a16:creationId xmlns:a16="http://schemas.microsoft.com/office/drawing/2014/main" id="{E44F2AB8-50D1-E796-8A43-7D155B9B0EF8}"/>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5CF89A6E-A60B-2C8B-57F5-0EFF32F35FB2}"/>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7" name="FLD_PresentationTitle" hidden="1">
            <a:extLst>
              <a:ext uri="{FF2B5EF4-FFF2-40B4-BE49-F238E27FC236}">
                <a16:creationId xmlns:a16="http://schemas.microsoft.com/office/drawing/2014/main" id="{F072395F-8149-8E1A-0376-145F44D72024}"/>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885506101"/>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C">
    <p:bg>
      <p:bgPr>
        <a:solidFill>
          <a:srgbClr val="2F3135"/>
        </a:solidFill>
        <a:effectLst/>
      </p:bgPr>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0D628073-55BA-B140-2CA5-8C8B182FC7A2}"/>
              </a:ext>
            </a:extLst>
          </p:cNvPr>
          <p:cNvSpPr/>
          <p:nvPr userDrawn="1"/>
        </p:nvSpPr>
        <p:spPr>
          <a:xfrm>
            <a:off x="0" y="0"/>
            <a:ext cx="12192000" cy="6858000"/>
          </a:xfrm>
          <a:prstGeom prst="rect">
            <a:avLst/>
          </a:prstGeom>
          <a:solidFill>
            <a:srgbClr val="2F3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91378"/>
            <a:ext cx="7112000" cy="551622"/>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Slide Number Placeholder 4">
            <a:extLst>
              <a:ext uri="{FF2B5EF4-FFF2-40B4-BE49-F238E27FC236}">
                <a16:creationId xmlns:a16="http://schemas.microsoft.com/office/drawing/2014/main" id="{E44F2AB8-50D1-E796-8A43-7D155B9B0EF8}"/>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E928560C-DC49-6629-0665-93FBC7B9744F}"/>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7" name="FLD_PresentationTitle" hidden="1">
            <a:extLst>
              <a:ext uri="{FF2B5EF4-FFF2-40B4-BE49-F238E27FC236}">
                <a16:creationId xmlns:a16="http://schemas.microsoft.com/office/drawing/2014/main" id="{0F42B128-E614-B433-B4F5-E8A753D61256}"/>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4195726071"/>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ro. Whit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6" name="Logo">
            <a:extLst>
              <a:ext uri="{FF2B5EF4-FFF2-40B4-BE49-F238E27FC236}">
                <a16:creationId xmlns:a16="http://schemas.microsoft.com/office/drawing/2014/main" id="{B9019654-4813-5F8A-EA65-5AE9FE42F7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090767"/>
            <a:ext cx="661414" cy="195733"/>
          </a:xfrm>
          <a:prstGeom prst="rect">
            <a:avLst/>
          </a:prstGeom>
        </p:spPr>
      </p:pic>
      <p:sp>
        <p:nvSpPr>
          <p:cNvPr id="8" name="Date_DateCustomA" hidden="1">
            <a:extLst>
              <a:ext uri="{FF2B5EF4-FFF2-40B4-BE49-F238E27FC236}">
                <a16:creationId xmlns:a16="http://schemas.microsoft.com/office/drawing/2014/main" id="{D925183B-C5E9-CA72-F99B-A8B64B88B6DE}"/>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9" name="FLD_PresentationTitle" hidden="1">
            <a:extLst>
              <a:ext uri="{FF2B5EF4-FFF2-40B4-BE49-F238E27FC236}">
                <a16:creationId xmlns:a16="http://schemas.microsoft.com/office/drawing/2014/main" id="{5BC658D0-3D0D-6FBA-4900-55595E10CC0A}"/>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0" name="Slide Number Placeholder 5" hidden="1">
            <a:extLst>
              <a:ext uri="{FF2B5EF4-FFF2-40B4-BE49-F238E27FC236}">
                <a16:creationId xmlns:a16="http://schemas.microsoft.com/office/drawing/2014/main" id="{A83469B6-0EA8-B63F-D617-0C1C27E69C62}"/>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022172790"/>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A">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71501"/>
            <a:ext cx="7112000" cy="1142999"/>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10160000" cy="4000500"/>
          </a:xfrm>
        </p:spPr>
        <p:txBody>
          <a:bodyPr numCol="3" spcCol="1015200"/>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8" name="Date_DateCustomA" hidden="1">
            <a:extLst>
              <a:ext uri="{FF2B5EF4-FFF2-40B4-BE49-F238E27FC236}">
                <a16:creationId xmlns:a16="http://schemas.microsoft.com/office/drawing/2014/main" id="{BE6232D6-50CD-B698-14DF-4F5A27395776}"/>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9" name="FLD_PresentationTitle" hidden="1">
            <a:extLst>
              <a:ext uri="{FF2B5EF4-FFF2-40B4-BE49-F238E27FC236}">
                <a16:creationId xmlns:a16="http://schemas.microsoft.com/office/drawing/2014/main" id="{BDF4765D-9202-4F81-D4C8-B11E46E8B402}"/>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906440189"/>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B">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581440"/>
            <a:ext cx="7112000" cy="1142999"/>
          </a:xfrm>
        </p:spPr>
        <p:txBody>
          <a:bodyPr/>
          <a:lstStyle>
            <a:lvl1pPr>
              <a:defRPr sz="2800" spc="-180" baseline="0"/>
            </a:lvl1pPr>
          </a:lstStyle>
          <a:p>
            <a:r>
              <a:rPr lang="en-US" noProof="0" dirty="0"/>
              <a:t>Click to add title</a:t>
            </a:r>
          </a:p>
        </p:txBody>
      </p:sp>
      <p:sp>
        <p:nvSpPr>
          <p:cNvPr id="3" name="Content Placeholder 2"/>
          <p:cNvSpPr>
            <a:spLocks noGrp="1"/>
          </p:cNvSpPr>
          <p:nvPr>
            <p:ph idx="1" hasCustomPrompt="1"/>
          </p:nvPr>
        </p:nvSpPr>
        <p:spPr>
          <a:xfrm>
            <a:off x="1016000" y="1724439"/>
            <a:ext cx="10160000" cy="3990561"/>
          </a:xfrm>
        </p:spPr>
        <p:txBody>
          <a:bodyPr numCol="3" spcCol="1015200"/>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192C0DFA-1CB1-427A-8E9E-750569DCB657}"/>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6" name="FLD_PresentationTitle" hidden="1">
            <a:extLst>
              <a:ext uri="{FF2B5EF4-FFF2-40B4-BE49-F238E27FC236}">
                <a16:creationId xmlns:a16="http://schemas.microsoft.com/office/drawing/2014/main" id="{43C32F2A-B66D-B6D5-BC1E-EBF8300221C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18995452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split A">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6096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71501"/>
            <a:ext cx="4064000" cy="5143500"/>
          </a:xfrm>
        </p:spPr>
        <p:txBody>
          <a:bodyPr/>
          <a:lstStyle>
            <a:lvl1pPr>
              <a:defRPr sz="2800" spc="-180" baseline="0">
                <a:solidFill>
                  <a:schemeClr val="bg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3DCF2622-D659-48E0-7315-C7387BD4C49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6" name="FLD_PresentationTitle" hidden="1">
            <a:extLst>
              <a:ext uri="{FF2B5EF4-FFF2-40B4-BE49-F238E27FC236}">
                <a16:creationId xmlns:a16="http://schemas.microsoft.com/office/drawing/2014/main" id="{2258D535-C25E-08A6-2C26-FBE0A94A38D5}"/>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5504701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split B">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6845445-64FE-646E-98FA-6757F8E5FE6F}"/>
              </a:ext>
            </a:extLst>
          </p:cNvPr>
          <p:cNvSpPr/>
          <p:nvPr userDrawn="1"/>
        </p:nvSpPr>
        <p:spPr>
          <a:xfrm>
            <a:off x="6096000" y="0"/>
            <a:ext cx="6096000" cy="6858000"/>
          </a:xfrm>
          <a:prstGeom prst="rect">
            <a:avLst/>
          </a:prstGeom>
          <a:solidFill>
            <a:srgbClr val="BCD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4" name="Background">
            <a:extLst>
              <a:ext uri="{FF2B5EF4-FFF2-40B4-BE49-F238E27FC236}">
                <a16:creationId xmlns:a16="http://schemas.microsoft.com/office/drawing/2014/main" id="{CE736B98-1340-62EF-59F8-D7D645149970}"/>
              </a:ext>
            </a:extLst>
          </p:cNvPr>
          <p:cNvSpPr/>
          <p:nvPr userDrawn="1"/>
        </p:nvSpPr>
        <p:spPr>
          <a:xfrm>
            <a:off x="0" y="0"/>
            <a:ext cx="6096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71501"/>
            <a:ext cx="4064000" cy="5143500"/>
          </a:xfrm>
        </p:spPr>
        <p:txBody>
          <a:bodyPr/>
          <a:lstStyle>
            <a:lvl1pPr>
              <a:defRPr sz="2800" spc="-180" baseline="0">
                <a:solidFill>
                  <a:schemeClr val="bg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4B00D8CC-C5D8-4502-052E-A77492C533CD}"/>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8" name="FLD_PresentationTitle" hidden="1">
            <a:extLst>
              <a:ext uri="{FF2B5EF4-FFF2-40B4-BE49-F238E27FC236}">
                <a16:creationId xmlns:a16="http://schemas.microsoft.com/office/drawing/2014/main" id="{AEDE9E90-437C-62DF-5155-E6923CF6DD0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56008943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0/50 split C">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6845445-64FE-646E-98FA-6757F8E5FE6F}"/>
              </a:ext>
            </a:extLst>
          </p:cNvPr>
          <p:cNvSpPr/>
          <p:nvPr userDrawn="1"/>
        </p:nvSpPr>
        <p:spPr>
          <a:xfrm>
            <a:off x="6096000" y="0"/>
            <a:ext cx="6096000" cy="6858000"/>
          </a:xfrm>
          <a:prstGeom prst="rect">
            <a:avLst/>
          </a:prstGeom>
          <a:solidFill>
            <a:srgbClr val="EF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a:xfrm>
            <a:off x="1016000" y="571501"/>
            <a:ext cx="4064000" cy="5143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A5A34D3A-887D-D1FA-6E48-9D6579F604FE}"/>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8" name="FLD_PresentationTitle" hidden="1">
            <a:extLst>
              <a:ext uri="{FF2B5EF4-FFF2-40B4-BE49-F238E27FC236}">
                <a16:creationId xmlns:a16="http://schemas.microsoft.com/office/drawing/2014/main" id="{27F490B2-DC8E-2315-231D-0E2CB869A8D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585419265"/>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0/50 split D">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2"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7112000" y="583791"/>
            <a:ext cx="4064000" cy="55920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7112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6AA9DA8B-CBA2-1A7A-7B50-DDA2EEA025DF}"/>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8" name="FLD_PresentationTitle" hidden="1">
            <a:extLst>
              <a:ext uri="{FF2B5EF4-FFF2-40B4-BE49-F238E27FC236}">
                <a16:creationId xmlns:a16="http://schemas.microsoft.com/office/drawing/2014/main" id="{38CE46C6-A82E-9E68-3EA1-4DD1A52444C4}"/>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670372707"/>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0/50 split E">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Date_DateCustomA" hidden="1">
            <a:extLst>
              <a:ext uri="{FF2B5EF4-FFF2-40B4-BE49-F238E27FC236}">
                <a16:creationId xmlns:a16="http://schemas.microsoft.com/office/drawing/2014/main" id="{65D7F899-F1AD-FDE9-96BB-9CFC92DAFE1A}"/>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6" name="FLD_PresentationTitle" hidden="1">
            <a:extLst>
              <a:ext uri="{FF2B5EF4-FFF2-40B4-BE49-F238E27FC236}">
                <a16:creationId xmlns:a16="http://schemas.microsoft.com/office/drawing/2014/main" id="{BFB7D583-2F21-0EB2-FA04-5FD05A27CE96}"/>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869362490"/>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0/50 split F">
    <p:bg>
      <p:bgPr>
        <a:solidFill>
          <a:srgbClr val="002664"/>
        </a:solidFill>
        <a:effectLst/>
      </p:bgPr>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769E97D-0F98-CA2D-94CB-04249AB1525E}"/>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Date_DateCustomA" hidden="1">
            <a:extLst>
              <a:ext uri="{FF2B5EF4-FFF2-40B4-BE49-F238E27FC236}">
                <a16:creationId xmlns:a16="http://schemas.microsoft.com/office/drawing/2014/main" id="{5AE5164C-C20B-8076-6BB7-2C2A39507DF5}"/>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8" name="FLD_PresentationTitle" hidden="1">
            <a:extLst>
              <a:ext uri="{FF2B5EF4-FFF2-40B4-BE49-F238E27FC236}">
                <a16:creationId xmlns:a16="http://schemas.microsoft.com/office/drawing/2014/main" id="{6C2CA471-A2FD-03B2-DE2D-2C5CF5B50CAF}"/>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576688763"/>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0/50 split G">
    <p:bg>
      <p:bgPr>
        <a:solidFill>
          <a:srgbClr val="2F3135"/>
        </a:solidFill>
        <a:effectLst/>
      </p:bgPr>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769E97D-0F98-CA2D-94CB-04249AB1525E}"/>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4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Date_DateCustomA" hidden="1">
            <a:extLst>
              <a:ext uri="{FF2B5EF4-FFF2-40B4-BE49-F238E27FC236}">
                <a16:creationId xmlns:a16="http://schemas.microsoft.com/office/drawing/2014/main" id="{663ED12B-D4FE-23D3-22A8-EE584DBE806E}"/>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8" name="FLD_PresentationTitle" hidden="1">
            <a:extLst>
              <a:ext uri="{FF2B5EF4-FFF2-40B4-BE49-F238E27FC236}">
                <a16:creationId xmlns:a16="http://schemas.microsoft.com/office/drawing/2014/main" id="{84F7E3A9-7C1E-AB7B-38AC-73429901985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71362483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0/50. Two columns.">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1" y="571500"/>
            <a:ext cx="4064000" cy="876298"/>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6000" y="1714501"/>
            <a:ext cx="1879600" cy="40004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Content Placeholder 3">
            <a:extLst>
              <a:ext uri="{FF2B5EF4-FFF2-40B4-BE49-F238E27FC236}">
                <a16:creationId xmlns:a16="http://schemas.microsoft.com/office/drawing/2014/main" id="{91CB7469-3391-9372-6F59-350B413CD38A}"/>
              </a:ext>
            </a:extLst>
          </p:cNvPr>
          <p:cNvSpPr>
            <a:spLocks noGrp="1"/>
          </p:cNvSpPr>
          <p:nvPr>
            <p:ph sz="half" idx="2" hasCustomPrompt="1"/>
          </p:nvPr>
        </p:nvSpPr>
        <p:spPr>
          <a:xfrm>
            <a:off x="3200401" y="1714501"/>
            <a:ext cx="1879600" cy="400050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_DateCustomA" hidden="1">
            <a:extLst>
              <a:ext uri="{FF2B5EF4-FFF2-40B4-BE49-F238E27FC236}">
                <a16:creationId xmlns:a16="http://schemas.microsoft.com/office/drawing/2014/main" id="{063BE6C7-9EA1-6AB0-95F6-C3B6001BD101}"/>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10" name="FLD_PresentationTitle" hidden="1">
            <a:extLst>
              <a:ext uri="{FF2B5EF4-FFF2-40B4-BE49-F238E27FC236}">
                <a16:creationId xmlns:a16="http://schemas.microsoft.com/office/drawing/2014/main" id="{3D120C54-5141-63EA-06B0-3A3EEE832FD1}"/>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70484714"/>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ro. Dark picture.">
    <p:bg>
      <p:bgPr>
        <a:solidFill>
          <a:schemeClr val="tx1"/>
        </a:solidFill>
        <a:effectLst/>
      </p:bgPr>
    </p:bg>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03339083-32F6-B6AC-9B07-EBC1CF9E3451}"/>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71500"/>
            <a:ext cx="7112000" cy="4000500"/>
          </a:xfrm>
        </p:spPr>
        <p:txBody>
          <a:bodyPr/>
          <a:lstStyle>
            <a:lvl1pPr>
              <a:lnSpc>
                <a:spcPct val="100000"/>
              </a:lnSpc>
              <a:defRPr sz="6000" spc="-300" baseline="0">
                <a:solidFill>
                  <a:schemeClr val="tx1"/>
                </a:solidFill>
              </a:defRPr>
            </a:lvl1pPr>
          </a:lstStyle>
          <a:p>
            <a:r>
              <a:rPr lang="en-US" dirty="0"/>
              <a:t>Click to add title</a:t>
            </a:r>
          </a:p>
        </p:txBody>
      </p:sp>
      <p:sp>
        <p:nvSpPr>
          <p:cNvPr id="7" name="Subtitle 2">
            <a:extLst>
              <a:ext uri="{FF2B5EF4-FFF2-40B4-BE49-F238E27FC236}">
                <a16:creationId xmlns:a16="http://schemas.microsoft.com/office/drawing/2014/main" id="{A88DEE54-AD7D-6357-541F-77DFAFE2F7F2}"/>
              </a:ext>
            </a:extLst>
          </p:cNvPr>
          <p:cNvSpPr>
            <a:spLocks noGrp="1"/>
          </p:cNvSpPr>
          <p:nvPr>
            <p:ph type="subTitle" idx="1" hasCustomPrompt="1"/>
          </p:nvPr>
        </p:nvSpPr>
        <p:spPr>
          <a:xfrm>
            <a:off x="1016000" y="5143500"/>
            <a:ext cx="7112000" cy="571500"/>
          </a:xfrm>
        </p:spPr>
        <p:txBody>
          <a:bodyPr anchor="b" anchorCtr="0"/>
          <a:lstStyle>
            <a:lvl1pPr marL="0" indent="0" algn="l">
              <a:lnSpc>
                <a:spcPct val="100000"/>
              </a:lnSpc>
              <a:spcBef>
                <a:spcPts val="1000"/>
              </a:spcBef>
              <a:buFont typeface="Arial" panose="020B0604020202020204" pitchFamily="34" charset="0"/>
              <a:buChar char="​"/>
              <a:defRPr sz="1500">
                <a:solidFill>
                  <a:schemeClr val="tx1"/>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dirty="0"/>
              <a:t>Click to add text</a:t>
            </a:r>
          </a:p>
        </p:txBody>
      </p:sp>
      <p:sp>
        <p:nvSpPr>
          <p:cNvPr id="8" name="Text Placeholder logo">
            <a:extLst>
              <a:ext uri="{FF2B5EF4-FFF2-40B4-BE49-F238E27FC236}">
                <a16:creationId xmlns:a16="http://schemas.microsoft.com/office/drawing/2014/main" id="{99992B8E-2755-D334-48EB-880B817594C9}"/>
              </a:ext>
            </a:extLst>
          </p:cNvPr>
          <p:cNvSpPr>
            <a:spLocks noGrp="1"/>
          </p:cNvSpPr>
          <p:nvPr>
            <p:ph type="body" sz="quarter" idx="14" hasCustomPrompt="1"/>
          </p:nvPr>
        </p:nvSpPr>
        <p:spPr>
          <a:xfrm>
            <a:off x="1016000" y="6090767"/>
            <a:ext cx="661414" cy="195733"/>
          </a:xfrm>
          <a:blipFill>
            <a:blip r:embed="rId2" cstate="screen">
              <a:extLst>
                <a:ext uri="{28A0092B-C50C-407E-A947-70E740481C1C}">
                  <a14:useLocalDpi xmlns:a14="http://schemas.microsoft.com/office/drawing/2010/main"/>
                </a:ext>
              </a:extLst>
            </a:blip>
            <a:srcRect/>
            <a:stretch>
              <a:fillRect l="-39" r="-39"/>
            </a:stretch>
          </a:blipFill>
        </p:spPr>
        <p:txBody>
          <a:bodyPr/>
          <a:lstStyle>
            <a:lvl1pPr marL="0" indent="0">
              <a:buNone/>
              <a:defRPr sz="100">
                <a:noFill/>
              </a:defRPr>
            </a:lvl1pPr>
          </a:lstStyle>
          <a:p>
            <a:pPr lvl="0"/>
            <a:r>
              <a:rPr lang="en-US" dirty="0"/>
              <a:t>.</a:t>
            </a:r>
          </a:p>
        </p:txBody>
      </p:sp>
      <p:sp>
        <p:nvSpPr>
          <p:cNvPr id="13" name="Date_DateCustomA" hidden="1">
            <a:extLst>
              <a:ext uri="{FF2B5EF4-FFF2-40B4-BE49-F238E27FC236}">
                <a16:creationId xmlns:a16="http://schemas.microsoft.com/office/drawing/2014/main" id="{BDE2133D-F949-2B78-1FB8-2497C0F95431}"/>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14" name="FLD_PresentationTitle" hidden="1">
            <a:extLst>
              <a:ext uri="{FF2B5EF4-FFF2-40B4-BE49-F238E27FC236}">
                <a16:creationId xmlns:a16="http://schemas.microsoft.com/office/drawing/2014/main" id="{B0AEC2B2-1751-BF9A-070E-37CF02B0031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5" name="Slide Number Placeholder 5" hidden="1">
            <a:extLst>
              <a:ext uri="{FF2B5EF4-FFF2-40B4-BE49-F238E27FC236}">
                <a16:creationId xmlns:a16="http://schemas.microsoft.com/office/drawing/2014/main" id="{017562DB-CBFA-21AA-7D2C-9943DAF434CA}"/>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359305413"/>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8/4 split">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2" y="-3"/>
            <a:ext cx="8128002"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bwMode="white">
          <a:xfrm>
            <a:off x="9144000" y="571500"/>
            <a:ext cx="2032000" cy="11429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9144000" y="1714500"/>
            <a:ext cx="2032000" cy="40005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ABBB9E5C-2A23-1E64-A74E-B72955851CD6}"/>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6" name="FLD_PresentationTitle" hidden="1">
            <a:extLst>
              <a:ext uri="{FF2B5EF4-FFF2-40B4-BE49-F238E27FC236}">
                <a16:creationId xmlns:a16="http://schemas.microsoft.com/office/drawing/2014/main" id="{F95729FB-88F6-08B1-C189-5A2EFA3A5187}"/>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96191725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8 split">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4063998" y="-3"/>
            <a:ext cx="8128002"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bwMode="white">
          <a:xfrm>
            <a:off x="1016000" y="583791"/>
            <a:ext cx="2031998" cy="11429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5998" y="1714500"/>
            <a:ext cx="2032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Date_DateCustomA" hidden="1">
            <a:extLst>
              <a:ext uri="{FF2B5EF4-FFF2-40B4-BE49-F238E27FC236}">
                <a16:creationId xmlns:a16="http://schemas.microsoft.com/office/drawing/2014/main" id="{D561AFBC-E08F-3499-6AE8-256B43500740}"/>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6" name="FLD_PresentationTitle" hidden="1">
            <a:extLst>
              <a:ext uri="{FF2B5EF4-FFF2-40B4-BE49-F238E27FC236}">
                <a16:creationId xmlns:a16="http://schemas.microsoft.com/office/drawing/2014/main" id="{D5BB4934-9905-0D7D-50F4-2251ADE46DB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844225672"/>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1143000"/>
          </a:xfrm>
        </p:spPr>
        <p:txBody>
          <a:bodyPr/>
          <a:lstStyle>
            <a:lvl1pPr>
              <a:defRPr sz="2800"/>
            </a:lvl1pPr>
          </a:lstStyle>
          <a:p>
            <a:r>
              <a:rPr lang="en-US" dirty="0"/>
              <a:t>Click to add title</a:t>
            </a:r>
          </a:p>
        </p:txBody>
      </p:sp>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24913289"/>
      </p:ext>
    </p:extLst>
  </p:cSld>
  <p:clrMapOvr>
    <a:masterClrMapping/>
  </p:clrMapOvr>
  <p:transition spd="slow">
    <p:push/>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subtit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500"/>
          </a:xfrm>
        </p:spPr>
        <p:txBody>
          <a:bodyPr/>
          <a:lstStyle>
            <a:lvl1pPr>
              <a:defRPr sz="2800"/>
            </a:lvl1pPr>
          </a:lstStyle>
          <a:p>
            <a:r>
              <a:rPr lang="en-US" dirty="0"/>
              <a:t>Click to add title</a:t>
            </a:r>
          </a:p>
        </p:txBody>
      </p:sp>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Text Placeholder 11">
            <a:extLst>
              <a:ext uri="{FF2B5EF4-FFF2-40B4-BE49-F238E27FC236}">
                <a16:creationId xmlns:a16="http://schemas.microsoft.com/office/drawing/2014/main" id="{E3A0DC2B-B593-D15B-E451-6EF7B951A757}"/>
              </a:ext>
            </a:extLst>
          </p:cNvPr>
          <p:cNvSpPr>
            <a:spLocks noGrp="1"/>
          </p:cNvSpPr>
          <p:nvPr>
            <p:ph type="body" sz="quarter" idx="13" hasCustomPrompt="1"/>
          </p:nvPr>
        </p:nvSpPr>
        <p:spPr>
          <a:xfrm>
            <a:off x="1016000" y="1143000"/>
            <a:ext cx="10160000" cy="571500"/>
          </a:xfrm>
        </p:spPr>
        <p:txBody>
          <a:bodyPr/>
          <a:lstStyle>
            <a:lvl1pPr marL="0" indent="0">
              <a:buNone/>
              <a:defRPr sz="2000"/>
            </a:lvl1pPr>
          </a:lstStyle>
          <a:p>
            <a:pPr lvl="0"/>
            <a:r>
              <a:rPr lang="en-US" dirty="0"/>
              <a:t>Click to add subtitle</a:t>
            </a:r>
          </a:p>
        </p:txBody>
      </p:sp>
    </p:spTree>
    <p:extLst>
      <p:ext uri="{BB962C8B-B14F-4D97-AF65-F5344CB8AC3E}">
        <p14:creationId xmlns:p14="http://schemas.microsoft.com/office/powerpoint/2010/main" val="916503082"/>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7" name="Picture Placeholder 6">
            <a:extLst>
              <a:ext uri="{FF2B5EF4-FFF2-40B4-BE49-F238E27FC236}">
                <a16:creationId xmlns:a16="http://schemas.microsoft.com/office/drawing/2014/main" id="{58EF3CCE-E246-1024-5380-36F7E318A97E}"/>
              </a:ext>
            </a:extLst>
          </p:cNvPr>
          <p:cNvSpPr>
            <a:spLocks noGrp="1"/>
          </p:cNvSpPr>
          <p:nvPr>
            <p:ph type="pic" sz="quarter" idx="13" hasCustomPrompt="1"/>
          </p:nvPr>
        </p:nvSpPr>
        <p:spPr>
          <a:xfrm>
            <a:off x="1016000" y="1714500"/>
            <a:ext cx="3048000" cy="4572000"/>
          </a:xfrm>
        </p:spPr>
        <p:txBody>
          <a:bodyPr anchor="ctr"/>
          <a:lstStyle>
            <a:lvl1pPr marL="0" indent="0" algn="ctr">
              <a:buNone/>
              <a:defRPr/>
            </a:lvl1pPr>
          </a:lstStyle>
          <a:p>
            <a:r>
              <a:rPr lang="en-GB" dirty="0"/>
              <a:t>Add photo here</a:t>
            </a:r>
          </a:p>
        </p:txBody>
      </p:sp>
      <p:sp>
        <p:nvSpPr>
          <p:cNvPr id="10" name="Picture Placeholder 6">
            <a:extLst>
              <a:ext uri="{FF2B5EF4-FFF2-40B4-BE49-F238E27FC236}">
                <a16:creationId xmlns:a16="http://schemas.microsoft.com/office/drawing/2014/main" id="{EAF5E4D0-5B87-4292-E9D6-4DD6ABB8BCA8}"/>
              </a:ext>
            </a:extLst>
          </p:cNvPr>
          <p:cNvSpPr>
            <a:spLocks noGrp="1"/>
          </p:cNvSpPr>
          <p:nvPr>
            <p:ph type="pic" sz="quarter" idx="14" hasCustomPrompt="1"/>
          </p:nvPr>
        </p:nvSpPr>
        <p:spPr>
          <a:xfrm>
            <a:off x="4572000" y="1714500"/>
            <a:ext cx="3048000" cy="4572000"/>
          </a:xfrm>
        </p:spPr>
        <p:txBody>
          <a:bodyPr anchor="ctr"/>
          <a:lstStyle>
            <a:lvl1pPr marL="0" indent="0" algn="ctr">
              <a:buNone/>
              <a:defRPr/>
            </a:lvl1pPr>
          </a:lstStyle>
          <a:p>
            <a:r>
              <a:rPr lang="en-GB" dirty="0"/>
              <a:t>Add photo here</a:t>
            </a:r>
          </a:p>
        </p:txBody>
      </p:sp>
      <p:sp>
        <p:nvSpPr>
          <p:cNvPr id="11" name="Picture Placeholder 6">
            <a:extLst>
              <a:ext uri="{FF2B5EF4-FFF2-40B4-BE49-F238E27FC236}">
                <a16:creationId xmlns:a16="http://schemas.microsoft.com/office/drawing/2014/main" id="{3E80C29B-9A41-74AF-4700-B0C9AA5C1629}"/>
              </a:ext>
            </a:extLst>
          </p:cNvPr>
          <p:cNvSpPr>
            <a:spLocks noGrp="1"/>
          </p:cNvSpPr>
          <p:nvPr>
            <p:ph type="pic" sz="quarter" idx="15" hasCustomPrompt="1"/>
          </p:nvPr>
        </p:nvSpPr>
        <p:spPr>
          <a:xfrm>
            <a:off x="8128000" y="1714500"/>
            <a:ext cx="30480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247150249"/>
      </p:ext>
    </p:extLst>
  </p:cSld>
  <p:clrMapOvr>
    <a:masterClrMapping/>
  </p:clrMapOvr>
  <p:transition spd="slow">
    <p:push/>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7" name="Picture Placeholder 6">
            <a:extLst>
              <a:ext uri="{FF2B5EF4-FFF2-40B4-BE49-F238E27FC236}">
                <a16:creationId xmlns:a16="http://schemas.microsoft.com/office/drawing/2014/main" id="{58EF3CCE-E246-1024-5380-36F7E318A97E}"/>
              </a:ext>
            </a:extLst>
          </p:cNvPr>
          <p:cNvSpPr>
            <a:spLocks noGrp="1"/>
          </p:cNvSpPr>
          <p:nvPr>
            <p:ph type="pic" sz="quarter" idx="13" hasCustomPrompt="1"/>
          </p:nvPr>
        </p:nvSpPr>
        <p:spPr>
          <a:xfrm>
            <a:off x="1016000" y="1714499"/>
            <a:ext cx="2527300" cy="4572000"/>
          </a:xfrm>
        </p:spPr>
        <p:txBody>
          <a:bodyPr anchor="ctr"/>
          <a:lstStyle>
            <a:lvl1pPr marL="0" indent="0" algn="ctr">
              <a:buNone/>
              <a:defRPr/>
            </a:lvl1pPr>
          </a:lstStyle>
          <a:p>
            <a:r>
              <a:rPr lang="en-GB" dirty="0"/>
              <a:t>Add photo here</a:t>
            </a:r>
          </a:p>
        </p:txBody>
      </p:sp>
      <p:sp>
        <p:nvSpPr>
          <p:cNvPr id="2" name="Picture Placeholder 6">
            <a:extLst>
              <a:ext uri="{FF2B5EF4-FFF2-40B4-BE49-F238E27FC236}">
                <a16:creationId xmlns:a16="http://schemas.microsoft.com/office/drawing/2014/main" id="{F8D826DE-3B17-23A6-5013-5265E2649977}"/>
              </a:ext>
            </a:extLst>
          </p:cNvPr>
          <p:cNvSpPr>
            <a:spLocks noGrp="1"/>
          </p:cNvSpPr>
          <p:nvPr>
            <p:ph type="pic" sz="quarter" idx="14" hasCustomPrompt="1"/>
          </p:nvPr>
        </p:nvSpPr>
        <p:spPr>
          <a:xfrm>
            <a:off x="3560231" y="1714499"/>
            <a:ext cx="2527301" cy="4572000"/>
          </a:xfrm>
        </p:spPr>
        <p:txBody>
          <a:bodyPr anchor="ctr"/>
          <a:lstStyle>
            <a:lvl1pPr marL="0" indent="0" algn="ctr">
              <a:buNone/>
              <a:defRPr/>
            </a:lvl1pPr>
          </a:lstStyle>
          <a:p>
            <a:r>
              <a:rPr lang="en-GB" dirty="0"/>
              <a:t>Add photo here</a:t>
            </a:r>
          </a:p>
        </p:txBody>
      </p:sp>
      <p:sp>
        <p:nvSpPr>
          <p:cNvPr id="3" name="Picture Placeholder 6">
            <a:extLst>
              <a:ext uri="{FF2B5EF4-FFF2-40B4-BE49-F238E27FC236}">
                <a16:creationId xmlns:a16="http://schemas.microsoft.com/office/drawing/2014/main" id="{6FF5E29D-0257-9799-DC85-BE2722718FF7}"/>
              </a:ext>
            </a:extLst>
          </p:cNvPr>
          <p:cNvSpPr>
            <a:spLocks noGrp="1"/>
          </p:cNvSpPr>
          <p:nvPr>
            <p:ph type="pic" sz="quarter" idx="15" hasCustomPrompt="1"/>
          </p:nvPr>
        </p:nvSpPr>
        <p:spPr>
          <a:xfrm>
            <a:off x="6104466" y="1714499"/>
            <a:ext cx="2544234" cy="4572000"/>
          </a:xfrm>
        </p:spPr>
        <p:txBody>
          <a:bodyPr anchor="ctr"/>
          <a:lstStyle>
            <a:lvl1pPr marL="0" indent="0" algn="ctr">
              <a:buNone/>
              <a:defRPr/>
            </a:lvl1pPr>
          </a:lstStyle>
          <a:p>
            <a:r>
              <a:rPr lang="en-GB" dirty="0"/>
              <a:t>Add photo here</a:t>
            </a:r>
          </a:p>
        </p:txBody>
      </p:sp>
      <p:sp>
        <p:nvSpPr>
          <p:cNvPr id="8" name="Picture Placeholder 6">
            <a:extLst>
              <a:ext uri="{FF2B5EF4-FFF2-40B4-BE49-F238E27FC236}">
                <a16:creationId xmlns:a16="http://schemas.microsoft.com/office/drawing/2014/main" id="{66B91207-BE73-9981-2C64-26855D823ACC}"/>
              </a:ext>
            </a:extLst>
          </p:cNvPr>
          <p:cNvSpPr>
            <a:spLocks noGrp="1"/>
          </p:cNvSpPr>
          <p:nvPr>
            <p:ph type="pic" sz="quarter" idx="16" hasCustomPrompt="1"/>
          </p:nvPr>
        </p:nvSpPr>
        <p:spPr>
          <a:xfrm>
            <a:off x="8648700" y="1714499"/>
            <a:ext cx="25273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129886216"/>
      </p:ext>
    </p:extLst>
  </p:cSld>
  <p:clrMapOvr>
    <a:masterClrMapping/>
  </p:clrMapOvr>
  <p:transition spd="slow">
    <p:push/>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7" name="Picture Placeholder 16">
            <a:extLst>
              <a:ext uri="{FF2B5EF4-FFF2-40B4-BE49-F238E27FC236}">
                <a16:creationId xmlns:a16="http://schemas.microsoft.com/office/drawing/2014/main" id="{6E29AD41-C8C2-90DE-E65A-EFBC9857F20C}"/>
              </a:ext>
            </a:extLst>
          </p:cNvPr>
          <p:cNvSpPr>
            <a:spLocks noGrp="1"/>
          </p:cNvSpPr>
          <p:nvPr>
            <p:ph type="pic" sz="quarter" idx="13" hasCustomPrompt="1"/>
          </p:nvPr>
        </p:nvSpPr>
        <p:spPr>
          <a:xfrm>
            <a:off x="1016000" y="1714500"/>
            <a:ext cx="2032000" cy="4572000"/>
          </a:xfrm>
        </p:spPr>
        <p:txBody>
          <a:bodyPr anchor="ctr"/>
          <a:lstStyle>
            <a:lvl1pPr marL="0" indent="0" algn="ctr">
              <a:buNone/>
              <a:defRPr/>
            </a:lvl1pPr>
          </a:lstStyle>
          <a:p>
            <a:r>
              <a:rPr lang="en-GB" dirty="0"/>
              <a:t>Add photo here</a:t>
            </a:r>
          </a:p>
        </p:txBody>
      </p:sp>
      <p:sp>
        <p:nvSpPr>
          <p:cNvPr id="18" name="Picture Placeholder 16">
            <a:extLst>
              <a:ext uri="{FF2B5EF4-FFF2-40B4-BE49-F238E27FC236}">
                <a16:creationId xmlns:a16="http://schemas.microsoft.com/office/drawing/2014/main" id="{B16CB37F-37AA-410D-204B-AD1EBCDF0840}"/>
              </a:ext>
            </a:extLst>
          </p:cNvPr>
          <p:cNvSpPr>
            <a:spLocks noGrp="1"/>
          </p:cNvSpPr>
          <p:nvPr>
            <p:ph type="pic" sz="quarter" idx="14" hasCustomPrompt="1"/>
          </p:nvPr>
        </p:nvSpPr>
        <p:spPr>
          <a:xfrm>
            <a:off x="3046413" y="1714500"/>
            <a:ext cx="2032000" cy="4572000"/>
          </a:xfrm>
        </p:spPr>
        <p:txBody>
          <a:bodyPr anchor="ctr"/>
          <a:lstStyle>
            <a:lvl1pPr marL="0" indent="0" algn="ctr">
              <a:buNone/>
              <a:defRPr/>
            </a:lvl1pPr>
          </a:lstStyle>
          <a:p>
            <a:r>
              <a:rPr lang="en-GB" dirty="0"/>
              <a:t>Add photo here</a:t>
            </a:r>
          </a:p>
        </p:txBody>
      </p:sp>
      <p:sp>
        <p:nvSpPr>
          <p:cNvPr id="19" name="Picture Placeholder 16">
            <a:extLst>
              <a:ext uri="{FF2B5EF4-FFF2-40B4-BE49-F238E27FC236}">
                <a16:creationId xmlns:a16="http://schemas.microsoft.com/office/drawing/2014/main" id="{B8AA3438-1E4F-A17B-4BA6-84604FFDA346}"/>
              </a:ext>
            </a:extLst>
          </p:cNvPr>
          <p:cNvSpPr>
            <a:spLocks noGrp="1"/>
          </p:cNvSpPr>
          <p:nvPr>
            <p:ph type="pic" sz="quarter" idx="15" hasCustomPrompt="1"/>
          </p:nvPr>
        </p:nvSpPr>
        <p:spPr>
          <a:xfrm>
            <a:off x="5076825" y="1714500"/>
            <a:ext cx="2032000" cy="4572000"/>
          </a:xfrm>
        </p:spPr>
        <p:txBody>
          <a:bodyPr anchor="ctr"/>
          <a:lstStyle>
            <a:lvl1pPr marL="0" indent="0" algn="ctr">
              <a:buNone/>
              <a:defRPr/>
            </a:lvl1pPr>
          </a:lstStyle>
          <a:p>
            <a:r>
              <a:rPr lang="en-GB" dirty="0"/>
              <a:t>Add photo here</a:t>
            </a:r>
          </a:p>
        </p:txBody>
      </p:sp>
      <p:sp>
        <p:nvSpPr>
          <p:cNvPr id="20" name="Picture Placeholder 16">
            <a:extLst>
              <a:ext uri="{FF2B5EF4-FFF2-40B4-BE49-F238E27FC236}">
                <a16:creationId xmlns:a16="http://schemas.microsoft.com/office/drawing/2014/main" id="{DF3C2F97-EEF8-DFB6-BEE7-9C6CB8E21585}"/>
              </a:ext>
            </a:extLst>
          </p:cNvPr>
          <p:cNvSpPr>
            <a:spLocks noGrp="1"/>
          </p:cNvSpPr>
          <p:nvPr>
            <p:ph type="pic" sz="quarter" idx="16" hasCustomPrompt="1"/>
          </p:nvPr>
        </p:nvSpPr>
        <p:spPr>
          <a:xfrm>
            <a:off x="7105650" y="1714500"/>
            <a:ext cx="2032000" cy="4572000"/>
          </a:xfrm>
        </p:spPr>
        <p:txBody>
          <a:bodyPr anchor="ctr"/>
          <a:lstStyle>
            <a:lvl1pPr marL="0" indent="0" algn="ctr">
              <a:buNone/>
              <a:defRPr/>
            </a:lvl1pPr>
          </a:lstStyle>
          <a:p>
            <a:r>
              <a:rPr lang="en-GB" dirty="0"/>
              <a:t>Add photo here</a:t>
            </a:r>
          </a:p>
        </p:txBody>
      </p:sp>
      <p:sp>
        <p:nvSpPr>
          <p:cNvPr id="21" name="Picture Placeholder 16">
            <a:extLst>
              <a:ext uri="{FF2B5EF4-FFF2-40B4-BE49-F238E27FC236}">
                <a16:creationId xmlns:a16="http://schemas.microsoft.com/office/drawing/2014/main" id="{938A246F-FC1C-528B-BF2A-063647BFB584}"/>
              </a:ext>
            </a:extLst>
          </p:cNvPr>
          <p:cNvSpPr>
            <a:spLocks noGrp="1"/>
          </p:cNvSpPr>
          <p:nvPr>
            <p:ph type="pic" sz="quarter" idx="17" hasCustomPrompt="1"/>
          </p:nvPr>
        </p:nvSpPr>
        <p:spPr>
          <a:xfrm>
            <a:off x="9144635" y="1714500"/>
            <a:ext cx="20320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769990759"/>
      </p:ext>
    </p:extLst>
  </p:cSld>
  <p:clrMapOvr>
    <a:masterClrMapping/>
  </p:clrMapOvr>
  <p:transition spd="slow">
    <p:push/>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316812702"/>
      </p:ext>
    </p:extLst>
  </p:cSld>
  <p:clrMapOvr>
    <a:masterClrMapping/>
  </p:clrMapOvr>
  <p:transition spd="slow">
    <p:push/>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B228394F-BE7A-2262-4AF9-4B90EED71CE4}"/>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5" name="Slide Number Placeholder 2" hidden="1">
            <a:extLst>
              <a:ext uri="{FF2B5EF4-FFF2-40B4-BE49-F238E27FC236}">
                <a16:creationId xmlns:a16="http://schemas.microsoft.com/office/drawing/2014/main" id="{5681F9E3-16E7-1875-E3BC-602B9846CA68}"/>
              </a:ext>
            </a:extLst>
          </p:cNvPr>
          <p:cNvSpPr>
            <a:spLocks noGrp="1"/>
          </p:cNvSpPr>
          <p:nvPr>
            <p:ph type="sldNum" sz="quarter" idx="10"/>
          </p:nvPr>
        </p:nvSpPr>
        <p:spPr>
          <a:xfrm>
            <a:off x="0" y="6858000"/>
            <a:ext cx="0" cy="0"/>
          </a:xfrm>
        </p:spPr>
        <p:txBody>
          <a:bodyPr/>
          <a:lstStyle>
            <a:lvl1pPr>
              <a:defRPr>
                <a:noFill/>
              </a:defRPr>
            </a:lvl1pPr>
          </a:lstStyle>
          <a:p>
            <a:fld id="{D0EF7201-F92F-4B08-8CD8-21667D02614A}" type="slidenum">
              <a:rPr lang="en-US" smtClean="0"/>
              <a:pPr/>
              <a:t>‹#›</a:t>
            </a:fld>
            <a:endParaRPr lang="en-US" dirty="0"/>
          </a:p>
        </p:txBody>
      </p:sp>
      <p:sp>
        <p:nvSpPr>
          <p:cNvPr id="10" name="Date_DateCustomA" hidden="1">
            <a:extLst>
              <a:ext uri="{FF2B5EF4-FFF2-40B4-BE49-F238E27FC236}">
                <a16:creationId xmlns:a16="http://schemas.microsoft.com/office/drawing/2014/main" id="{E805FD9B-473D-902D-E033-2D4D9995A952}"/>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11" name="FLD_PresentationTitle" hidden="1">
            <a:extLst>
              <a:ext uri="{FF2B5EF4-FFF2-40B4-BE49-F238E27FC236}">
                <a16:creationId xmlns:a16="http://schemas.microsoft.com/office/drawing/2014/main" id="{71BDDE09-C5FF-5BF0-2014-6703726DDB61}"/>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pic>
        <p:nvPicPr>
          <p:cNvPr id="3" name="Graphic 2">
            <a:extLst>
              <a:ext uri="{FF2B5EF4-FFF2-40B4-BE49-F238E27FC236}">
                <a16:creationId xmlns:a16="http://schemas.microsoft.com/office/drawing/2014/main" id="{7AC4336A-44A7-B57B-C11B-6FE9938BFD3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33787" y="2190750"/>
            <a:ext cx="4924425" cy="2476500"/>
          </a:xfrm>
          <a:prstGeom prst="rect">
            <a:avLst/>
          </a:prstGeom>
        </p:spPr>
      </p:pic>
    </p:spTree>
    <p:extLst>
      <p:ext uri="{BB962C8B-B14F-4D97-AF65-F5344CB8AC3E}">
        <p14:creationId xmlns:p14="http://schemas.microsoft.com/office/powerpoint/2010/main" val="2135461800"/>
      </p:ext>
    </p:extLst>
  </p:cSld>
  <p:clrMapOvr>
    <a:masterClrMapping/>
  </p:clrMapOvr>
  <p:transition spd="slow">
    <p:push/>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6544B24D-C639-700F-B730-B477473093D3}"/>
              </a:ext>
            </a:extLst>
          </p:cNvPr>
          <p:cNvSpPr txBox="1"/>
          <p:nvPr userDrawn="1"/>
        </p:nvSpPr>
        <p:spPr>
          <a:xfrm>
            <a:off x="4467579" y="1608016"/>
            <a:ext cx="2642834" cy="42165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spcBef>
                <a:spcPts val="1200"/>
              </a:spcBef>
              <a:defRPr sz="3200"/>
            </a:pPr>
            <a:r>
              <a:rPr lang="en-US" sz="1600" dirty="0"/>
              <a:t>PICTURES</a:t>
            </a:r>
            <a:br>
              <a:rPr lang="en-US" sz="1600" dirty="0"/>
            </a:br>
            <a:r>
              <a:rPr lang="en-US" sz="900" b="1" dirty="0"/>
              <a:t>Insert corporate picture from Templafy</a:t>
            </a:r>
            <a:endParaRPr lang="en-US" sz="900" dirty="0"/>
          </a:p>
          <a:p>
            <a:pPr>
              <a:spcBef>
                <a:spcPts val="600"/>
              </a:spcBef>
              <a:defRPr sz="1800" b="1"/>
            </a:pPr>
            <a:r>
              <a:rPr lang="en-US" sz="900" dirty="0"/>
              <a:t>1.</a:t>
            </a:r>
            <a:r>
              <a:rPr lang="en-US" sz="900" b="0" dirty="0"/>
              <a:t> Click the blue </a:t>
            </a:r>
            <a:r>
              <a:rPr lang="en-US" sz="900" dirty="0"/>
              <a:t>Templafy </a:t>
            </a:r>
            <a:r>
              <a:rPr lang="en-US" sz="900" b="0" dirty="0"/>
              <a:t>button</a:t>
            </a:r>
          </a:p>
          <a:p>
            <a:pPr>
              <a:spcBef>
                <a:spcPts val="600"/>
              </a:spcBef>
              <a:defRPr sz="1800" b="1"/>
            </a:pPr>
            <a:r>
              <a:rPr lang="en-US" sz="900" dirty="0"/>
              <a:t>2. </a:t>
            </a:r>
            <a:r>
              <a:rPr lang="en-US" sz="900" b="0" dirty="0"/>
              <a:t>In the dropdown, click the </a:t>
            </a:r>
            <a:r>
              <a:rPr lang="en-US" sz="900" dirty="0"/>
              <a:t>Photos </a:t>
            </a:r>
            <a:r>
              <a:rPr lang="en-US" sz="900" b="0" dirty="0"/>
              <a:t>button in the Templafy pane on the right side of the screen</a:t>
            </a:r>
          </a:p>
          <a:p>
            <a:pPr>
              <a:spcBef>
                <a:spcPts val="600"/>
              </a:spcBef>
              <a:defRPr sz="1800" b="1"/>
            </a:pPr>
            <a:r>
              <a:rPr lang="en-US" sz="900" dirty="0"/>
              <a:t>3. </a:t>
            </a:r>
            <a:r>
              <a:rPr lang="en-US" sz="900" b="0" dirty="0"/>
              <a:t>Find your image and click in once to insert</a:t>
            </a:r>
          </a:p>
          <a:p>
            <a:pPr>
              <a:spcBef>
                <a:spcPts val="600"/>
              </a:spcBef>
              <a:defRPr sz="1800"/>
            </a:pPr>
            <a:endParaRPr lang="en-US" sz="900" b="0" dirty="0"/>
          </a:p>
          <a:p>
            <a:pPr>
              <a:spcBef>
                <a:spcPts val="600"/>
              </a:spcBef>
              <a:defRPr sz="1800"/>
            </a:pPr>
            <a:endParaRPr lang="en-US" sz="900" b="0" dirty="0"/>
          </a:p>
          <a:p>
            <a:pPr>
              <a:spcBef>
                <a:spcPts val="600"/>
              </a:spcBef>
              <a:defRPr sz="1800"/>
            </a:pPr>
            <a:endParaRPr lang="en-US" sz="900" b="0" dirty="0"/>
          </a:p>
          <a:p>
            <a:pPr>
              <a:spcBef>
                <a:spcPts val="600"/>
              </a:spcBef>
              <a:defRPr sz="1800" b="1"/>
            </a:pPr>
            <a:r>
              <a:rPr lang="en-US" sz="900" dirty="0"/>
              <a:t>Hint: </a:t>
            </a:r>
            <a:r>
              <a:rPr lang="en-US" sz="900" b="0" dirty="0"/>
              <a:t>You can search for images in the search field.</a:t>
            </a:r>
          </a:p>
          <a:p>
            <a:pPr>
              <a:spcBef>
                <a:spcPts val="600"/>
              </a:spcBef>
              <a:defRPr sz="1800"/>
            </a:pPr>
            <a:endParaRPr lang="en-US" sz="900" b="0" dirty="0"/>
          </a:p>
          <a:p>
            <a:pPr>
              <a:spcBef>
                <a:spcPts val="600"/>
              </a:spcBef>
              <a:defRPr sz="1800" b="1"/>
            </a:pPr>
            <a:r>
              <a:rPr lang="en-US" sz="900" dirty="0"/>
              <a:t>Crop picture</a:t>
            </a:r>
          </a:p>
          <a:p>
            <a:pPr>
              <a:spcBef>
                <a:spcPts val="600"/>
              </a:spcBef>
              <a:defRPr sz="1800" b="1"/>
            </a:pPr>
            <a:r>
              <a:rPr lang="en-US" sz="900" dirty="0"/>
              <a:t>1. </a:t>
            </a:r>
            <a:r>
              <a:rPr lang="en-US" sz="900" b="0" dirty="0"/>
              <a:t>Click </a:t>
            </a:r>
            <a:r>
              <a:rPr lang="en-US" sz="900" dirty="0"/>
              <a:t>Crop</a:t>
            </a:r>
            <a:r>
              <a:rPr lang="en-US" sz="900" b="0" dirty="0"/>
              <a:t> to change size or </a:t>
            </a:r>
            <a:br>
              <a:rPr lang="en-US" sz="900" b="0" dirty="0"/>
            </a:br>
            <a:r>
              <a:rPr lang="en-US" sz="900" b="0" dirty="0"/>
              <a:t>focus of the picture</a:t>
            </a:r>
          </a:p>
          <a:p>
            <a:pPr>
              <a:spcBef>
                <a:spcPts val="600"/>
              </a:spcBef>
              <a:defRPr sz="1800" b="1"/>
            </a:pPr>
            <a:r>
              <a:rPr lang="en-US" sz="900" dirty="0"/>
              <a:t>2. </a:t>
            </a:r>
            <a:r>
              <a:rPr lang="en-US" sz="900" b="0" dirty="0"/>
              <a:t>If you want to scale the picture, </a:t>
            </a:r>
            <a:br>
              <a:rPr lang="en-US" sz="900" b="0" dirty="0"/>
            </a:br>
            <a:r>
              <a:rPr lang="en-US" sz="900" b="0" dirty="0"/>
              <a:t>hold </a:t>
            </a:r>
            <a:r>
              <a:rPr lang="en-US" sz="900" dirty="0"/>
              <a:t>SHIFT</a:t>
            </a:r>
            <a:r>
              <a:rPr lang="en-US" sz="900" b="0" dirty="0"/>
              <a:t>-key down while </a:t>
            </a:r>
            <a:br>
              <a:rPr lang="en-US" sz="900" b="0" dirty="0"/>
            </a:br>
            <a:r>
              <a:rPr lang="en-US" sz="900" b="0" dirty="0"/>
              <a:t>dragging the corners of the picture</a:t>
            </a:r>
            <a:br>
              <a:rPr lang="en-US" sz="900" b="0" dirty="0"/>
            </a:br>
            <a:endParaRPr lang="en-US" sz="900" b="0" dirty="0"/>
          </a:p>
          <a:p>
            <a:pPr>
              <a:spcBef>
                <a:spcPts val="600"/>
              </a:spcBef>
              <a:defRPr sz="1800" b="1"/>
            </a:pPr>
            <a:r>
              <a:rPr lang="en-US" sz="900" dirty="0"/>
              <a:t>HINT: </a:t>
            </a:r>
            <a:r>
              <a:rPr lang="en-US" sz="900" b="0" dirty="0"/>
              <a:t>If you delete the picture and </a:t>
            </a:r>
            <a:br>
              <a:rPr lang="en-US" sz="900" b="0" dirty="0"/>
            </a:br>
            <a:r>
              <a:rPr lang="en-US" sz="900" b="0" dirty="0"/>
              <a:t>insert a new one, the picture may </a:t>
            </a:r>
            <a:br>
              <a:rPr lang="en-US" sz="900" b="0" dirty="0"/>
            </a:br>
            <a:r>
              <a:rPr lang="en-US" sz="900" b="0" dirty="0"/>
              <a:t>lie in front of the text or graphic.</a:t>
            </a:r>
            <a:br>
              <a:rPr lang="en-US" sz="900" b="0" dirty="0"/>
            </a:br>
            <a:r>
              <a:rPr lang="en-US" sz="900" b="0" dirty="0"/>
              <a:t>If this happens, select the picture, </a:t>
            </a:r>
            <a:br>
              <a:rPr lang="en-US" sz="900" b="0" dirty="0"/>
            </a:br>
            <a:r>
              <a:rPr lang="en-US" sz="900" b="0" dirty="0"/>
              <a:t>right-click and choose </a:t>
            </a:r>
            <a:r>
              <a:rPr lang="en-US" sz="900" dirty="0"/>
              <a:t>Send to Back</a:t>
            </a:r>
          </a:p>
        </p:txBody>
      </p:sp>
      <p:grpSp>
        <p:nvGrpSpPr>
          <p:cNvPr id="4" name="Gruppe 25">
            <a:extLst>
              <a:ext uri="{FF2B5EF4-FFF2-40B4-BE49-F238E27FC236}">
                <a16:creationId xmlns:a16="http://schemas.microsoft.com/office/drawing/2014/main" id="{8A1E5916-BEF1-B39E-88A3-27A3CE33FBE2}"/>
              </a:ext>
            </a:extLst>
          </p:cNvPr>
          <p:cNvGrpSpPr/>
          <p:nvPr userDrawn="1"/>
        </p:nvGrpSpPr>
        <p:grpSpPr>
          <a:xfrm>
            <a:off x="7145756" y="1876097"/>
            <a:ext cx="676670" cy="997705"/>
            <a:chOff x="0" y="0"/>
            <a:chExt cx="1353338" cy="1995408"/>
          </a:xfrm>
        </p:grpSpPr>
        <p:pic>
          <p:nvPicPr>
            <p:cNvPr id="5" name="Billede 26" descr="Billede 26">
              <a:extLst>
                <a:ext uri="{FF2B5EF4-FFF2-40B4-BE49-F238E27FC236}">
                  <a16:creationId xmlns:a16="http://schemas.microsoft.com/office/drawing/2014/main" id="{CD4E4287-D76C-463D-B65A-CB61F4A7038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611573" cy="731703"/>
            </a:xfrm>
            <a:prstGeom prst="rect">
              <a:avLst/>
            </a:prstGeom>
            <a:ln w="12700" cap="flat">
              <a:noFill/>
              <a:miter lim="400000"/>
            </a:ln>
            <a:effectLst/>
          </p:spPr>
        </p:pic>
        <p:pic>
          <p:nvPicPr>
            <p:cNvPr id="6" name="Billede 37" descr="Billede 37">
              <a:extLst>
                <a:ext uri="{FF2B5EF4-FFF2-40B4-BE49-F238E27FC236}">
                  <a16:creationId xmlns:a16="http://schemas.microsoft.com/office/drawing/2014/main" id="{517F9EF2-51C8-E09B-9E48-D98C4B6EAA3F}"/>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3632" y="738429"/>
              <a:ext cx="1349707" cy="1256980"/>
            </a:xfrm>
            <a:prstGeom prst="rect">
              <a:avLst/>
            </a:prstGeom>
            <a:ln w="3175" cap="flat">
              <a:solidFill>
                <a:srgbClr val="F2F2F2"/>
              </a:solidFill>
              <a:prstDash val="solid"/>
              <a:round/>
            </a:ln>
            <a:effectLst/>
          </p:spPr>
        </p:pic>
      </p:grpSp>
      <p:sp>
        <p:nvSpPr>
          <p:cNvPr id="7" name="Text Box 2">
            <a:extLst>
              <a:ext uri="{FF2B5EF4-FFF2-40B4-BE49-F238E27FC236}">
                <a16:creationId xmlns:a16="http://schemas.microsoft.com/office/drawing/2014/main" id="{5E6BFE96-B170-E953-A8B2-88A3106B92AB}"/>
              </a:ext>
            </a:extLst>
          </p:cNvPr>
          <p:cNvSpPr txBox="1"/>
          <p:nvPr userDrawn="1"/>
        </p:nvSpPr>
        <p:spPr>
          <a:xfrm>
            <a:off x="1016000" y="1613646"/>
            <a:ext cx="2136361" cy="47551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spcBef>
                <a:spcPts val="600"/>
              </a:spcBef>
              <a:defRPr sz="3200"/>
            </a:pPr>
            <a:r>
              <a:rPr lang="en-US" sz="1600" dirty="0"/>
              <a:t>TEXT STYLES</a:t>
            </a:r>
          </a:p>
          <a:p>
            <a:pPr>
              <a:spcBef>
                <a:spcPts val="600"/>
              </a:spcBef>
              <a:defRPr sz="1800"/>
            </a:pPr>
            <a:r>
              <a:rPr lang="en-US" sz="900" dirty="0"/>
              <a:t>Use the </a:t>
            </a:r>
            <a:r>
              <a:rPr lang="en-US" sz="900" b="1" dirty="0"/>
              <a:t>TAB</a:t>
            </a:r>
            <a:r>
              <a:rPr lang="en-US" sz="900" dirty="0"/>
              <a:t>-key to jump through levels. Click </a:t>
            </a:r>
            <a:r>
              <a:rPr lang="en-US" sz="900" b="1" dirty="0"/>
              <a:t>ENTER</a:t>
            </a:r>
            <a:r>
              <a:rPr lang="en-US" sz="900" dirty="0"/>
              <a:t>, then </a:t>
            </a:r>
            <a:r>
              <a:rPr lang="en-US" sz="900" b="1" dirty="0"/>
              <a:t>TAB</a:t>
            </a:r>
            <a:r>
              <a:rPr lang="en-US" sz="900" dirty="0"/>
              <a:t> to switch from one level to the next level</a:t>
            </a:r>
          </a:p>
          <a:p>
            <a:pPr>
              <a:spcBef>
                <a:spcPts val="600"/>
              </a:spcBef>
              <a:defRPr sz="1800"/>
            </a:pPr>
            <a:r>
              <a:rPr lang="en-US" sz="900" dirty="0"/>
              <a:t>To go back in levels use </a:t>
            </a:r>
            <a:r>
              <a:rPr lang="en-US" sz="900" b="1" dirty="0"/>
              <a:t>SHIFT-TAB</a:t>
            </a:r>
          </a:p>
          <a:p>
            <a:pPr>
              <a:spcBef>
                <a:spcPts val="600"/>
              </a:spcBef>
              <a:defRPr sz="1800"/>
            </a:pPr>
            <a:r>
              <a:rPr lang="en-US" sz="900" dirty="0"/>
              <a:t>Alternatively, </a:t>
            </a:r>
            <a:r>
              <a:rPr lang="en-US" sz="900" b="1" dirty="0"/>
              <a:t>Increase</a:t>
            </a:r>
            <a:r>
              <a:rPr lang="en-US" sz="900" dirty="0"/>
              <a:t> and </a:t>
            </a:r>
            <a:r>
              <a:rPr lang="en-US" sz="900" b="1" dirty="0"/>
              <a:t>Decrease</a:t>
            </a:r>
            <a:br>
              <a:rPr lang="en-US" sz="900" b="1" dirty="0"/>
            </a:br>
            <a:r>
              <a:rPr lang="en-US" sz="900" dirty="0"/>
              <a:t>list level can be used</a:t>
            </a:r>
          </a:p>
          <a:p>
            <a:pPr>
              <a:spcBef>
                <a:spcPts val="600"/>
              </a:spcBef>
              <a:defRPr sz="1800"/>
            </a:pPr>
            <a:endParaRPr lang="en-US" sz="900" dirty="0"/>
          </a:p>
          <a:p>
            <a:pPr>
              <a:spcBef>
                <a:spcPts val="600"/>
              </a:spcBef>
              <a:defRPr sz="1800" b="1"/>
            </a:pPr>
            <a:r>
              <a:rPr lang="en-US" sz="900" dirty="0"/>
              <a:t>HINT: Use bullet button</a:t>
            </a:r>
          </a:p>
          <a:p>
            <a:pPr>
              <a:spcBef>
                <a:spcPts val="600"/>
              </a:spcBef>
              <a:defRPr sz="1800"/>
            </a:pPr>
            <a:r>
              <a:rPr lang="en-US" sz="900" dirty="0"/>
              <a:t>Delete bullet for regular text.</a:t>
            </a:r>
            <a:br>
              <a:rPr lang="en-US" sz="900" dirty="0"/>
            </a:br>
            <a:r>
              <a:rPr lang="en-US" sz="900" dirty="0"/>
              <a:t>Click on the bullet button to reapply the correct bullet again</a:t>
            </a:r>
          </a:p>
          <a:p>
            <a:pPr>
              <a:spcBef>
                <a:spcPts val="600"/>
              </a:spcBef>
              <a:defRPr sz="1800"/>
            </a:pPr>
            <a:br>
              <a:rPr lang="en-US" sz="900" dirty="0"/>
            </a:br>
            <a:r>
              <a:rPr lang="en-US" sz="1600" dirty="0"/>
              <a:t>SLIDES &amp; LAYOUTS</a:t>
            </a:r>
            <a:br>
              <a:rPr lang="en-US" sz="1600" dirty="0"/>
            </a:br>
            <a:br>
              <a:rPr lang="en-US" sz="1600" dirty="0"/>
            </a:br>
            <a:r>
              <a:rPr lang="en-US" sz="900" dirty="0"/>
              <a:t>Click on the menu </a:t>
            </a:r>
            <a:r>
              <a:rPr lang="en-US" sz="900" b="1" dirty="0"/>
              <a:t>New Slide </a:t>
            </a:r>
            <a:r>
              <a:rPr lang="en-US" sz="900" dirty="0"/>
              <a:t>in the </a:t>
            </a:r>
            <a:r>
              <a:rPr lang="en-US" sz="900" b="1" dirty="0"/>
              <a:t>Home</a:t>
            </a:r>
            <a:r>
              <a:rPr lang="en-US" sz="900" dirty="0"/>
              <a:t> tab to insert a new slide</a:t>
            </a:r>
            <a:br>
              <a:rPr lang="en-US" sz="900" dirty="0"/>
            </a:br>
            <a:br>
              <a:rPr lang="en-US" sz="900" dirty="0"/>
            </a:br>
            <a:r>
              <a:rPr lang="en-US" sz="900" b="1" dirty="0"/>
              <a:t>Change layout</a:t>
            </a:r>
          </a:p>
          <a:p>
            <a:pPr>
              <a:spcBef>
                <a:spcPts val="600"/>
              </a:spcBef>
              <a:defRPr sz="1800"/>
            </a:pPr>
            <a:r>
              <a:rPr lang="en-US" sz="900" dirty="0"/>
              <a:t>Click on the arrow next to </a:t>
            </a:r>
            <a:r>
              <a:rPr lang="en-US" sz="900" b="1" dirty="0"/>
              <a:t>Layout</a:t>
            </a:r>
            <a:br>
              <a:rPr lang="en-US" sz="900" b="1" dirty="0"/>
            </a:br>
            <a:r>
              <a:rPr lang="en-US" sz="900" dirty="0"/>
              <a:t>to view a dropdown menu of possible slide layouts</a:t>
            </a:r>
            <a:br>
              <a:rPr lang="en-US" sz="900" dirty="0"/>
            </a:br>
            <a:br>
              <a:rPr lang="en-US" sz="900" dirty="0"/>
            </a:br>
            <a:r>
              <a:rPr lang="en-US" sz="900" b="1" dirty="0"/>
              <a:t>Reset slide</a:t>
            </a:r>
          </a:p>
          <a:p>
            <a:pPr>
              <a:spcBef>
                <a:spcPts val="600"/>
              </a:spcBef>
              <a:defRPr sz="1800"/>
            </a:pPr>
            <a:r>
              <a:rPr lang="en-US" sz="900" dirty="0"/>
              <a:t>Click the </a:t>
            </a:r>
            <a:r>
              <a:rPr lang="en-US" sz="900" b="1" dirty="0"/>
              <a:t>Reset </a:t>
            </a:r>
            <a:r>
              <a:rPr lang="en-US" sz="900" dirty="0"/>
              <a:t>menu to reset position, size and formatting of the </a:t>
            </a:r>
            <a:br>
              <a:rPr lang="en-US" sz="900" dirty="0"/>
            </a:br>
            <a:r>
              <a:rPr lang="en-US" sz="900" dirty="0"/>
              <a:t>slide placeholders to their default settings</a:t>
            </a:r>
          </a:p>
        </p:txBody>
      </p:sp>
      <p:pic>
        <p:nvPicPr>
          <p:cNvPr id="8" name="Picture 2" descr="Picture 2">
            <a:extLst>
              <a:ext uri="{FF2B5EF4-FFF2-40B4-BE49-F238E27FC236}">
                <a16:creationId xmlns:a16="http://schemas.microsoft.com/office/drawing/2014/main" id="{0AE98524-32C4-9EE3-E8FA-29E2F4118322}"/>
              </a:ext>
            </a:extLst>
          </p:cNvPr>
          <p:cNvPicPr>
            <a:picLocks noChangeAspect="1"/>
          </p:cNvPicPr>
          <p:nvPr userDrawn="1"/>
        </p:nvPicPr>
        <p:blipFill>
          <a:blip r:embed="rId4"/>
          <a:stretch>
            <a:fillRect/>
          </a:stretch>
        </p:blipFill>
        <p:spPr>
          <a:xfrm>
            <a:off x="3193501" y="3322850"/>
            <a:ext cx="257144" cy="285715"/>
          </a:xfrm>
          <a:prstGeom prst="rect">
            <a:avLst/>
          </a:prstGeom>
          <a:ln w="12700">
            <a:miter lim="400000"/>
          </a:ln>
        </p:spPr>
      </p:pic>
      <p:pic>
        <p:nvPicPr>
          <p:cNvPr id="10" name="Picture 29" descr="Picture 29">
            <a:extLst>
              <a:ext uri="{FF2B5EF4-FFF2-40B4-BE49-F238E27FC236}">
                <a16:creationId xmlns:a16="http://schemas.microsoft.com/office/drawing/2014/main" id="{83F57B94-FFE1-82FB-A44E-9227C7C52FBD}"/>
              </a:ext>
            </a:extLst>
          </p:cNvPr>
          <p:cNvPicPr>
            <a:picLocks noChangeAspect="1"/>
          </p:cNvPicPr>
          <p:nvPr userDrawn="1"/>
        </p:nvPicPr>
        <p:blipFill>
          <a:blip r:embed="rId5"/>
          <a:stretch>
            <a:fillRect/>
          </a:stretch>
        </p:blipFill>
        <p:spPr>
          <a:xfrm>
            <a:off x="3194042" y="2599667"/>
            <a:ext cx="457144" cy="257144"/>
          </a:xfrm>
          <a:prstGeom prst="rect">
            <a:avLst/>
          </a:prstGeom>
          <a:ln w="12700">
            <a:miter lim="400000"/>
          </a:ln>
        </p:spPr>
      </p:pic>
      <p:pic>
        <p:nvPicPr>
          <p:cNvPr id="11" name="Picture 16" descr="Picture 16">
            <a:extLst>
              <a:ext uri="{FF2B5EF4-FFF2-40B4-BE49-F238E27FC236}">
                <a16:creationId xmlns:a16="http://schemas.microsoft.com/office/drawing/2014/main" id="{C6297347-9B90-9765-2062-96945E9218CE}"/>
              </a:ext>
            </a:extLst>
          </p:cNvPr>
          <p:cNvPicPr>
            <a:picLocks noChangeAspect="1"/>
          </p:cNvPicPr>
          <p:nvPr userDrawn="1"/>
        </p:nvPicPr>
        <p:blipFill>
          <a:blip r:embed="rId6"/>
          <a:stretch>
            <a:fillRect/>
          </a:stretch>
        </p:blipFill>
        <p:spPr>
          <a:xfrm>
            <a:off x="3199923" y="4313402"/>
            <a:ext cx="328882" cy="505502"/>
          </a:xfrm>
          <a:prstGeom prst="rect">
            <a:avLst/>
          </a:prstGeom>
          <a:ln w="12700">
            <a:miter lim="400000"/>
          </a:ln>
        </p:spPr>
      </p:pic>
      <p:pic>
        <p:nvPicPr>
          <p:cNvPr id="12" name="Picture 20" descr="Picture 20">
            <a:extLst>
              <a:ext uri="{FF2B5EF4-FFF2-40B4-BE49-F238E27FC236}">
                <a16:creationId xmlns:a16="http://schemas.microsoft.com/office/drawing/2014/main" id="{616ABA94-E10A-5E32-669D-EBD7DA9076A7}"/>
              </a:ext>
            </a:extLst>
          </p:cNvPr>
          <p:cNvPicPr>
            <a:picLocks noChangeAspect="1"/>
          </p:cNvPicPr>
          <p:nvPr userDrawn="1"/>
        </p:nvPicPr>
        <p:blipFill>
          <a:blip r:embed="rId7"/>
          <a:stretch>
            <a:fillRect/>
          </a:stretch>
        </p:blipFill>
        <p:spPr>
          <a:xfrm>
            <a:off x="3199923" y="5641555"/>
            <a:ext cx="538466" cy="172842"/>
          </a:xfrm>
          <a:prstGeom prst="rect">
            <a:avLst/>
          </a:prstGeom>
          <a:ln w="12700">
            <a:miter lim="400000"/>
          </a:ln>
        </p:spPr>
      </p:pic>
      <p:pic>
        <p:nvPicPr>
          <p:cNvPr id="13" name="Picture 19" descr="Picture 19">
            <a:extLst>
              <a:ext uri="{FF2B5EF4-FFF2-40B4-BE49-F238E27FC236}">
                <a16:creationId xmlns:a16="http://schemas.microsoft.com/office/drawing/2014/main" id="{21BBD215-6D0C-3D89-CF7D-E3806B304F38}"/>
              </a:ext>
            </a:extLst>
          </p:cNvPr>
          <p:cNvPicPr>
            <a:picLocks noChangeAspect="1"/>
          </p:cNvPicPr>
          <p:nvPr userDrawn="1"/>
        </p:nvPicPr>
        <p:blipFill>
          <a:blip r:embed="rId8"/>
          <a:stretch>
            <a:fillRect/>
          </a:stretch>
        </p:blipFill>
        <p:spPr>
          <a:xfrm>
            <a:off x="7201777" y="4171639"/>
            <a:ext cx="313789" cy="543901"/>
          </a:xfrm>
          <a:prstGeom prst="rect">
            <a:avLst/>
          </a:prstGeom>
          <a:ln w="12700">
            <a:miter lim="400000"/>
          </a:ln>
        </p:spPr>
      </p:pic>
      <p:sp>
        <p:nvSpPr>
          <p:cNvPr id="16" name="Text Box 4">
            <a:extLst>
              <a:ext uri="{FF2B5EF4-FFF2-40B4-BE49-F238E27FC236}">
                <a16:creationId xmlns:a16="http://schemas.microsoft.com/office/drawing/2014/main" id="{2D5A08AE-C050-3C3E-D457-4601CD853B9D}"/>
              </a:ext>
            </a:extLst>
          </p:cNvPr>
          <p:cNvSpPr txBox="1"/>
          <p:nvPr userDrawn="1"/>
        </p:nvSpPr>
        <p:spPr>
          <a:xfrm>
            <a:off x="8131102" y="1608016"/>
            <a:ext cx="2214244" cy="3447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spcBef>
                <a:spcPts val="600"/>
              </a:spcBef>
              <a:defRPr sz="3200"/>
            </a:pPr>
            <a:r>
              <a:rPr lang="en-US" sz="1600" dirty="0"/>
              <a:t>HEADER &amp; FOOTER</a:t>
            </a:r>
          </a:p>
          <a:p>
            <a:pPr>
              <a:spcBef>
                <a:spcPts val="600"/>
              </a:spcBef>
              <a:defRPr sz="1800"/>
            </a:pPr>
            <a:r>
              <a:rPr lang="en-US" sz="900" dirty="0"/>
              <a:t>Do this at the very end to apply the changes on all slides</a:t>
            </a:r>
          </a:p>
          <a:p>
            <a:pPr>
              <a:spcBef>
                <a:spcPts val="600"/>
              </a:spcBef>
              <a:defRPr sz="1800"/>
            </a:pPr>
            <a:r>
              <a:rPr lang="en-US" sz="900" dirty="0"/>
              <a:t>Click on </a:t>
            </a:r>
            <a:r>
              <a:rPr lang="en-US" sz="900" b="1" dirty="0"/>
              <a:t>Header and Footer </a:t>
            </a:r>
            <a:r>
              <a:rPr lang="en-US" sz="900" dirty="0"/>
              <a:t>in the </a:t>
            </a:r>
            <a:r>
              <a:rPr lang="en-US" sz="900" b="1" dirty="0"/>
              <a:t>Insert</a:t>
            </a:r>
            <a:r>
              <a:rPr lang="en-US" sz="900" dirty="0"/>
              <a:t> tab (write the desired text)</a:t>
            </a:r>
          </a:p>
          <a:p>
            <a:pPr>
              <a:spcBef>
                <a:spcPts val="600"/>
              </a:spcBef>
              <a:defRPr sz="1800"/>
            </a:pPr>
            <a:r>
              <a:rPr lang="en-US" sz="900" dirty="0"/>
              <a:t>Click </a:t>
            </a:r>
            <a:r>
              <a:rPr lang="en-US" sz="900" b="1" dirty="0"/>
              <a:t>Apply to All </a:t>
            </a:r>
            <a:r>
              <a:rPr lang="en-US" sz="900" dirty="0"/>
              <a:t>or </a:t>
            </a:r>
            <a:r>
              <a:rPr lang="en-US" sz="900" b="1" dirty="0"/>
              <a:t>Apply</a:t>
            </a:r>
            <a:r>
              <a:rPr lang="en-US" sz="900" dirty="0"/>
              <a:t> if only used on one slide</a:t>
            </a:r>
          </a:p>
          <a:p>
            <a:pPr>
              <a:spcBef>
                <a:spcPts val="1200"/>
              </a:spcBef>
              <a:defRPr sz="3200"/>
            </a:pPr>
            <a:r>
              <a:rPr lang="en-US" sz="1600" dirty="0"/>
              <a:t>GRIDLINES</a:t>
            </a:r>
            <a:endParaRPr lang="en-US" sz="1600" b="1" dirty="0"/>
          </a:p>
          <a:p>
            <a:pPr>
              <a:spcBef>
                <a:spcPts val="600"/>
              </a:spcBef>
              <a:defRPr sz="1800"/>
            </a:pPr>
            <a:r>
              <a:rPr lang="en-US" sz="900" dirty="0"/>
              <a:t>Click the </a:t>
            </a:r>
            <a:r>
              <a:rPr lang="en-US" sz="900" b="1" dirty="0"/>
              <a:t>View</a:t>
            </a:r>
            <a:r>
              <a:rPr lang="en-US" sz="900" dirty="0"/>
              <a:t> tab and set tick mark next to </a:t>
            </a:r>
            <a:r>
              <a:rPr lang="en-US" sz="900" b="1" dirty="0"/>
              <a:t>Guides</a:t>
            </a:r>
          </a:p>
          <a:p>
            <a:pPr>
              <a:spcBef>
                <a:spcPts val="600"/>
              </a:spcBef>
              <a:defRPr sz="1800" b="1"/>
            </a:pPr>
            <a:r>
              <a:rPr lang="en-US" sz="900" dirty="0"/>
              <a:t>HINT: Alt + F9 </a:t>
            </a:r>
            <a:r>
              <a:rPr lang="en-US" sz="900" b="0" dirty="0"/>
              <a:t>for quick view of guides</a:t>
            </a:r>
          </a:p>
          <a:p>
            <a:pPr>
              <a:spcBef>
                <a:spcPts val="600"/>
              </a:spcBef>
              <a:defRPr sz="1800"/>
            </a:pPr>
            <a:endParaRPr lang="en-US" sz="900" b="0" dirty="0"/>
          </a:p>
          <a:p>
            <a:pPr>
              <a:spcBef>
                <a:spcPts val="600"/>
              </a:spcBef>
              <a:defRPr sz="3200"/>
            </a:pPr>
            <a:r>
              <a:rPr lang="en-US" sz="1600" dirty="0"/>
              <a:t>SLIDES</a:t>
            </a:r>
          </a:p>
          <a:p>
            <a:pPr>
              <a:spcBef>
                <a:spcPts val="600"/>
              </a:spcBef>
              <a:defRPr sz="1800"/>
            </a:pPr>
            <a:r>
              <a:rPr lang="en-US" sz="900" dirty="0"/>
              <a:t>Insert predefined slides from the Templafy button. Choose </a:t>
            </a:r>
            <a:r>
              <a:rPr lang="en-US" sz="900" b="1" dirty="0"/>
              <a:t>Slides</a:t>
            </a:r>
            <a:r>
              <a:rPr lang="en-US" sz="900" dirty="0"/>
              <a:t> from the dropdown menu or from the buttons in the Templafy pane on the right side of the screen</a:t>
            </a:r>
          </a:p>
        </p:txBody>
      </p:sp>
      <p:sp>
        <p:nvSpPr>
          <p:cNvPr id="21" name="Fast overskrift">
            <a:extLst>
              <a:ext uri="{FF2B5EF4-FFF2-40B4-BE49-F238E27FC236}">
                <a16:creationId xmlns:a16="http://schemas.microsoft.com/office/drawing/2014/main" id="{E3C053DC-A8AC-4F2C-31E6-AE4ACECFE626}"/>
              </a:ext>
            </a:extLst>
          </p:cNvPr>
          <p:cNvSpPr txBox="1"/>
          <p:nvPr userDrawn="1"/>
        </p:nvSpPr>
        <p:spPr>
          <a:xfrm>
            <a:off x="1016000" y="579810"/>
            <a:ext cx="10633074" cy="4924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defRPr sz="6400"/>
            </a:lvl1pPr>
          </a:lstStyle>
          <a:p>
            <a:r>
              <a:rPr lang="en-US" sz="3200" dirty="0"/>
              <a:t>TIPS &amp; TRICKS - YOUR USER GUIDE</a:t>
            </a:r>
          </a:p>
        </p:txBody>
      </p:sp>
      <p:pic>
        <p:nvPicPr>
          <p:cNvPr id="23" name="Picture 2" descr="Picture 2">
            <a:extLst>
              <a:ext uri="{FF2B5EF4-FFF2-40B4-BE49-F238E27FC236}">
                <a16:creationId xmlns:a16="http://schemas.microsoft.com/office/drawing/2014/main" id="{64425764-08A8-067C-6FC3-54C2A125B994}"/>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10525149" y="4279948"/>
            <a:ext cx="650851" cy="973829"/>
          </a:xfrm>
          <a:prstGeom prst="rect">
            <a:avLst/>
          </a:prstGeom>
          <a:ln w="12700">
            <a:miter lim="400000"/>
          </a:ln>
        </p:spPr>
      </p:pic>
      <p:pic>
        <p:nvPicPr>
          <p:cNvPr id="25" name="Picture 24" descr="Picture 24">
            <a:extLst>
              <a:ext uri="{FF2B5EF4-FFF2-40B4-BE49-F238E27FC236}">
                <a16:creationId xmlns:a16="http://schemas.microsoft.com/office/drawing/2014/main" id="{7781CC46-5157-D188-A075-1AD91E7F3E73}"/>
              </a:ext>
            </a:extLst>
          </p:cNvPr>
          <p:cNvPicPr>
            <a:picLocks noChangeAspect="1"/>
          </p:cNvPicPr>
          <p:nvPr userDrawn="1"/>
        </p:nvPicPr>
        <p:blipFill>
          <a:blip r:embed="rId10"/>
          <a:stretch>
            <a:fillRect/>
          </a:stretch>
        </p:blipFill>
        <p:spPr>
          <a:xfrm>
            <a:off x="3199922" y="5077014"/>
            <a:ext cx="475429" cy="176763"/>
          </a:xfrm>
          <a:prstGeom prst="rect">
            <a:avLst/>
          </a:prstGeom>
          <a:ln w="12700">
            <a:miter lim="400000"/>
          </a:ln>
        </p:spPr>
      </p:pic>
      <p:pic>
        <p:nvPicPr>
          <p:cNvPr id="30" name="Picture 12" descr="Picture 12">
            <a:extLst>
              <a:ext uri="{FF2B5EF4-FFF2-40B4-BE49-F238E27FC236}">
                <a16:creationId xmlns:a16="http://schemas.microsoft.com/office/drawing/2014/main" id="{6CC967B0-2B41-9B4F-1FC1-4BD02B900102}"/>
              </a:ext>
            </a:extLst>
          </p:cNvPr>
          <p:cNvPicPr>
            <a:picLocks noChangeAspect="1"/>
          </p:cNvPicPr>
          <p:nvPr userDrawn="1"/>
        </p:nvPicPr>
        <p:blipFill>
          <a:blip r:embed="rId11"/>
          <a:stretch>
            <a:fillRect/>
          </a:stretch>
        </p:blipFill>
        <p:spPr>
          <a:xfrm>
            <a:off x="10525149" y="2217244"/>
            <a:ext cx="378294" cy="543367"/>
          </a:xfrm>
          <a:prstGeom prst="rect">
            <a:avLst/>
          </a:prstGeom>
          <a:ln w="12700">
            <a:miter lim="400000"/>
          </a:ln>
        </p:spPr>
      </p:pic>
      <p:grpSp>
        <p:nvGrpSpPr>
          <p:cNvPr id="31" name="Group 3">
            <a:extLst>
              <a:ext uri="{FF2B5EF4-FFF2-40B4-BE49-F238E27FC236}">
                <a16:creationId xmlns:a16="http://schemas.microsoft.com/office/drawing/2014/main" id="{B0FC6CB9-1906-BFB6-34F3-5A63E8B42393}"/>
              </a:ext>
            </a:extLst>
          </p:cNvPr>
          <p:cNvGrpSpPr/>
          <p:nvPr userDrawn="1"/>
        </p:nvGrpSpPr>
        <p:grpSpPr>
          <a:xfrm>
            <a:off x="4465763" y="2841432"/>
            <a:ext cx="2243060" cy="594908"/>
            <a:chOff x="0" y="0"/>
            <a:chExt cx="4486118" cy="1189813"/>
          </a:xfrm>
        </p:grpSpPr>
        <p:pic>
          <p:nvPicPr>
            <p:cNvPr id="32" name="Billede 1" descr="Billede 1">
              <a:extLst>
                <a:ext uri="{FF2B5EF4-FFF2-40B4-BE49-F238E27FC236}">
                  <a16:creationId xmlns:a16="http://schemas.microsoft.com/office/drawing/2014/main" id="{E717D799-3C1A-AB85-09A3-F340C4F07A5C}"/>
                </a:ext>
              </a:extLst>
            </p:cNvPr>
            <p:cNvPicPr>
              <a:picLocks noChangeAspect="1"/>
            </p:cNvPicPr>
            <p:nvPr/>
          </p:nvPicPr>
          <p:blipFill>
            <a:blip r:embed="rId12" cstate="screen">
              <a:extLst>
                <a:ext uri="{28A0092B-C50C-407E-A947-70E740481C1C}">
                  <a14:useLocalDpi xmlns:a14="http://schemas.microsoft.com/office/drawing/2010/main"/>
                </a:ext>
              </a:extLst>
            </a:blip>
            <a:srcRect/>
            <a:stretch>
              <a:fillRect/>
            </a:stretch>
          </p:blipFill>
          <p:spPr>
            <a:xfrm>
              <a:off x="0" y="0"/>
              <a:ext cx="4486119" cy="1114399"/>
            </a:xfrm>
            <a:prstGeom prst="rect">
              <a:avLst/>
            </a:prstGeom>
            <a:ln w="12700" cap="flat">
              <a:noFill/>
              <a:miter lim="400000"/>
            </a:ln>
            <a:effectLst/>
          </p:spPr>
        </p:pic>
        <p:sp>
          <p:nvSpPr>
            <p:cNvPr id="33" name="Rektangel 3">
              <a:extLst>
                <a:ext uri="{FF2B5EF4-FFF2-40B4-BE49-F238E27FC236}">
                  <a16:creationId xmlns:a16="http://schemas.microsoft.com/office/drawing/2014/main" id="{EA928BEC-9004-B2BD-0FF4-9152FD686F14}"/>
                </a:ext>
              </a:extLst>
            </p:cNvPr>
            <p:cNvSpPr/>
            <p:nvPr/>
          </p:nvSpPr>
          <p:spPr>
            <a:xfrm>
              <a:off x="-1" y="739579"/>
              <a:ext cx="4486118" cy="450235"/>
            </a:xfrm>
            <a:prstGeom prst="rect">
              <a:avLst/>
            </a:prstGeom>
            <a:noFill/>
            <a:ln w="25400" cap="flat">
              <a:solidFill>
                <a:schemeClr val="accent5"/>
              </a:solidFill>
              <a:prstDash val="solid"/>
              <a:miter lim="800000"/>
            </a:ln>
            <a:effectLst/>
          </p:spPr>
          <p:txBody>
            <a:bodyPr wrap="square" lIns="72000" tIns="72000" rIns="72000" bIns="72000" numCol="1" anchor="ctr">
              <a:noAutofit/>
            </a:bodyPr>
            <a:lstStyle/>
            <a:p>
              <a:pPr algn="ctr">
                <a:defRPr sz="4000">
                  <a:solidFill>
                    <a:srgbClr val="FFFFFF"/>
                  </a:solidFill>
                </a:defRPr>
              </a:pPr>
              <a:endParaRPr lang="en-US" sz="2000" dirty="0"/>
            </a:p>
          </p:txBody>
        </p:sp>
      </p:grpSp>
    </p:spTree>
    <p:extLst>
      <p:ext uri="{BB962C8B-B14F-4D97-AF65-F5344CB8AC3E}">
        <p14:creationId xmlns:p14="http://schemas.microsoft.com/office/powerpoint/2010/main" val="474519707"/>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ro. Light picture.">
    <p:bg>
      <p:bgRef idx="1001">
        <a:schemeClr val="bg1"/>
      </p:bgRef>
    </p:bg>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03339083-32F6-B6AC-9B07-EBC1CF9E3451}"/>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71500"/>
            <a:ext cx="7112000" cy="4000500"/>
          </a:xfrm>
        </p:spPr>
        <p:txBody>
          <a:bodyPr/>
          <a:lstStyle>
            <a:lvl1pPr>
              <a:lnSpc>
                <a:spcPct val="100000"/>
              </a:lnSpc>
              <a:defRPr sz="6000" spc="-300" baseline="0">
                <a:solidFill>
                  <a:schemeClr val="tx1"/>
                </a:solidFill>
              </a:defRPr>
            </a:lvl1pPr>
          </a:lstStyle>
          <a:p>
            <a:r>
              <a:rPr lang="en-US" dirty="0"/>
              <a:t>Click to add title</a:t>
            </a:r>
          </a:p>
        </p:txBody>
      </p:sp>
      <p:sp>
        <p:nvSpPr>
          <p:cNvPr id="7" name="Subtitle 2">
            <a:extLst>
              <a:ext uri="{FF2B5EF4-FFF2-40B4-BE49-F238E27FC236}">
                <a16:creationId xmlns:a16="http://schemas.microsoft.com/office/drawing/2014/main" id="{A88DEE54-AD7D-6357-541F-77DFAFE2F7F2}"/>
              </a:ext>
            </a:extLst>
          </p:cNvPr>
          <p:cNvSpPr>
            <a:spLocks noGrp="1"/>
          </p:cNvSpPr>
          <p:nvPr>
            <p:ph type="subTitle" idx="1" hasCustomPrompt="1"/>
          </p:nvPr>
        </p:nvSpPr>
        <p:spPr>
          <a:xfrm>
            <a:off x="1016000" y="5143500"/>
            <a:ext cx="7112000" cy="571499"/>
          </a:xfrm>
        </p:spPr>
        <p:txBody>
          <a:bodyPr anchor="b" anchorCtr="0"/>
          <a:lstStyle>
            <a:lvl1pPr marL="0" indent="0" algn="l">
              <a:lnSpc>
                <a:spcPct val="100000"/>
              </a:lnSpc>
              <a:spcBef>
                <a:spcPts val="1000"/>
              </a:spcBef>
              <a:buFont typeface="Arial" panose="020B0604020202020204" pitchFamily="34" charset="0"/>
              <a:buChar char="​"/>
              <a:defRPr sz="1500">
                <a:solidFill>
                  <a:schemeClr val="tx1"/>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dirty="0"/>
              <a:t>Click to add text</a:t>
            </a:r>
          </a:p>
        </p:txBody>
      </p:sp>
      <p:sp>
        <p:nvSpPr>
          <p:cNvPr id="8" name="Text Placeholder logo">
            <a:extLst>
              <a:ext uri="{FF2B5EF4-FFF2-40B4-BE49-F238E27FC236}">
                <a16:creationId xmlns:a16="http://schemas.microsoft.com/office/drawing/2014/main" id="{99992B8E-2755-D334-48EB-880B817594C9}"/>
              </a:ext>
            </a:extLst>
          </p:cNvPr>
          <p:cNvSpPr>
            <a:spLocks noGrp="1"/>
          </p:cNvSpPr>
          <p:nvPr>
            <p:ph type="body" sz="quarter" idx="14" hasCustomPrompt="1"/>
          </p:nvPr>
        </p:nvSpPr>
        <p:spPr>
          <a:xfrm>
            <a:off x="1016000" y="6090767"/>
            <a:ext cx="661414" cy="195733"/>
          </a:xfrm>
          <a:blipFill>
            <a:blip r:embed="rId2" cstate="screen">
              <a:extLst>
                <a:ext uri="{28A0092B-C50C-407E-A947-70E740481C1C}">
                  <a14:useLocalDpi xmlns:a14="http://schemas.microsoft.com/office/drawing/2010/main"/>
                </a:ext>
              </a:extLst>
            </a:blip>
            <a:srcRect/>
            <a:stretch>
              <a:fillRect l="-39" r="-39"/>
            </a:stretch>
          </a:blipFill>
        </p:spPr>
        <p:txBody>
          <a:bodyPr/>
          <a:lstStyle>
            <a:lvl1pPr marL="0" indent="0">
              <a:buNone/>
              <a:defRPr sz="100">
                <a:noFill/>
              </a:defRPr>
            </a:lvl1pPr>
          </a:lstStyle>
          <a:p>
            <a:pPr lvl="0"/>
            <a:r>
              <a:rPr lang="en-US" dirty="0"/>
              <a:t>.</a:t>
            </a:r>
          </a:p>
        </p:txBody>
      </p:sp>
      <p:sp>
        <p:nvSpPr>
          <p:cNvPr id="5" name="Date_DateCustomA" hidden="1">
            <a:extLst>
              <a:ext uri="{FF2B5EF4-FFF2-40B4-BE49-F238E27FC236}">
                <a16:creationId xmlns:a16="http://schemas.microsoft.com/office/drawing/2014/main" id="{6156D200-358D-8DB0-B3B5-7FAC7BC8DD1B}"/>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9" name="FLD_PresentationTitle" hidden="1">
            <a:extLst>
              <a:ext uri="{FF2B5EF4-FFF2-40B4-BE49-F238E27FC236}">
                <a16:creationId xmlns:a16="http://schemas.microsoft.com/office/drawing/2014/main" id="{491E8687-937F-340F-55F7-BA011ADBAFCB}"/>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0" name="Slide Number Placeholder 5" hidden="1">
            <a:extLst>
              <a:ext uri="{FF2B5EF4-FFF2-40B4-BE49-F238E27FC236}">
                <a16:creationId xmlns:a16="http://schemas.microsoft.com/office/drawing/2014/main" id="{751CD079-A686-3C13-193B-112E312994F2}"/>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65762385"/>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491006"/>
            <a:ext cx="11109324" cy="393249"/>
          </a:xfrm>
        </p:spPr>
        <p:txBody>
          <a:bodyPr/>
          <a:lstStyle/>
          <a:p>
            <a:r>
              <a:rPr lang="en-US" noProof="0"/>
              <a:t>Click to edit Master title style</a:t>
            </a:r>
            <a:endParaRPr lang="en-GB" noProof="0"/>
          </a:p>
        </p:txBody>
      </p:sp>
      <p:sp>
        <p:nvSpPr>
          <p:cNvPr id="10" name="Subtitle 2"/>
          <p:cNvSpPr>
            <a:spLocks noGrp="1"/>
          </p:cNvSpPr>
          <p:nvPr>
            <p:ph type="subTitle" idx="13"/>
          </p:nvPr>
        </p:nvSpPr>
        <p:spPr>
          <a:xfrm>
            <a:off x="539749" y="876732"/>
            <a:ext cx="11109325" cy="392400"/>
          </a:xfrm>
        </p:spPr>
        <p:txBody>
          <a:bodyPr/>
          <a:lstStyle>
            <a:lvl1pPr marL="0" indent="0" algn="l">
              <a:lnSpc>
                <a:spcPct val="90000"/>
              </a:lnSpc>
              <a:spcBef>
                <a:spcPts val="0"/>
              </a:spcBef>
              <a:buFont typeface="Arial" panose="020B0604020202020204" pitchFamily="34" charset="0"/>
              <a:buChar char="​"/>
              <a:defRPr sz="2400">
                <a:solidFill>
                  <a:schemeClr val="accent2"/>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a:t>Click to edit Master subtitle style</a:t>
            </a:r>
            <a:endParaRPr lang="en-GB"/>
          </a:p>
        </p:txBody>
      </p:sp>
      <p:sp>
        <p:nvSpPr>
          <p:cNvPr id="3" name="Content Placeholder 2"/>
          <p:cNvSpPr>
            <a:spLocks noGrp="1"/>
          </p:cNvSpPr>
          <p:nvPr>
            <p:ph idx="1" hasCustomPrompt="1"/>
          </p:nvPr>
        </p:nvSpPr>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569716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491006"/>
            <a:ext cx="11109324" cy="393249"/>
          </a:xfrm>
        </p:spPr>
        <p:txBody>
          <a:bodyPr/>
          <a:lstStyle/>
          <a:p>
            <a:r>
              <a:rPr lang="en-US" noProof="0"/>
              <a:t>Click to edit Master title style</a:t>
            </a:r>
            <a:endParaRPr lang="en-GB" noProof="0"/>
          </a:p>
        </p:txBody>
      </p:sp>
      <p:sp>
        <p:nvSpPr>
          <p:cNvPr id="10" name="Subtitle 2"/>
          <p:cNvSpPr>
            <a:spLocks noGrp="1"/>
          </p:cNvSpPr>
          <p:nvPr>
            <p:ph type="subTitle" idx="13"/>
          </p:nvPr>
        </p:nvSpPr>
        <p:spPr>
          <a:xfrm>
            <a:off x="539749" y="876732"/>
            <a:ext cx="11109325" cy="392400"/>
          </a:xfrm>
        </p:spPr>
        <p:txBody>
          <a:bodyPr/>
          <a:lstStyle>
            <a:lvl1pPr marL="0" indent="0" algn="l">
              <a:lnSpc>
                <a:spcPct val="90000"/>
              </a:lnSpc>
              <a:spcBef>
                <a:spcPts val="0"/>
              </a:spcBef>
              <a:buFont typeface="Arial" panose="020B0604020202020204" pitchFamily="34" charset="0"/>
              <a:buChar char="​"/>
              <a:defRPr sz="2400">
                <a:solidFill>
                  <a:schemeClr val="accent2"/>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a:t>Click to edit Master subtitle style</a:t>
            </a:r>
            <a:endParaRPr lang="en-GB"/>
          </a:p>
        </p:txBody>
      </p:sp>
      <p:sp>
        <p:nvSpPr>
          <p:cNvPr id="3" name="Content Placeholder 2"/>
          <p:cNvSpPr>
            <a:spLocks noGrp="1"/>
          </p:cNvSpPr>
          <p:nvPr>
            <p:ph idx="1" hasCustomPrompt="1"/>
          </p:nvPr>
        </p:nvSpPr>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2967441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Hero. DSV blue.">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A32BB7F6-9F0A-A368-C487-990A3FB80186}"/>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bwMode="white">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5" name="Logo">
            <a:extLst>
              <a:ext uri="{FF2B5EF4-FFF2-40B4-BE49-F238E27FC236}">
                <a16:creationId xmlns:a16="http://schemas.microsoft.com/office/drawing/2014/main" id="{3686554A-1224-B98B-303F-3DEF4C9C95F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10" name="Date_DateCustomA" hidden="1">
            <a:extLst>
              <a:ext uri="{FF2B5EF4-FFF2-40B4-BE49-F238E27FC236}">
                <a16:creationId xmlns:a16="http://schemas.microsoft.com/office/drawing/2014/main" id="{C20D0076-D329-96AA-A04A-541769850DC5}"/>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11" name="FLD_PresentationTitle" hidden="1">
            <a:extLst>
              <a:ext uri="{FF2B5EF4-FFF2-40B4-BE49-F238E27FC236}">
                <a16:creationId xmlns:a16="http://schemas.microsoft.com/office/drawing/2014/main" id="{B43EA88E-0BF1-3508-3720-CE65072E16F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2E0F7ED9-BD90-84B2-5B4F-85E0B0B744AF}"/>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22448952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A">
    <p:bg>
      <p:bgPr>
        <a:solidFill>
          <a:schemeClr val="accent2"/>
        </a:solidFill>
        <a:effectLst/>
      </p:bgPr>
    </p:bg>
    <p:spTree>
      <p:nvGrpSpPr>
        <p:cNvPr id="1" name=""/>
        <p:cNvGrpSpPr/>
        <p:nvPr/>
      </p:nvGrpSpPr>
      <p:grpSpPr>
        <a:xfrm>
          <a:off x="0" y="0"/>
          <a:ext cx="0" cy="0"/>
          <a:chOff x="0" y="0"/>
          <a:chExt cx="0" cy="0"/>
        </a:xfrm>
      </p:grpSpPr>
      <p:sp>
        <p:nvSpPr>
          <p:cNvPr id="8" name="Background">
            <a:extLst>
              <a:ext uri="{FF2B5EF4-FFF2-40B4-BE49-F238E27FC236}">
                <a16:creationId xmlns:a16="http://schemas.microsoft.com/office/drawing/2014/main" id="{B209EDC0-8626-4C9E-8C9B-D78BAE74C8EB}"/>
              </a:ext>
            </a:extLst>
          </p:cNvPr>
          <p:cNvSpPr/>
          <p:nvPr userDrawn="1"/>
        </p:nvSpPr>
        <p:spPr>
          <a:xfrm>
            <a:off x="0" y="0"/>
            <a:ext cx="12192000" cy="6858000"/>
          </a:xfrm>
          <a:prstGeom prst="rect">
            <a:avLst/>
          </a:prstGeom>
          <a:solidFill>
            <a:srgbClr val="0431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bwMode="white">
          <a:xfrm>
            <a:off x="1015999" y="591378"/>
            <a:ext cx="7112001" cy="4000500"/>
          </a:xfrm>
        </p:spPr>
        <p:txBody>
          <a:bodyPr anchor="t" anchorCtr="0"/>
          <a:lstStyle>
            <a:lvl1pPr algn="l">
              <a:lnSpc>
                <a:spcPct val="100000"/>
              </a:lnSpc>
              <a:defRPr sz="6000" spc="-300" baseline="0"/>
            </a:lvl1pPr>
          </a:lstStyle>
          <a:p>
            <a:r>
              <a:rPr lang="en-US" dirty="0"/>
              <a:t>Click to add title</a:t>
            </a:r>
          </a:p>
        </p:txBody>
      </p:sp>
      <p:pic>
        <p:nvPicPr>
          <p:cNvPr id="9" name="Logo">
            <a:extLst>
              <a:ext uri="{FF2B5EF4-FFF2-40B4-BE49-F238E27FC236}">
                <a16:creationId xmlns:a16="http://schemas.microsoft.com/office/drawing/2014/main" id="{553E7A06-E9BE-B92A-AF3C-7AB03727E26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604881129"/>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eaker B">
    <p:spTree>
      <p:nvGrpSpPr>
        <p:cNvPr id="1" name=""/>
        <p:cNvGrpSpPr/>
        <p:nvPr/>
      </p:nvGrpSpPr>
      <p:grpSpPr>
        <a:xfrm>
          <a:off x="0" y="0"/>
          <a:ext cx="0" cy="0"/>
          <a:chOff x="0" y="0"/>
          <a:chExt cx="0" cy="0"/>
        </a:xfrm>
      </p:grpSpPr>
      <p:sp>
        <p:nvSpPr>
          <p:cNvPr id="8" name="Background">
            <a:extLst>
              <a:ext uri="{FF2B5EF4-FFF2-40B4-BE49-F238E27FC236}">
                <a16:creationId xmlns:a16="http://schemas.microsoft.com/office/drawing/2014/main" id="{B209EDC0-8626-4C9E-8C9B-D78BAE74C8EB}"/>
              </a:ext>
            </a:extLst>
          </p:cNvPr>
          <p:cNvSpPr/>
          <p:nvPr userDrawn="1"/>
        </p:nvSpPr>
        <p:spPr>
          <a:xfrm>
            <a:off x="0" y="0"/>
            <a:ext cx="12192000" cy="6858000"/>
          </a:xfrm>
          <a:prstGeom prst="rect">
            <a:avLst/>
          </a:prstGeom>
          <a:solidFill>
            <a:srgbClr val="4B8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a:xfrm>
            <a:off x="1016000" y="591378"/>
            <a:ext cx="7112001" cy="4000500"/>
          </a:xfrm>
        </p:spPr>
        <p:txBody>
          <a:bodyPr anchor="t" anchorCtr="0"/>
          <a:lstStyle>
            <a:lvl1pPr algn="l">
              <a:lnSpc>
                <a:spcPct val="100000"/>
              </a:lnSpc>
              <a:defRPr sz="6000" spc="-300" baseline="0">
                <a:solidFill>
                  <a:schemeClr val="bg1"/>
                </a:solidFill>
              </a:defRPr>
            </a:lvl1pPr>
          </a:lstStyle>
          <a:p>
            <a:r>
              <a:rPr lang="en-US" dirty="0"/>
              <a:t>Click to add title</a:t>
            </a:r>
          </a:p>
        </p:txBody>
      </p:sp>
      <p:pic>
        <p:nvPicPr>
          <p:cNvPr id="3" name="Logo">
            <a:extLst>
              <a:ext uri="{FF2B5EF4-FFF2-40B4-BE49-F238E27FC236}">
                <a16:creationId xmlns:a16="http://schemas.microsoft.com/office/drawing/2014/main" id="{AC6FF088-8F53-D367-9F6D-5DB2E96BB18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22048646"/>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reaker C">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BCD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a:xfrm>
            <a:off x="1016000" y="571500"/>
            <a:ext cx="7112001" cy="4000500"/>
          </a:xfrm>
        </p:spPr>
        <p:txBody>
          <a:bodyPr anchor="t" anchorCtr="0"/>
          <a:lstStyle>
            <a:lvl1pPr algn="l">
              <a:lnSpc>
                <a:spcPct val="100000"/>
              </a:lnSpc>
              <a:defRPr sz="6000" spc="-300" baseline="0"/>
            </a:lvl1pPr>
          </a:lstStyle>
          <a:p>
            <a:r>
              <a:rPr lang="en-US" dirty="0"/>
              <a:t>Click to add title</a:t>
            </a:r>
          </a:p>
        </p:txBody>
      </p:sp>
      <p:pic>
        <p:nvPicPr>
          <p:cNvPr id="3" name="Logo">
            <a:extLst>
              <a:ext uri="{FF2B5EF4-FFF2-40B4-BE49-F238E27FC236}">
                <a16:creationId xmlns:a16="http://schemas.microsoft.com/office/drawing/2014/main" id="{210D1E87-E4AD-C58B-DB51-B831BAC9D0D1}"/>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72536116"/>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reaker. Photo right side.">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bwMode="white">
          <a:xfrm>
            <a:off x="1015999" y="571500"/>
            <a:ext cx="4064001" cy="5143500"/>
          </a:xfrm>
        </p:spPr>
        <p:txBody>
          <a:bodyPr anchor="t" anchorCtr="0"/>
          <a:lstStyle>
            <a:lvl1pPr algn="l">
              <a:lnSpc>
                <a:spcPct val="100000"/>
              </a:lnSpc>
              <a:defRPr sz="6000" spc="-300" baseline="0"/>
            </a:lvl1pPr>
          </a:lstStyle>
          <a:p>
            <a:r>
              <a:rPr lang="en-US" dirty="0"/>
              <a:t>Click to add title</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6095998"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515777591"/>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reaker. Photo left side.">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bwMode="white">
          <a:xfrm>
            <a:off x="7112000" y="571500"/>
            <a:ext cx="4064001" cy="5143500"/>
          </a:xfrm>
        </p:spPr>
        <p:txBody>
          <a:bodyPr anchor="t" anchorCtr="0"/>
          <a:lstStyle>
            <a:lvl1pPr algn="l">
              <a:lnSpc>
                <a:spcPct val="100000"/>
              </a:lnSpc>
              <a:defRPr sz="6000" spc="-300" baseline="0"/>
            </a:lvl1pPr>
          </a:lstStyle>
          <a:p>
            <a:r>
              <a:rPr lang="en-US" dirty="0"/>
              <a:t>Click to add title</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2"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291727804"/>
      </p:ext>
    </p:extLst>
  </p:cSld>
  <p:clrMapOvr>
    <a:overrideClrMapping bg1="dk1" tx1="lt1" bg2="dk2" tx2="lt2" accent1="accent1" accent2="accent2" accent3="accent3" accent4="accent4" accent5="accent5" accent6="accent6" hlink="hlink" folHlink="folHlink"/>
  </p:clrMapOvr>
  <p:transition spd="slow">
    <p:push/>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slideLayout" Target="../slideLayouts/slideLayout41.xml"/><Relationship Id="rId1" Type="http://schemas.openxmlformats.org/officeDocument/2006/relationships/slideLayout" Target="../slideLayouts/slideLayout4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571501"/>
            <a:ext cx="10160000" cy="57150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1016000" y="1714499"/>
            <a:ext cx="10160000" cy="40005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 </a:t>
            </a:r>
            <a:r>
              <a:rPr lang="en-US" dirty="0"/>
              <a:t>Header Arial Bold 14</a:t>
            </a:r>
            <a:endParaRPr lang="en-US" noProof="0" dirty="0"/>
          </a:p>
          <a:p>
            <a:pPr lvl="4"/>
            <a:r>
              <a:rPr lang="en-US" noProof="0" dirty="0"/>
              <a:t>Fifth level, </a:t>
            </a:r>
            <a:r>
              <a:rPr lang="en-US" dirty="0"/>
              <a:t>Body Arial 14</a:t>
            </a:r>
            <a:endParaRPr lang="en-US" noProof="0" dirty="0"/>
          </a:p>
          <a:p>
            <a:pPr lvl="5"/>
            <a:r>
              <a:rPr lang="en-US" dirty="0"/>
              <a:t>6 Level, Small Bullet Arial 11</a:t>
            </a:r>
            <a:endParaRPr lang="en-US" noProof="0" dirty="0"/>
          </a:p>
          <a:p>
            <a:pPr lvl="6"/>
            <a:r>
              <a:rPr lang="en-US" noProof="0" dirty="0"/>
              <a:t>7 </a:t>
            </a:r>
            <a:r>
              <a:rPr lang="en-US" dirty="0"/>
              <a:t>Level, Small Header Arial 11</a:t>
            </a:r>
            <a:endParaRPr lang="en-US" noProof="0" dirty="0"/>
          </a:p>
          <a:p>
            <a:pPr lvl="7"/>
            <a:r>
              <a:rPr lang="en-US" noProof="0" dirty="0"/>
              <a:t>8 </a:t>
            </a:r>
            <a:r>
              <a:rPr lang="en-US" dirty="0"/>
              <a:t>Level, Small Body Arial 11</a:t>
            </a:r>
            <a:endParaRPr lang="en-US" noProof="0" dirty="0"/>
          </a:p>
          <a:p>
            <a:pPr lvl="8"/>
            <a:r>
              <a:rPr lang="en-US" noProof="0" dirty="0"/>
              <a:t>9 </a:t>
            </a:r>
            <a:r>
              <a:rPr lang="en-US" dirty="0"/>
              <a:t>Level, Header Arial 28</a:t>
            </a:r>
            <a:endParaRPr lang="en-US" noProof="0" dirty="0"/>
          </a:p>
        </p:txBody>
      </p:sp>
      <p:sp>
        <p:nvSpPr>
          <p:cNvPr id="14" name="Slide Number Placeholder 13">
            <a:extLst>
              <a:ext uri="{FF2B5EF4-FFF2-40B4-BE49-F238E27FC236}">
                <a16:creationId xmlns:a16="http://schemas.microsoft.com/office/drawing/2014/main" id="{B2666F9E-5705-3CCC-1440-4054E7CD9AF6}"/>
              </a:ext>
            </a:extLst>
          </p:cNvPr>
          <p:cNvSpPr>
            <a:spLocks noGrp="1"/>
          </p:cNvSpPr>
          <p:nvPr>
            <p:ph type="sldNum" sz="quarter" idx="4"/>
          </p:nvPr>
        </p:nvSpPr>
        <p:spPr>
          <a:xfrm>
            <a:off x="10160000" y="6159233"/>
            <a:ext cx="1016000" cy="127266"/>
          </a:xfrm>
          <a:prstGeom prst="rect">
            <a:avLst/>
          </a:prstGeom>
        </p:spPr>
        <p:txBody>
          <a:bodyPr vert="horz" lIns="0" tIns="0" rIns="0" bIns="0" rtlCol="0" anchor="b" anchorCtr="0"/>
          <a:lstStyle>
            <a:lvl1pPr algn="r">
              <a:lnSpc>
                <a:spcPct val="100000"/>
              </a:lnSpc>
              <a:defRPr sz="800">
                <a:solidFill>
                  <a:schemeClr val="tx1"/>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41" r:id="rId5"/>
    <p:sldLayoutId id="2147483742" r:id="rId6"/>
    <p:sldLayoutId id="2147483740" r:id="rId7"/>
    <p:sldLayoutId id="2147483756" r:id="rId8"/>
    <p:sldLayoutId id="2147483757" r:id="rId9"/>
    <p:sldLayoutId id="2147483776" r:id="rId10"/>
    <p:sldLayoutId id="2147483777" r:id="rId11"/>
    <p:sldLayoutId id="2147483754" r:id="rId12"/>
    <p:sldLayoutId id="2147483755" r:id="rId13"/>
    <p:sldLayoutId id="2147483758" r:id="rId14"/>
    <p:sldLayoutId id="2147483759" r:id="rId15"/>
    <p:sldLayoutId id="2147483760" r:id="rId16"/>
    <p:sldLayoutId id="2147483721" r:id="rId17"/>
    <p:sldLayoutId id="2147483761" r:id="rId18"/>
    <p:sldLayoutId id="2147483762" r:id="rId19"/>
    <p:sldLayoutId id="2147483763" r:id="rId20"/>
    <p:sldLayoutId id="2147483764" r:id="rId21"/>
    <p:sldLayoutId id="2147483765" r:id="rId22"/>
    <p:sldLayoutId id="2147483766" r:id="rId23"/>
    <p:sldLayoutId id="2147483767" r:id="rId24"/>
    <p:sldLayoutId id="2147483768" r:id="rId25"/>
    <p:sldLayoutId id="2147483771" r:id="rId26"/>
    <p:sldLayoutId id="2147483773" r:id="rId27"/>
    <p:sldLayoutId id="2147483774" r:id="rId28"/>
    <p:sldLayoutId id="2147483772" r:id="rId29"/>
    <p:sldLayoutId id="2147483769" r:id="rId30"/>
    <p:sldLayoutId id="2147483770" r:id="rId31"/>
    <p:sldLayoutId id="2147483654" r:id="rId32"/>
    <p:sldLayoutId id="2147483778" r:id="rId33"/>
    <p:sldLayoutId id="2147483780" r:id="rId34"/>
    <p:sldLayoutId id="2147483781" r:id="rId35"/>
    <p:sldLayoutId id="2147483782" r:id="rId36"/>
    <p:sldLayoutId id="2147483779" r:id="rId37"/>
    <p:sldLayoutId id="2147483775" r:id="rId38"/>
    <p:sldLayoutId id="2147483749" r:id="rId39"/>
  </p:sldLayoutIdLst>
  <p:transition spd="slow">
    <p:push/>
  </p:transition>
  <p:hf hdr="0"/>
  <p:txStyles>
    <p:titleStyle>
      <a:lvl1pPr algn="l" defTabSz="914400" rtl="0" eaLnBrk="1" latinLnBrk="0" hangingPunct="1">
        <a:lnSpc>
          <a:spcPct val="100000"/>
        </a:lnSpc>
        <a:spcBef>
          <a:spcPct val="0"/>
        </a:spcBef>
        <a:buNone/>
        <a:defRPr sz="2800" b="1" kern="1200" spc="-180" baseline="0">
          <a:solidFill>
            <a:schemeClr val="tx1"/>
          </a:solidFill>
          <a:latin typeface="+mj-lt"/>
          <a:ea typeface="+mj-ea"/>
          <a:cs typeface="+mj-cs"/>
        </a:defRPr>
      </a:lvl1pPr>
    </p:titleStyle>
    <p:bodyStyle>
      <a:lvl1pPr marL="18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1pPr>
      <a:lvl2pPr marL="27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3pPr>
      <a:lvl4pPr marL="0" indent="0" algn="l" defTabSz="914400" rtl="0" eaLnBrk="1" latinLnBrk="0" hangingPunct="1">
        <a:lnSpc>
          <a:spcPct val="100000"/>
        </a:lnSpc>
        <a:spcBef>
          <a:spcPts val="1000"/>
        </a:spcBef>
        <a:buFont typeface="Arial" panose="020B0604020202020204" pitchFamily="34" charset="0"/>
        <a:buChar char="​"/>
        <a:defRPr sz="1400" b="1" kern="1200">
          <a:solidFill>
            <a:schemeClr val="tx1"/>
          </a:solidFill>
          <a:latin typeface="+mn-lt"/>
          <a:ea typeface="+mn-ea"/>
          <a:cs typeface="+mn-cs"/>
        </a:defRPr>
      </a:lvl4pPr>
      <a:lvl5pPr marL="0" indent="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mn-lt"/>
          <a:ea typeface="+mn-ea"/>
          <a:cs typeface="+mn-cs"/>
        </a:defRPr>
      </a:lvl5pPr>
      <a:lvl6pPr marL="108000" indent="-108000" algn="l" defTabSz="914400" rtl="0" eaLnBrk="1" latinLnBrk="0" hangingPunct="1">
        <a:lnSpc>
          <a:spcPct val="100000"/>
        </a:lnSpc>
        <a:spcBef>
          <a:spcPts val="1000"/>
        </a:spcBef>
        <a:buFont typeface="Arial" panose="020B0604020202020204" pitchFamily="34" charset="0"/>
        <a:buChar char="•"/>
        <a:defRPr sz="1100" kern="1200">
          <a:solidFill>
            <a:schemeClr val="tx1"/>
          </a:solidFill>
          <a:latin typeface="+mn-lt"/>
          <a:ea typeface="+mn-ea"/>
          <a:cs typeface="+mn-cs"/>
        </a:defRPr>
      </a:lvl6pPr>
      <a:lvl7pPr marL="0" indent="0" algn="l" defTabSz="914400" rtl="0" eaLnBrk="1" latinLnBrk="0" hangingPunct="1">
        <a:lnSpc>
          <a:spcPct val="100000"/>
        </a:lnSpc>
        <a:spcBef>
          <a:spcPts val="1000"/>
        </a:spcBef>
        <a:buFont typeface="Arial" panose="020B0604020202020204" pitchFamily="34" charset="0"/>
        <a:buChar char="​"/>
        <a:defRPr sz="1100" b="1" kern="1200" baseline="0">
          <a:solidFill>
            <a:schemeClr val="tx1"/>
          </a:solidFill>
          <a:latin typeface="+mn-lt"/>
          <a:ea typeface="+mn-ea"/>
          <a:cs typeface="+mn-cs"/>
        </a:defRPr>
      </a:lvl7pPr>
      <a:lvl8pPr marL="0" indent="0" algn="l" defTabSz="914400" rtl="0" eaLnBrk="1" latinLnBrk="0" hangingPunct="1">
        <a:lnSpc>
          <a:spcPct val="100000"/>
        </a:lnSpc>
        <a:spcBef>
          <a:spcPts val="1000"/>
        </a:spcBef>
        <a:buFont typeface="Arial" panose="020B0604020202020204" pitchFamily="34" charset="0"/>
        <a:buChar char="​"/>
        <a:defRPr sz="1100" kern="1200">
          <a:solidFill>
            <a:schemeClr val="tx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Char char="​"/>
        <a:defRPr sz="2800" b="1" kern="1200" spc="-18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0" userDrawn="1">
          <p15:clr>
            <a:srgbClr val="F26B43"/>
          </p15:clr>
        </p15:guide>
        <p15:guide id="2" pos="1280" userDrawn="1">
          <p15:clr>
            <a:srgbClr val="A4A3A4"/>
          </p15:clr>
        </p15:guide>
        <p15:guide id="3" orient="horz" pos="360" userDrawn="1">
          <p15:clr>
            <a:srgbClr val="F26B43"/>
          </p15:clr>
        </p15:guide>
        <p15:guide id="4" orient="horz" pos="3960" userDrawn="1">
          <p15:clr>
            <a:srgbClr val="F26B43"/>
          </p15:clr>
        </p15:guide>
        <p15:guide id="5" pos="1920" userDrawn="1">
          <p15:clr>
            <a:srgbClr val="A4A3A4"/>
          </p15:clr>
        </p15:guide>
        <p15:guide id="6" orient="horz" pos="720" userDrawn="1">
          <p15:clr>
            <a:srgbClr val="A4A3A4"/>
          </p15:clr>
        </p15:guide>
        <p15:guide id="7" orient="horz" pos="3600" userDrawn="1">
          <p15:clr>
            <a:srgbClr val="A4A3A4"/>
          </p15:clr>
        </p15:guide>
        <p15:guide id="8" pos="2560" userDrawn="1">
          <p15:clr>
            <a:srgbClr val="A4A3A4"/>
          </p15:clr>
        </p15:guide>
        <p15:guide id="9" orient="horz" pos="1080" userDrawn="1">
          <p15:clr>
            <a:srgbClr val="A4A3A4"/>
          </p15:clr>
        </p15:guide>
        <p15:guide id="10" orient="horz" pos="3240" userDrawn="1">
          <p15:clr>
            <a:srgbClr val="A4A3A4"/>
          </p15:clr>
        </p15:guide>
        <p15:guide id="11" pos="3200" userDrawn="1">
          <p15:clr>
            <a:srgbClr val="A4A3A4"/>
          </p15:clr>
        </p15:guide>
        <p15:guide id="12" orient="horz" pos="1440" userDrawn="1">
          <p15:clr>
            <a:srgbClr val="A4A3A4"/>
          </p15:clr>
        </p15:guide>
        <p15:guide id="13" orient="horz" pos="2880" userDrawn="1">
          <p15:clr>
            <a:srgbClr val="A4A3A4"/>
          </p15:clr>
        </p15:guide>
        <p15:guide id="14" pos="3840" userDrawn="1">
          <p15:clr>
            <a:srgbClr val="A4A3A4"/>
          </p15:clr>
        </p15:guide>
        <p15:guide id="15" orient="horz" pos="1800" userDrawn="1">
          <p15:clr>
            <a:srgbClr val="A4A3A4"/>
          </p15:clr>
        </p15:guide>
        <p15:guide id="16" orient="horz" pos="2520" userDrawn="1">
          <p15:clr>
            <a:srgbClr val="A4A3A4"/>
          </p15:clr>
        </p15:guide>
        <p15:guide id="17" pos="4480" userDrawn="1">
          <p15:clr>
            <a:srgbClr val="A4A3A4"/>
          </p15:clr>
        </p15:guide>
        <p15:guide id="18" orient="horz" pos="2160" userDrawn="1">
          <p15:clr>
            <a:srgbClr val="A4A3A4"/>
          </p15:clr>
        </p15:guide>
        <p15:guide id="19" pos="5120" userDrawn="1">
          <p15:clr>
            <a:srgbClr val="A4A3A4"/>
          </p15:clr>
        </p15:guide>
        <p15:guide id="20" pos="5760" userDrawn="1">
          <p15:clr>
            <a:srgbClr val="A4A3A4"/>
          </p15:clr>
        </p15:guide>
        <p15:guide id="21" pos="6400" userDrawn="1">
          <p15:clr>
            <a:srgbClr val="A4A3A4"/>
          </p15:clr>
        </p15:guide>
        <p15:guide id="22" pos="70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5/18/2024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550515730"/>
      </p:ext>
    </p:extLst>
  </p:cSld>
  <p:clrMap bg1="lt1" tx1="dk1" bg2="lt2" tx2="dk2" accent1="accent1" accent2="accent2" accent3="accent3" accent4="accent4" accent5="accent5" accent6="accent6" hlink="hlink" folHlink="folHlink"/>
  <p:sldLayoutIdLst>
    <p:sldLayoutId id="2147483797" r:id="rId1"/>
    <p:sldLayoutId id="2147483796" r:id="rId2"/>
    <p:sldLayoutId id="2147483795" r:id="rId3"/>
  </p:sldLayoutIdLst>
  <p:transition spd="slow">
    <p:push/>
  </p:transition>
  <p:hf hdr="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0">
          <p15:clr>
            <a:srgbClr val="F26B43"/>
          </p15:clr>
        </p15:guide>
        <p15:guide id="2" pos="1280">
          <p15:clr>
            <a:srgbClr val="A4A3A4"/>
          </p15:clr>
        </p15:guide>
        <p15:guide id="3" orient="horz" pos="360">
          <p15:clr>
            <a:srgbClr val="F26B43"/>
          </p15:clr>
        </p15:guide>
        <p15:guide id="4" orient="horz" pos="3960">
          <p15:clr>
            <a:srgbClr val="F26B43"/>
          </p15:clr>
        </p15:guide>
        <p15:guide id="5" pos="1920">
          <p15:clr>
            <a:srgbClr val="A4A3A4"/>
          </p15:clr>
        </p15:guide>
        <p15:guide id="6" orient="horz" pos="720">
          <p15:clr>
            <a:srgbClr val="A4A3A4"/>
          </p15:clr>
        </p15:guide>
        <p15:guide id="7" orient="horz" pos="3600">
          <p15:clr>
            <a:srgbClr val="A4A3A4"/>
          </p15:clr>
        </p15:guide>
        <p15:guide id="8" pos="2560">
          <p15:clr>
            <a:srgbClr val="A4A3A4"/>
          </p15:clr>
        </p15:guide>
        <p15:guide id="9" orient="horz" pos="1080">
          <p15:clr>
            <a:srgbClr val="A4A3A4"/>
          </p15:clr>
        </p15:guide>
        <p15:guide id="10" orient="horz" pos="3240">
          <p15:clr>
            <a:srgbClr val="A4A3A4"/>
          </p15:clr>
        </p15:guide>
        <p15:guide id="11" pos="3200">
          <p15:clr>
            <a:srgbClr val="A4A3A4"/>
          </p15:clr>
        </p15:guide>
        <p15:guide id="12" orient="horz" pos="1440">
          <p15:clr>
            <a:srgbClr val="A4A3A4"/>
          </p15:clr>
        </p15:guide>
        <p15:guide id="13" orient="horz" pos="2880">
          <p15:clr>
            <a:srgbClr val="A4A3A4"/>
          </p15:clr>
        </p15:guide>
        <p15:guide id="14" pos="3840">
          <p15:clr>
            <a:srgbClr val="A4A3A4"/>
          </p15:clr>
        </p15:guide>
        <p15:guide id="15" orient="horz" pos="1800">
          <p15:clr>
            <a:srgbClr val="A4A3A4"/>
          </p15:clr>
        </p15:guide>
        <p15:guide id="16" orient="horz" pos="2520">
          <p15:clr>
            <a:srgbClr val="A4A3A4"/>
          </p15:clr>
        </p15:guide>
        <p15:guide id="17" pos="4480">
          <p15:clr>
            <a:srgbClr val="A4A3A4"/>
          </p15:clr>
        </p15:guide>
        <p15:guide id="18" orient="horz" pos="2160">
          <p15:clr>
            <a:srgbClr val="A4A3A4"/>
          </p15:clr>
        </p15:guide>
        <p15:guide id="19" pos="5120">
          <p15:clr>
            <a:srgbClr val="A4A3A4"/>
          </p15:clr>
        </p15:guide>
        <p15:guide id="20" pos="5760">
          <p15:clr>
            <a:srgbClr val="A4A3A4"/>
          </p15:clr>
        </p15:guide>
        <p15:guide id="21" pos="6400">
          <p15:clr>
            <a:srgbClr val="A4A3A4"/>
          </p15:clr>
        </p15:guide>
        <p15:guide id="22" pos="70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3" Type="http://schemas.openxmlformats.org/officeDocument/2006/relationships/image" Target="../media/image55.svg"/><Relationship Id="rId2" Type="http://schemas.openxmlformats.org/officeDocument/2006/relationships/image" Target="../media/image54.png"/><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3" Type="http://schemas.openxmlformats.org/officeDocument/2006/relationships/tags" Target="../tags/tag1.xml"/><Relationship Id="rId7" Type="http://schemas.openxmlformats.org/officeDocument/2006/relationships/image" Target="../media/image21.svg"/><Relationship Id="rId12" Type="http://schemas.openxmlformats.org/officeDocument/2006/relationships/image" Target="../media/image26.png"/><Relationship Id="rId17" Type="http://schemas.openxmlformats.org/officeDocument/2006/relationships/image" Target="../media/image31.svg"/><Relationship Id="rId2" Type="http://schemas.openxmlformats.org/officeDocument/2006/relationships/customXml" Target="../../customXml/item3.xml"/><Relationship Id="rId16" Type="http://schemas.openxmlformats.org/officeDocument/2006/relationships/image" Target="../media/image30.png"/><Relationship Id="rId1" Type="http://schemas.openxmlformats.org/officeDocument/2006/relationships/customXml" Target="../../customXml/item4.xml"/><Relationship Id="rId6" Type="http://schemas.openxmlformats.org/officeDocument/2006/relationships/image" Target="../media/image20.png"/><Relationship Id="rId11" Type="http://schemas.openxmlformats.org/officeDocument/2006/relationships/image" Target="../media/image25.svg"/><Relationship Id="rId5" Type="http://schemas.openxmlformats.org/officeDocument/2006/relationships/notesSlide" Target="../notesSlides/notesSlide2.xml"/><Relationship Id="rId15" Type="http://schemas.openxmlformats.org/officeDocument/2006/relationships/image" Target="../media/image29.svg"/><Relationship Id="rId10" Type="http://schemas.openxmlformats.org/officeDocument/2006/relationships/image" Target="../media/image24.png"/><Relationship Id="rId4" Type="http://schemas.openxmlformats.org/officeDocument/2006/relationships/slideLayout" Target="../slideLayouts/slideLayout40.xml"/><Relationship Id="rId9" Type="http://schemas.openxmlformats.org/officeDocument/2006/relationships/image" Target="../media/image23.svg"/><Relationship Id="rId1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41.xml"/><Relationship Id="rId4" Type="http://schemas.openxmlformats.org/officeDocument/2006/relationships/image" Target="../media/image33.svg"/></Relationships>
</file>

<file path=ppt/slides/_rels/slide4.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svg"/><Relationship Id="rId18" Type="http://schemas.openxmlformats.org/officeDocument/2006/relationships/image" Target="../media/image46.png"/><Relationship Id="rId3" Type="http://schemas.openxmlformats.org/officeDocument/2006/relationships/tags" Target="../tags/tag2.xml"/><Relationship Id="rId7" Type="http://schemas.openxmlformats.org/officeDocument/2006/relationships/image" Target="../media/image35.svg"/><Relationship Id="rId12" Type="http://schemas.openxmlformats.org/officeDocument/2006/relationships/image" Target="../media/image40.png"/><Relationship Id="rId17" Type="http://schemas.openxmlformats.org/officeDocument/2006/relationships/image" Target="../media/image45.svg"/><Relationship Id="rId2" Type="http://schemas.openxmlformats.org/officeDocument/2006/relationships/customXml" Target="../../customXml/item1.xml"/><Relationship Id="rId16" Type="http://schemas.openxmlformats.org/officeDocument/2006/relationships/image" Target="../media/image44.png"/><Relationship Id="rId1" Type="http://schemas.openxmlformats.org/officeDocument/2006/relationships/customXml" Target="../../customXml/item2.xml"/><Relationship Id="rId6" Type="http://schemas.openxmlformats.org/officeDocument/2006/relationships/image" Target="../media/image34.png"/><Relationship Id="rId11" Type="http://schemas.openxmlformats.org/officeDocument/2006/relationships/image" Target="../media/image39.svg"/><Relationship Id="rId5" Type="http://schemas.openxmlformats.org/officeDocument/2006/relationships/notesSlide" Target="../notesSlides/notesSlide4.xml"/><Relationship Id="rId15" Type="http://schemas.openxmlformats.org/officeDocument/2006/relationships/image" Target="../media/image43.svg"/><Relationship Id="rId10" Type="http://schemas.openxmlformats.org/officeDocument/2006/relationships/image" Target="../media/image38.png"/><Relationship Id="rId19" Type="http://schemas.openxmlformats.org/officeDocument/2006/relationships/image" Target="../media/image47.svg"/><Relationship Id="rId4" Type="http://schemas.openxmlformats.org/officeDocument/2006/relationships/slideLayout" Target="../slideLayouts/slideLayout40.xml"/><Relationship Id="rId9" Type="http://schemas.openxmlformats.org/officeDocument/2006/relationships/image" Target="../media/image37.svg"/><Relationship Id="rId14" Type="http://schemas.openxmlformats.org/officeDocument/2006/relationships/image" Target="../media/image4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6.xml"/><Relationship Id="rId1" Type="http://schemas.openxmlformats.org/officeDocument/2006/relationships/slideLayout" Target="../slideLayouts/slideLayout41.xml"/><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41.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32F73EB-B46F-4F77-B3DC-7C374906F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ADDB10B3-CF45-4294-8994-0E8AD1FC6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GB"/>
          </a:p>
        </p:txBody>
      </p:sp>
      <p:sp>
        <p:nvSpPr>
          <p:cNvPr id="14" name="Rectangle 13">
            <a:extLst>
              <a:ext uri="{FF2B5EF4-FFF2-40B4-BE49-F238E27FC236}">
                <a16:creationId xmlns:a16="http://schemas.microsoft.com/office/drawing/2014/main" id="{5145417F-1D1B-48A7-B4DA-BAD73B02C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GB"/>
          </a:p>
        </p:txBody>
      </p:sp>
      <p:sp>
        <p:nvSpPr>
          <p:cNvPr id="16" name="Rectangle 15">
            <a:extLst>
              <a:ext uri="{FF2B5EF4-FFF2-40B4-BE49-F238E27FC236}">
                <a16:creationId xmlns:a16="http://schemas.microsoft.com/office/drawing/2014/main" id="{13CF9D9F-1672-4D0C-934E-CD9EE1BE5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grpSp>
        <p:nvGrpSpPr>
          <p:cNvPr id="18" name="Group 17">
            <a:extLst>
              <a:ext uri="{FF2B5EF4-FFF2-40B4-BE49-F238E27FC236}">
                <a16:creationId xmlns:a16="http://schemas.microsoft.com/office/drawing/2014/main" id="{1558C702-CA14-4264-B8FC-A5120F75DE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19" name="Straight Connector 18">
              <a:extLst>
                <a:ext uri="{FF2B5EF4-FFF2-40B4-BE49-F238E27FC236}">
                  <a16:creationId xmlns:a16="http://schemas.microsoft.com/office/drawing/2014/main" id="{6621A72C-7343-4A22-8700-696C5860A2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B44A4DC-7861-4DCC-9931-5A075855D6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16C316F-BFB5-424F-A951-E962A3B745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Rectangle 24">
            <a:extLst>
              <a:ext uri="{FF2B5EF4-FFF2-40B4-BE49-F238E27FC236}">
                <a16:creationId xmlns:a16="http://schemas.microsoft.com/office/drawing/2014/main" id="{180C23B1-7427-4DF4-BFF1-60CD7E93B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7" name="Rectangle 26">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GB"/>
          </a:p>
        </p:txBody>
      </p:sp>
      <p:sp>
        <p:nvSpPr>
          <p:cNvPr id="29" name="Rectangle 28">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GB"/>
          </a:p>
        </p:txBody>
      </p:sp>
      <p:sp>
        <p:nvSpPr>
          <p:cNvPr id="2" name="Title 1">
            <a:extLst>
              <a:ext uri="{FF2B5EF4-FFF2-40B4-BE49-F238E27FC236}">
                <a16:creationId xmlns:a16="http://schemas.microsoft.com/office/drawing/2014/main" id="{1B6AADFE-D892-BD70-9555-B951518028D2}"/>
              </a:ext>
            </a:extLst>
          </p:cNvPr>
          <p:cNvSpPr>
            <a:spLocks noGrp="1"/>
          </p:cNvSpPr>
          <p:nvPr>
            <p:ph type="title"/>
          </p:nvPr>
        </p:nvSpPr>
        <p:spPr>
          <a:xfrm>
            <a:off x="1067203" y="1263278"/>
            <a:ext cx="6544620" cy="4312402"/>
          </a:xfrm>
        </p:spPr>
        <p:txBody>
          <a:bodyPr vert="horz" lIns="91440" tIns="45720" rIns="91440" bIns="45720" rtlCol="0" anchor="ctr">
            <a:normAutofit/>
          </a:bodyPr>
          <a:lstStyle/>
          <a:p>
            <a:pPr algn="r">
              <a:lnSpc>
                <a:spcPct val="83000"/>
              </a:lnSpc>
            </a:pPr>
            <a:r>
              <a:rPr lang="en-US" sz="6800" cap="all" spc="-100" dirty="0">
                <a:solidFill>
                  <a:srgbClr val="002060"/>
                </a:solidFill>
              </a:rPr>
              <a:t>Data Science Assignment 3</a:t>
            </a:r>
          </a:p>
        </p:txBody>
      </p:sp>
      <p:cxnSp>
        <p:nvCxnSpPr>
          <p:cNvPr id="31" name="Straight Connector 30">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AE2C1C11-2287-BE8A-C839-C2A87D4325B1}"/>
              </a:ext>
            </a:extLst>
          </p:cNvPr>
          <p:cNvSpPr>
            <a:spLocks noGrp="1"/>
          </p:cNvSpPr>
          <p:nvPr>
            <p:ph type="dt" sz="half" idx="10"/>
          </p:nvPr>
        </p:nvSpPr>
        <p:spPr/>
        <p:txBody>
          <a:bodyPr/>
          <a:lstStyle/>
          <a:p>
            <a:pPr>
              <a:spcAft>
                <a:spcPts val="600"/>
              </a:spcAft>
            </a:pPr>
            <a:fld id="{FC968453-BAB5-46CE-A4CF-38551120EE52}" type="datetime3">
              <a:rPr lang="en-US" smtClean="0"/>
              <a:pPr>
                <a:spcAft>
                  <a:spcPts val="600"/>
                </a:spcAft>
              </a:pPr>
              <a:t>18 May 2024</a:t>
            </a:fld>
            <a:endParaRPr lang="en-US"/>
          </a:p>
        </p:txBody>
      </p:sp>
      <p:sp>
        <p:nvSpPr>
          <p:cNvPr id="4" name="Footer Placeholder 3">
            <a:extLst>
              <a:ext uri="{FF2B5EF4-FFF2-40B4-BE49-F238E27FC236}">
                <a16:creationId xmlns:a16="http://schemas.microsoft.com/office/drawing/2014/main" id="{FE3486CB-3A70-ADBD-BD00-EF394C92636F}"/>
              </a:ext>
            </a:extLst>
          </p:cNvPr>
          <p:cNvSpPr>
            <a:spLocks noGrp="1"/>
          </p:cNvSpPr>
          <p:nvPr>
            <p:ph type="ftr" sz="quarter" idx="11"/>
          </p:nvPr>
        </p:nvSpPr>
        <p:spPr/>
        <p:txBody>
          <a:bodyPr/>
          <a:lstStyle/>
          <a:p>
            <a:pPr>
              <a:spcAft>
                <a:spcPts val="600"/>
              </a:spcAft>
            </a:pPr>
            <a:r>
              <a:rPr lang="en-US"/>
              <a:t>Add place via Insert, Header &amp; Footer</a:t>
            </a:r>
          </a:p>
        </p:txBody>
      </p:sp>
      <p:sp>
        <p:nvSpPr>
          <p:cNvPr id="5" name="Slide Number Placeholder 4">
            <a:extLst>
              <a:ext uri="{FF2B5EF4-FFF2-40B4-BE49-F238E27FC236}">
                <a16:creationId xmlns:a16="http://schemas.microsoft.com/office/drawing/2014/main" id="{13D87055-B14E-5F57-41F7-8773C80E6C1E}"/>
              </a:ext>
            </a:extLst>
          </p:cNvPr>
          <p:cNvSpPr>
            <a:spLocks noGrp="1"/>
          </p:cNvSpPr>
          <p:nvPr>
            <p:ph type="sldNum" sz="quarter" idx="12"/>
          </p:nvPr>
        </p:nvSpPr>
        <p:spPr/>
        <p:txBody>
          <a:bodyPr/>
          <a:lstStyle/>
          <a:p>
            <a:pPr>
              <a:spcAft>
                <a:spcPts val="600"/>
              </a:spcAft>
            </a:pPr>
            <a:fld id="{24C8C45C-947F-4981-8B3F-4F32E973C901}" type="slidenum">
              <a:rPr lang="en-US" smtClean="0"/>
              <a:pPr>
                <a:spcAft>
                  <a:spcPts val="600"/>
                </a:spcAft>
              </a:pPr>
              <a:t>1</a:t>
            </a:fld>
            <a:endParaRPr lang="en-US"/>
          </a:p>
        </p:txBody>
      </p:sp>
      <p:sp>
        <p:nvSpPr>
          <p:cNvPr id="7" name="TextBox 6">
            <a:extLst>
              <a:ext uri="{FF2B5EF4-FFF2-40B4-BE49-F238E27FC236}">
                <a16:creationId xmlns:a16="http://schemas.microsoft.com/office/drawing/2014/main" id="{B980A37A-F24E-422A-BDF9-E6FCA4BE029A}"/>
              </a:ext>
            </a:extLst>
          </p:cNvPr>
          <p:cNvSpPr txBox="1"/>
          <p:nvPr/>
        </p:nvSpPr>
        <p:spPr>
          <a:xfrm>
            <a:off x="8129871" y="2697903"/>
            <a:ext cx="3265077" cy="1443152"/>
          </a:xfrm>
          <a:prstGeom prst="rect">
            <a:avLst/>
          </a:prstGeom>
          <a:noFill/>
        </p:spPr>
        <p:txBody>
          <a:bodyPr wrap="square" rtlCol="0">
            <a:spAutoFit/>
          </a:bodyPr>
          <a:lstStyle/>
          <a:p>
            <a:pPr>
              <a:lnSpc>
                <a:spcPct val="150000"/>
              </a:lnSpc>
            </a:pPr>
            <a:r>
              <a:rPr lang="en-ZA" sz="1200" dirty="0">
                <a:solidFill>
                  <a:srgbClr val="002060"/>
                </a:solidFill>
                <a:latin typeface="Arial" panose="020B0604020202020204" pitchFamily="34" charset="0"/>
                <a:cs typeface="Arial" panose="020B0604020202020204" pitchFamily="34" charset="0"/>
              </a:rPr>
              <a:t>Sarel Vermaak- 	190980235</a:t>
            </a:r>
          </a:p>
          <a:p>
            <a:pPr>
              <a:lnSpc>
                <a:spcPct val="150000"/>
              </a:lnSpc>
            </a:pPr>
            <a:r>
              <a:rPr lang="en-ZA" sz="1200" dirty="0">
                <a:solidFill>
                  <a:srgbClr val="002060"/>
                </a:solidFill>
                <a:latin typeface="Arial" panose="020B0604020202020204" pitchFamily="34" charset="0"/>
                <a:cs typeface="Arial" panose="020B0604020202020204" pitchFamily="34" charset="0"/>
              </a:rPr>
              <a:t>Isabel de Waal- 	20805055</a:t>
            </a:r>
          </a:p>
          <a:p>
            <a:pPr>
              <a:lnSpc>
                <a:spcPct val="150000"/>
              </a:lnSpc>
            </a:pPr>
            <a:r>
              <a:rPr lang="en-ZA" sz="1200" dirty="0">
                <a:solidFill>
                  <a:srgbClr val="002060"/>
                </a:solidFill>
                <a:latin typeface="Arial" panose="020B0604020202020204" pitchFamily="34" charset="0"/>
                <a:cs typeface="Arial" panose="020B0604020202020204" pitchFamily="34" charset="0"/>
              </a:rPr>
              <a:t>Kebaabetswe Tlhoaele- 	28816749</a:t>
            </a:r>
          </a:p>
          <a:p>
            <a:pPr>
              <a:lnSpc>
                <a:spcPct val="150000"/>
              </a:lnSpc>
            </a:pPr>
            <a:r>
              <a:rPr lang="en-ZA" sz="1200" dirty="0">
                <a:solidFill>
                  <a:srgbClr val="002060"/>
                </a:solidFill>
                <a:latin typeface="Arial" panose="020B0604020202020204" pitchFamily="34" charset="0"/>
                <a:cs typeface="Arial" panose="020B0604020202020204" pitchFamily="34" charset="0"/>
              </a:rPr>
              <a:t>Lize Mostert- 	23537140</a:t>
            </a:r>
          </a:p>
          <a:p>
            <a:pPr>
              <a:lnSpc>
                <a:spcPct val="150000"/>
              </a:lnSpc>
            </a:pPr>
            <a:r>
              <a:rPr lang="en-ZA" sz="1200" dirty="0">
                <a:solidFill>
                  <a:srgbClr val="002060"/>
                </a:solidFill>
                <a:latin typeface="Arial" panose="020B0604020202020204" pitchFamily="34" charset="0"/>
                <a:cs typeface="Arial" panose="020B0604020202020204" pitchFamily="34" charset="0"/>
              </a:rPr>
              <a:t>Difedile Rasenyalo- 	28294882</a:t>
            </a:r>
          </a:p>
        </p:txBody>
      </p:sp>
    </p:spTree>
    <p:extLst>
      <p:ext uri="{BB962C8B-B14F-4D97-AF65-F5344CB8AC3E}">
        <p14:creationId xmlns:p14="http://schemas.microsoft.com/office/powerpoint/2010/main" val="1916316765"/>
      </p:ext>
    </p:extLst>
  </p:cSld>
  <p:clrMapOvr>
    <a:overrideClrMapping bg1="lt1" tx1="dk1" bg2="lt2" tx2="dk2" accent1="accent1" accent2="accent2" accent3="accent3" accent4="accent4" accent5="accent5" accent6="accent6" hlink="hlink" folHlink="folHlink"/>
  </p:clrMapOvr>
  <p:transition spd="slow" advTm="10614">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A6CC-156F-1D3A-43E5-EF73888D4E79}"/>
              </a:ext>
            </a:extLst>
          </p:cNvPr>
          <p:cNvSpPr>
            <a:spLocks noGrp="1"/>
          </p:cNvSpPr>
          <p:nvPr>
            <p:ph type="title"/>
          </p:nvPr>
        </p:nvSpPr>
        <p:spPr>
          <a:xfrm>
            <a:off x="7532835" y="1420706"/>
            <a:ext cx="3466540" cy="4016587"/>
          </a:xfrm>
        </p:spPr>
        <p:txBody>
          <a:bodyPr vert="horz" lIns="91440" tIns="45720" rIns="91440" bIns="45720" rtlCol="0" anchor="ctr">
            <a:normAutofit/>
          </a:bodyPr>
          <a:lstStyle/>
          <a:p>
            <a:r>
              <a:rPr lang="en-US" sz="3600" dirty="0">
                <a:solidFill>
                  <a:srgbClr val="002060"/>
                </a:solidFill>
              </a:rPr>
              <a:t>Thank You </a:t>
            </a:r>
          </a:p>
        </p:txBody>
      </p:sp>
      <p:pic>
        <p:nvPicPr>
          <p:cNvPr id="12" name="Content Placeholder 11" descr="Smiling Face with No Fill">
            <a:extLst>
              <a:ext uri="{FF2B5EF4-FFF2-40B4-BE49-F238E27FC236}">
                <a16:creationId xmlns:a16="http://schemas.microsoft.com/office/drawing/2014/main" id="{8EDA7579-7AAB-BD74-F253-98D971125DD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73865" y="1307805"/>
            <a:ext cx="4424913" cy="4129488"/>
          </a:xfrm>
          <a:prstGeom prst="rect">
            <a:avLst/>
          </a:prstGeom>
        </p:spPr>
      </p:pic>
    </p:spTree>
    <p:extLst>
      <p:ext uri="{BB962C8B-B14F-4D97-AF65-F5344CB8AC3E}">
        <p14:creationId xmlns:p14="http://schemas.microsoft.com/office/powerpoint/2010/main" val="614511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07FC0B-AA05-F5A0-4F61-9891A79140F3}"/>
              </a:ext>
            </a:extLst>
          </p:cNvPr>
          <p:cNvSpPr/>
          <p:nvPr/>
        </p:nvSpPr>
        <p:spPr>
          <a:xfrm>
            <a:off x="0" y="-244550"/>
            <a:ext cx="12191999" cy="130749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7" name="Title 1">
            <a:extLst>
              <a:ext uri="{FF2B5EF4-FFF2-40B4-BE49-F238E27FC236}">
                <a16:creationId xmlns:a16="http://schemas.microsoft.com/office/drawing/2014/main" id="{3AFB0CFF-E201-FB57-3041-7A73F5B6EF0C}"/>
              </a:ext>
            </a:extLst>
          </p:cNvPr>
          <p:cNvSpPr>
            <a:spLocks noGrp="1"/>
          </p:cNvSpPr>
          <p:nvPr>
            <p:ph type="title"/>
          </p:nvPr>
        </p:nvSpPr>
        <p:spPr>
          <a:xfrm>
            <a:off x="387126" y="155417"/>
            <a:ext cx="11109324" cy="507557"/>
          </a:xfrm>
        </p:spPr>
        <p:txBody>
          <a:bodyPr>
            <a:normAutofit fontScale="90000"/>
          </a:bodyPr>
          <a:lstStyle/>
          <a:p>
            <a:r>
              <a:rPr lang="en-GB" sz="3600" dirty="0">
                <a:solidFill>
                  <a:schemeClr val="bg1"/>
                </a:solidFill>
                <a:latin typeface="Arial" panose="020B0604020202020204" pitchFamily="34" charset="0"/>
                <a:cs typeface="Arial" panose="020B0604020202020204" pitchFamily="34" charset="0"/>
              </a:rPr>
              <a:t>Content</a:t>
            </a:r>
            <a:endParaRPr lang="en-GB" dirty="0">
              <a:solidFill>
                <a:schemeClr val="bg1"/>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47797F52-4169-4AD7-867B-FD5BBED07CDA}"/>
              </a:ext>
            </a:extLst>
          </p:cNvPr>
          <p:cNvSpPr/>
          <p:nvPr/>
        </p:nvSpPr>
        <p:spPr>
          <a:xfrm>
            <a:off x="1156449" y="3486637"/>
            <a:ext cx="422621" cy="343683"/>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1</a:t>
            </a:r>
          </a:p>
        </p:txBody>
      </p:sp>
      <p:sp>
        <p:nvSpPr>
          <p:cNvPr id="39" name="Oval 38">
            <a:extLst>
              <a:ext uri="{FF2B5EF4-FFF2-40B4-BE49-F238E27FC236}">
                <a16:creationId xmlns:a16="http://schemas.microsoft.com/office/drawing/2014/main" id="{2B103B2F-DBA8-45A7-AF68-2CE7C540CBFA}"/>
              </a:ext>
            </a:extLst>
          </p:cNvPr>
          <p:cNvSpPr/>
          <p:nvPr/>
        </p:nvSpPr>
        <p:spPr>
          <a:xfrm>
            <a:off x="3180767" y="3428999"/>
            <a:ext cx="436193" cy="401321"/>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2</a:t>
            </a:r>
          </a:p>
        </p:txBody>
      </p:sp>
      <p:sp>
        <p:nvSpPr>
          <p:cNvPr id="40" name="Oval 39">
            <a:extLst>
              <a:ext uri="{FF2B5EF4-FFF2-40B4-BE49-F238E27FC236}">
                <a16:creationId xmlns:a16="http://schemas.microsoft.com/office/drawing/2014/main" id="{AAB92251-CD4C-465C-960A-2A2B031C9FAB}"/>
              </a:ext>
            </a:extLst>
          </p:cNvPr>
          <p:cNvSpPr/>
          <p:nvPr/>
        </p:nvSpPr>
        <p:spPr>
          <a:xfrm>
            <a:off x="5240727" y="3428998"/>
            <a:ext cx="414971" cy="392920"/>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3</a:t>
            </a:r>
          </a:p>
        </p:txBody>
      </p:sp>
      <p:sp>
        <p:nvSpPr>
          <p:cNvPr id="41" name="Oval 40">
            <a:extLst>
              <a:ext uri="{FF2B5EF4-FFF2-40B4-BE49-F238E27FC236}">
                <a16:creationId xmlns:a16="http://schemas.microsoft.com/office/drawing/2014/main" id="{3C7630D3-D020-4448-9DDE-21C3B5873A02}"/>
              </a:ext>
            </a:extLst>
          </p:cNvPr>
          <p:cNvSpPr/>
          <p:nvPr/>
        </p:nvSpPr>
        <p:spPr>
          <a:xfrm>
            <a:off x="7296812" y="3413759"/>
            <a:ext cx="422621" cy="411417"/>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4</a:t>
            </a:r>
          </a:p>
        </p:txBody>
      </p:sp>
      <p:sp>
        <p:nvSpPr>
          <p:cNvPr id="42" name="Oval 41">
            <a:extLst>
              <a:ext uri="{FF2B5EF4-FFF2-40B4-BE49-F238E27FC236}">
                <a16:creationId xmlns:a16="http://schemas.microsoft.com/office/drawing/2014/main" id="{939ABA0D-C25F-487C-9107-4003FB4B21ED}"/>
              </a:ext>
            </a:extLst>
          </p:cNvPr>
          <p:cNvSpPr/>
          <p:nvPr/>
        </p:nvSpPr>
        <p:spPr>
          <a:xfrm>
            <a:off x="9365679" y="3410501"/>
            <a:ext cx="432119" cy="419819"/>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5</a:t>
            </a:r>
          </a:p>
        </p:txBody>
      </p:sp>
      <p:sp>
        <p:nvSpPr>
          <p:cNvPr id="31" name="TextBox 30">
            <a:extLst>
              <a:ext uri="{FF2B5EF4-FFF2-40B4-BE49-F238E27FC236}">
                <a16:creationId xmlns:a16="http://schemas.microsoft.com/office/drawing/2014/main" id="{B750067F-D8E4-47E4-A50A-DE20EDD18DBD}"/>
              </a:ext>
            </a:extLst>
          </p:cNvPr>
          <p:cNvSpPr txBox="1"/>
          <p:nvPr/>
        </p:nvSpPr>
        <p:spPr>
          <a:xfrm>
            <a:off x="3876966" y="4602739"/>
            <a:ext cx="1645621"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Methodology </a:t>
            </a:r>
            <a:endParaRPr lang="en-GB" sz="1200" b="1" dirty="0">
              <a:solidFill>
                <a:schemeClr val="tx2"/>
              </a:solidFill>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7F2166D6-BE49-4602-A105-0E0E261C1403}"/>
              </a:ext>
            </a:extLst>
          </p:cNvPr>
          <p:cNvSpPr txBox="1"/>
          <p:nvPr/>
        </p:nvSpPr>
        <p:spPr>
          <a:xfrm>
            <a:off x="7679941" y="4602656"/>
            <a:ext cx="1844270"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Results &amp; Discussion  </a:t>
            </a:r>
          </a:p>
        </p:txBody>
      </p:sp>
      <p:pic>
        <p:nvPicPr>
          <p:cNvPr id="5" name="Graphic 4" descr="Clipboard outline">
            <a:extLst>
              <a:ext uri="{FF2B5EF4-FFF2-40B4-BE49-F238E27FC236}">
                <a16:creationId xmlns:a16="http://schemas.microsoft.com/office/drawing/2014/main" id="{202DC1EA-EC74-D579-3252-A31E01FD1A2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94744" y="3428998"/>
            <a:ext cx="726328" cy="675205"/>
          </a:xfrm>
          <a:prstGeom prst="rect">
            <a:avLst/>
          </a:prstGeom>
        </p:spPr>
      </p:pic>
      <p:sp>
        <p:nvSpPr>
          <p:cNvPr id="8" name="TextBox 7">
            <a:extLst>
              <a:ext uri="{FF2B5EF4-FFF2-40B4-BE49-F238E27FC236}">
                <a16:creationId xmlns:a16="http://schemas.microsoft.com/office/drawing/2014/main" id="{2762ACD7-A83C-5905-425A-05EF8853DB6A}"/>
              </a:ext>
            </a:extLst>
          </p:cNvPr>
          <p:cNvSpPr txBox="1"/>
          <p:nvPr/>
        </p:nvSpPr>
        <p:spPr>
          <a:xfrm>
            <a:off x="1768399" y="4602739"/>
            <a:ext cx="1175827"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Introduction</a:t>
            </a:r>
            <a:r>
              <a:rPr lang="en-US" sz="1200" b="1" dirty="0">
                <a:solidFill>
                  <a:schemeClr val="tx2"/>
                </a:solidFill>
              </a:rPr>
              <a:t> </a:t>
            </a:r>
            <a:endParaRPr lang="en-GB" sz="1200" b="1" dirty="0">
              <a:solidFill>
                <a:schemeClr val="tx2"/>
              </a:solidFill>
            </a:endParaRPr>
          </a:p>
        </p:txBody>
      </p:sp>
      <p:grpSp>
        <p:nvGrpSpPr>
          <p:cNvPr id="21" name="Group 20">
            <a:extLst>
              <a:ext uri="{FF2B5EF4-FFF2-40B4-BE49-F238E27FC236}">
                <a16:creationId xmlns:a16="http://schemas.microsoft.com/office/drawing/2014/main" id="{6474B2A8-6196-1B8C-6504-20E5AB248D17}"/>
              </a:ext>
            </a:extLst>
          </p:cNvPr>
          <p:cNvGrpSpPr/>
          <p:nvPr/>
        </p:nvGrpSpPr>
        <p:grpSpPr>
          <a:xfrm>
            <a:off x="1589081" y="3021190"/>
            <a:ext cx="9797282" cy="1423041"/>
            <a:chOff x="1589081" y="3021190"/>
            <a:chExt cx="9797282" cy="1423041"/>
          </a:xfrm>
        </p:grpSpPr>
        <p:pic>
          <p:nvPicPr>
            <p:cNvPr id="14" name="Graphic 13">
              <a:extLst>
                <a:ext uri="{FF2B5EF4-FFF2-40B4-BE49-F238E27FC236}">
                  <a16:creationId xmlns:a16="http://schemas.microsoft.com/office/drawing/2014/main" id="{F56FA24E-7135-46CB-9F16-ECF21BBBCD9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683241" y="3032358"/>
              <a:ext cx="1534465" cy="1411873"/>
            </a:xfrm>
            <a:prstGeom prst="rect">
              <a:avLst/>
            </a:prstGeom>
          </p:spPr>
        </p:pic>
        <p:pic>
          <p:nvPicPr>
            <p:cNvPr id="28" name="Graphic 27">
              <a:extLst>
                <a:ext uri="{FF2B5EF4-FFF2-40B4-BE49-F238E27FC236}">
                  <a16:creationId xmlns:a16="http://schemas.microsoft.com/office/drawing/2014/main" id="{F63BB3BC-BAEF-463D-9262-8C34A407387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589081" y="3032358"/>
              <a:ext cx="1534465" cy="1411873"/>
            </a:xfrm>
            <a:prstGeom prst="rect">
              <a:avLst/>
            </a:prstGeom>
          </p:spPr>
        </p:pic>
        <p:pic>
          <p:nvPicPr>
            <p:cNvPr id="29" name="Graphic 28">
              <a:extLst>
                <a:ext uri="{FF2B5EF4-FFF2-40B4-BE49-F238E27FC236}">
                  <a16:creationId xmlns:a16="http://schemas.microsoft.com/office/drawing/2014/main" id="{201548E5-2875-47F1-BA82-1ED3341876C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32403" y="3038917"/>
              <a:ext cx="1534465" cy="1405312"/>
            </a:xfrm>
            <a:prstGeom prst="rect">
              <a:avLst/>
            </a:prstGeom>
          </p:spPr>
        </p:pic>
        <p:pic>
          <p:nvPicPr>
            <p:cNvPr id="30" name="Graphic 29">
              <a:extLst>
                <a:ext uri="{FF2B5EF4-FFF2-40B4-BE49-F238E27FC236}">
                  <a16:creationId xmlns:a16="http://schemas.microsoft.com/office/drawing/2014/main" id="{B8F153BB-CB31-41B7-8AFC-A4C8BD83451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54509" y="3021190"/>
              <a:ext cx="1534465" cy="1405312"/>
            </a:xfrm>
            <a:prstGeom prst="rect">
              <a:avLst/>
            </a:prstGeom>
          </p:spPr>
        </p:pic>
        <p:pic>
          <p:nvPicPr>
            <p:cNvPr id="9" name="Graphic 8">
              <a:extLst>
                <a:ext uri="{FF2B5EF4-FFF2-40B4-BE49-F238E27FC236}">
                  <a16:creationId xmlns:a16="http://schemas.microsoft.com/office/drawing/2014/main" id="{5074792C-E5FA-2FF4-3130-8C2724F7CE1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51899" y="3021190"/>
              <a:ext cx="1534464" cy="1423039"/>
            </a:xfrm>
            <a:prstGeom prst="rect">
              <a:avLst/>
            </a:prstGeom>
          </p:spPr>
        </p:pic>
      </p:grpSp>
      <p:sp>
        <p:nvSpPr>
          <p:cNvPr id="16" name="TextBox 15">
            <a:extLst>
              <a:ext uri="{FF2B5EF4-FFF2-40B4-BE49-F238E27FC236}">
                <a16:creationId xmlns:a16="http://schemas.microsoft.com/office/drawing/2014/main" id="{3834DE81-7E1E-280D-AFCA-043B5F226BC5}"/>
              </a:ext>
            </a:extLst>
          </p:cNvPr>
          <p:cNvSpPr txBox="1"/>
          <p:nvPr/>
        </p:nvSpPr>
        <p:spPr>
          <a:xfrm>
            <a:off x="10139174" y="4602656"/>
            <a:ext cx="1836228" cy="226762"/>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Conclusion</a:t>
            </a:r>
          </a:p>
        </p:txBody>
      </p:sp>
      <p:pic>
        <p:nvPicPr>
          <p:cNvPr id="18" name="Graphic 17">
            <a:extLst>
              <a:ext uri="{FF2B5EF4-FFF2-40B4-BE49-F238E27FC236}">
                <a16:creationId xmlns:a16="http://schemas.microsoft.com/office/drawing/2014/main" id="{7DB4ECD0-AEA0-8800-7631-6843FD23CA9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063605" y="3285088"/>
            <a:ext cx="839521" cy="823130"/>
          </a:xfrm>
          <a:prstGeom prst="rect">
            <a:avLst/>
          </a:prstGeom>
        </p:spPr>
      </p:pic>
      <p:pic>
        <p:nvPicPr>
          <p:cNvPr id="3" name="Graphic 2" descr="Magnifying glass outline">
            <a:extLst>
              <a:ext uri="{FF2B5EF4-FFF2-40B4-BE49-F238E27FC236}">
                <a16:creationId xmlns:a16="http://schemas.microsoft.com/office/drawing/2014/main" id="{B7BC1922-82A4-C28A-0F36-740C5CC0544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078670" y="3351431"/>
            <a:ext cx="580211" cy="690444"/>
          </a:xfrm>
          <a:prstGeom prst="rect">
            <a:avLst/>
          </a:prstGeom>
        </p:spPr>
      </p:pic>
      <p:pic>
        <p:nvPicPr>
          <p:cNvPr id="10" name="Graphic 9" descr="Presentation with bar chart outline">
            <a:extLst>
              <a:ext uri="{FF2B5EF4-FFF2-40B4-BE49-F238E27FC236}">
                <a16:creationId xmlns:a16="http://schemas.microsoft.com/office/drawing/2014/main" id="{8443ED6C-1EDC-3B59-67B9-6F16EFA6F27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007581" y="3257931"/>
            <a:ext cx="829799" cy="967284"/>
          </a:xfrm>
          <a:prstGeom prst="rect">
            <a:avLst/>
          </a:prstGeom>
        </p:spPr>
      </p:pic>
      <p:pic>
        <p:nvPicPr>
          <p:cNvPr id="13" name="Graphic 12" descr="Flowchart outline">
            <a:extLst>
              <a:ext uri="{FF2B5EF4-FFF2-40B4-BE49-F238E27FC236}">
                <a16:creationId xmlns:a16="http://schemas.microsoft.com/office/drawing/2014/main" id="{2B2A3933-82B2-B77B-27AF-B5E7066D715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951742" y="3361843"/>
            <a:ext cx="878680" cy="809513"/>
          </a:xfrm>
          <a:prstGeom prst="rect">
            <a:avLst/>
          </a:prstGeom>
        </p:spPr>
      </p:pic>
      <p:sp>
        <p:nvSpPr>
          <p:cNvPr id="43" name="TextBox 42">
            <a:extLst>
              <a:ext uri="{FF2B5EF4-FFF2-40B4-BE49-F238E27FC236}">
                <a16:creationId xmlns:a16="http://schemas.microsoft.com/office/drawing/2014/main" id="{18B3EF5F-B70A-24C8-861E-59E55C902925}"/>
              </a:ext>
            </a:extLst>
          </p:cNvPr>
          <p:cNvSpPr txBox="1"/>
          <p:nvPr/>
        </p:nvSpPr>
        <p:spPr>
          <a:xfrm>
            <a:off x="6078622" y="4602656"/>
            <a:ext cx="1844270"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Modelling</a:t>
            </a:r>
          </a:p>
        </p:txBody>
      </p:sp>
    </p:spTree>
    <p:custDataLst>
      <p:custData r:id="rId1"/>
      <p:custData r:id="rId2"/>
      <p:tags r:id="rId3"/>
    </p:custDataLst>
    <p:extLst>
      <p:ext uri="{BB962C8B-B14F-4D97-AF65-F5344CB8AC3E}">
        <p14:creationId xmlns:p14="http://schemas.microsoft.com/office/powerpoint/2010/main" val="2050647882"/>
      </p:ext>
    </p:extLst>
  </p:cSld>
  <p:clrMapOvr>
    <a:masterClrMapping/>
  </p:clrMapOvr>
  <p:transition spd="slow" advTm="15009">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Introduction </a:t>
            </a:r>
          </a:p>
        </p:txBody>
      </p:sp>
      <p:sp>
        <p:nvSpPr>
          <p:cNvPr id="3" name="TextBox 2">
            <a:extLst>
              <a:ext uri="{FF2B5EF4-FFF2-40B4-BE49-F238E27FC236}">
                <a16:creationId xmlns:a16="http://schemas.microsoft.com/office/drawing/2014/main" id="{410C7105-3DD3-BEA1-E187-F848F23B438A}"/>
              </a:ext>
            </a:extLst>
          </p:cNvPr>
          <p:cNvSpPr txBox="1"/>
          <p:nvPr/>
        </p:nvSpPr>
        <p:spPr>
          <a:xfrm>
            <a:off x="534503" y="1403396"/>
            <a:ext cx="5898195" cy="4377545"/>
          </a:xfrm>
          <a:prstGeom prst="rect">
            <a:avLst/>
          </a:prstGeom>
          <a:noFill/>
        </p:spPr>
        <p:txBody>
          <a:bodyPr wrap="square" rtlCol="0">
            <a:spAutoFit/>
          </a:bodyPr>
          <a:lstStyle/>
          <a:p>
            <a:pPr marL="252095" algn="just">
              <a:lnSpc>
                <a:spcPct val="150000"/>
              </a:lnSpc>
            </a:pPr>
            <a:r>
              <a:rPr lang="en-GB" sz="1100" b="1" kern="100" dirty="0">
                <a:effectLst/>
                <a:latin typeface="Arial" panose="020B0604020202020204" pitchFamily="34" charset="0"/>
                <a:ea typeface="Aptos" panose="020B0004020202020204" pitchFamily="34" charset="0"/>
                <a:cs typeface="Times New Roman" panose="02020603050405020304" pitchFamily="18" charset="0"/>
              </a:rPr>
              <a:t>Background </a:t>
            </a:r>
          </a:p>
          <a:p>
            <a:pPr marL="252095" algn="just">
              <a:lnSpc>
                <a:spcPct val="150000"/>
              </a:lnSpc>
            </a:pPr>
            <a:r>
              <a:rPr lang="en-ZA" sz="1100" kern="100" dirty="0">
                <a:effectLst/>
                <a:latin typeface="Arial" panose="020B0604020202020204" pitchFamily="34" charset="0"/>
                <a:ea typeface="Aptos" panose="020B0004020202020204" pitchFamily="34" charset="0"/>
                <a:cs typeface="Times New Roman" panose="02020603050405020304" pitchFamily="18" charset="0"/>
              </a:rPr>
              <a:t>"Missing data is a common challenge during data exploration and cleaning, often arising from integration errors or issues during data generation or collection. Handling missing values requires careful consideration, as simply removing them risks losing valuable information and introducing bias. Imputation emerges as a promising solution, especially when a significant portion of the data is affected.</a:t>
            </a:r>
          </a:p>
          <a:p>
            <a:pPr marL="252095" algn="just">
              <a:lnSpc>
                <a:spcPct val="150000"/>
              </a:lnSpc>
            </a:pPr>
            <a:r>
              <a:rPr lang="en-ZA" sz="1100" kern="100" dirty="0">
                <a:effectLst/>
                <a:latin typeface="Arial" panose="020B0604020202020204" pitchFamily="34" charset="0"/>
                <a:ea typeface="Aptos" panose="020B0004020202020204" pitchFamily="34" charset="0"/>
                <a:cs typeface="Times New Roman" panose="02020603050405020304" pitchFamily="18" charset="0"/>
              </a:rPr>
              <a:t>This study investigates the impact of different imputation methods on classifier performance, focusing on mode imputation and Naïve Bayes classifier imputation. Using popular classifiers like K-nearest neighbours and decision trees, the study evaluates the effectiveness of these imputation techniques.</a:t>
            </a:r>
          </a:p>
          <a:p>
            <a:pPr marL="252095" algn="just">
              <a:lnSpc>
                <a:spcPct val="150000"/>
              </a:lnSpc>
            </a:pPr>
            <a:r>
              <a:rPr lang="en-ZA" sz="1100" b="1" kern="100" dirty="0">
                <a:effectLst/>
                <a:latin typeface="Arial" panose="020B0604020202020204" pitchFamily="34" charset="0"/>
                <a:ea typeface="Aptos" panose="020B0004020202020204" pitchFamily="34" charset="0"/>
                <a:cs typeface="Times New Roman" panose="02020603050405020304" pitchFamily="18" charset="0"/>
              </a:rPr>
              <a:t>Objectives </a:t>
            </a:r>
          </a:p>
          <a:p>
            <a:pPr marL="252095" algn="just">
              <a:lnSpc>
                <a:spcPct val="150000"/>
              </a:lnSpc>
            </a:pPr>
            <a:r>
              <a:rPr lang="en-ZA" sz="1100" kern="100" dirty="0">
                <a:effectLst/>
                <a:latin typeface="Arial" panose="020B0604020202020204" pitchFamily="34" charset="0"/>
                <a:ea typeface="Aptos" panose="020B0004020202020204" pitchFamily="34" charset="0"/>
                <a:cs typeface="Times New Roman" panose="02020603050405020304" pitchFamily="18" charset="0"/>
              </a:rPr>
              <a:t>Task A: The objective was to evaluate the effectiveness of a baseline imputation versus that of a Naïve Bayes imputation on the performance of classification models. For this study we also decided to look at the influence of the proportion of missing values on the effectiveness of the imputation method. This will be done by comparing the performance of two classification models who have been trained on the control data and the imputed data and then tested with unchanged data.</a:t>
            </a:r>
          </a:p>
        </p:txBody>
      </p:sp>
      <p:pic>
        <p:nvPicPr>
          <p:cNvPr id="5" name="Graphic 4" descr="Artificial Intelligence outline">
            <a:extLst>
              <a:ext uri="{FF2B5EF4-FFF2-40B4-BE49-F238E27FC236}">
                <a16:creationId xmlns:a16="http://schemas.microsoft.com/office/drawing/2014/main" id="{8E3EE623-99EE-50BC-C735-740BC6DA86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8240" y="2091644"/>
            <a:ext cx="3606800" cy="3362960"/>
          </a:xfrm>
          <a:prstGeom prst="rect">
            <a:avLst/>
          </a:prstGeom>
        </p:spPr>
      </p:pic>
    </p:spTree>
    <p:extLst>
      <p:ext uri="{BB962C8B-B14F-4D97-AF65-F5344CB8AC3E}">
        <p14:creationId xmlns:p14="http://schemas.microsoft.com/office/powerpoint/2010/main" val="1537942616"/>
      </p:ext>
    </p:extLst>
  </p:cSld>
  <p:clrMapOvr>
    <a:masterClrMapping/>
  </p:clrMapOvr>
  <p:transition spd="slow" advTm="47992">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07FC0B-AA05-F5A0-4F61-9891A79140F3}"/>
              </a:ext>
            </a:extLst>
          </p:cNvPr>
          <p:cNvSpPr/>
          <p:nvPr/>
        </p:nvSpPr>
        <p:spPr>
          <a:xfrm>
            <a:off x="0" y="-244550"/>
            <a:ext cx="12191999" cy="130749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ZA" sz="1500" b="0" i="0" u="none" strike="noStrike" kern="1200" cap="none" spc="0" normalizeH="0" baseline="0" noProof="0" dirty="0" err="1">
              <a:ln>
                <a:noFill/>
              </a:ln>
              <a:solidFill>
                <a:prstClr val="white"/>
              </a:solidFill>
              <a:effectLst/>
              <a:uLnTx/>
              <a:uFillTx/>
              <a:latin typeface="Century Gothic" panose="020B0502020202020204"/>
              <a:ea typeface="+mn-ea"/>
              <a:cs typeface="+mn-cs"/>
            </a:endParaRPr>
          </a:p>
        </p:txBody>
      </p:sp>
      <p:sp>
        <p:nvSpPr>
          <p:cNvPr id="7" name="Title 1">
            <a:extLst>
              <a:ext uri="{FF2B5EF4-FFF2-40B4-BE49-F238E27FC236}">
                <a16:creationId xmlns:a16="http://schemas.microsoft.com/office/drawing/2014/main" id="{3AFB0CFF-E201-FB57-3041-7A73F5B6EF0C}"/>
              </a:ext>
            </a:extLst>
          </p:cNvPr>
          <p:cNvSpPr>
            <a:spLocks noGrp="1"/>
          </p:cNvSpPr>
          <p:nvPr>
            <p:ph type="title"/>
          </p:nvPr>
        </p:nvSpPr>
        <p:spPr>
          <a:xfrm>
            <a:off x="387126" y="155417"/>
            <a:ext cx="11109324" cy="507557"/>
          </a:xfrm>
        </p:spPr>
        <p:txBody>
          <a:bodyPr>
            <a:normAutofit fontScale="90000"/>
          </a:bodyPr>
          <a:lstStyle/>
          <a:p>
            <a:r>
              <a:rPr lang="en-GB" sz="3600" dirty="0">
                <a:solidFill>
                  <a:schemeClr val="bg1"/>
                </a:solidFill>
                <a:latin typeface="Arial" panose="020B0604020202020204" pitchFamily="34" charset="0"/>
                <a:cs typeface="Arial" panose="020B0604020202020204" pitchFamily="34" charset="0"/>
              </a:rPr>
              <a:t>Methodology </a:t>
            </a:r>
            <a:endParaRPr lang="en-GB" dirty="0">
              <a:solidFill>
                <a:schemeClr val="bg1"/>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8008DFDD-05F4-B581-786F-0B7ED87BC39F}"/>
              </a:ext>
            </a:extLst>
          </p:cNvPr>
          <p:cNvSpPr/>
          <p:nvPr/>
        </p:nvSpPr>
        <p:spPr>
          <a:xfrm>
            <a:off x="8369492" y="1195170"/>
            <a:ext cx="3183189"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Flowchart: Connector 10">
            <a:extLst>
              <a:ext uri="{FF2B5EF4-FFF2-40B4-BE49-F238E27FC236}">
                <a16:creationId xmlns:a16="http://schemas.microsoft.com/office/drawing/2014/main" id="{D4AB3AD1-FA32-F1BE-9074-2C5990CEB436}"/>
              </a:ext>
            </a:extLst>
          </p:cNvPr>
          <p:cNvSpPr/>
          <p:nvPr/>
        </p:nvSpPr>
        <p:spPr>
          <a:xfrm>
            <a:off x="4988560" y="2971800"/>
            <a:ext cx="2214880" cy="2143760"/>
          </a:xfrm>
          <a:prstGeom prst="flowChartConnector">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7" name="Graphic 16" descr="Blockchain outline">
            <a:extLst>
              <a:ext uri="{FF2B5EF4-FFF2-40B4-BE49-F238E27FC236}">
                <a16:creationId xmlns:a16="http://schemas.microsoft.com/office/drawing/2014/main" id="{4EA0D518-D79E-1631-5740-76560B311A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8800" y="3586480"/>
            <a:ext cx="914400" cy="914400"/>
          </a:xfrm>
          <a:prstGeom prst="rect">
            <a:avLst/>
          </a:prstGeom>
        </p:spPr>
      </p:pic>
      <p:cxnSp>
        <p:nvCxnSpPr>
          <p:cNvPr id="52" name="Connector: Elbow 51">
            <a:extLst>
              <a:ext uri="{FF2B5EF4-FFF2-40B4-BE49-F238E27FC236}">
                <a16:creationId xmlns:a16="http://schemas.microsoft.com/office/drawing/2014/main" id="{D1DBA181-B031-F572-1EFE-8455F5D12B8E}"/>
              </a:ext>
            </a:extLst>
          </p:cNvPr>
          <p:cNvCxnSpPr>
            <a:cxnSpLocks/>
            <a:stCxn id="11" idx="7"/>
            <a:endCxn id="2" idx="1"/>
          </p:cNvCxnSpPr>
          <p:nvPr/>
        </p:nvCxnSpPr>
        <p:spPr>
          <a:xfrm rot="5400000" flipH="1" flipV="1">
            <a:off x="6940947" y="1857201"/>
            <a:ext cx="1366676" cy="1490414"/>
          </a:xfrm>
          <a:prstGeom prst="bentConnector2">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280C11E6-017D-9CF1-289A-57A3774C2133}"/>
              </a:ext>
            </a:extLst>
          </p:cNvPr>
          <p:cNvCxnSpPr>
            <a:cxnSpLocks/>
            <a:stCxn id="11" idx="5"/>
            <a:endCxn id="69" idx="1"/>
          </p:cNvCxnSpPr>
          <p:nvPr/>
        </p:nvCxnSpPr>
        <p:spPr>
          <a:xfrm rot="16200000" flipH="1">
            <a:off x="7208502" y="4472189"/>
            <a:ext cx="871385" cy="1530233"/>
          </a:xfrm>
          <a:prstGeom prst="bentConnector2">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89BEBEDA-95C2-8DC0-A7B3-5C41BAA08945}"/>
              </a:ext>
            </a:extLst>
          </p:cNvPr>
          <p:cNvSpPr/>
          <p:nvPr/>
        </p:nvSpPr>
        <p:spPr>
          <a:xfrm>
            <a:off x="8409311" y="4949099"/>
            <a:ext cx="3183189"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1" name="Rectangle 70">
            <a:extLst>
              <a:ext uri="{FF2B5EF4-FFF2-40B4-BE49-F238E27FC236}">
                <a16:creationId xmlns:a16="http://schemas.microsoft.com/office/drawing/2014/main" id="{55444A07-8463-390E-3C97-E319D2D9D062}"/>
              </a:ext>
            </a:extLst>
          </p:cNvPr>
          <p:cNvSpPr/>
          <p:nvPr/>
        </p:nvSpPr>
        <p:spPr>
          <a:xfrm>
            <a:off x="639318" y="1207364"/>
            <a:ext cx="3133889"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2" name="Rectangle 71">
            <a:extLst>
              <a:ext uri="{FF2B5EF4-FFF2-40B4-BE49-F238E27FC236}">
                <a16:creationId xmlns:a16="http://schemas.microsoft.com/office/drawing/2014/main" id="{A12D5440-F5D9-750C-C294-0220C8A05500}"/>
              </a:ext>
            </a:extLst>
          </p:cNvPr>
          <p:cNvSpPr/>
          <p:nvPr/>
        </p:nvSpPr>
        <p:spPr>
          <a:xfrm>
            <a:off x="672133" y="4949099"/>
            <a:ext cx="3101075"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77" name="Connector: Elbow 76">
            <a:extLst>
              <a:ext uri="{FF2B5EF4-FFF2-40B4-BE49-F238E27FC236}">
                <a16:creationId xmlns:a16="http://schemas.microsoft.com/office/drawing/2014/main" id="{00CF5222-30C9-8F52-9C37-226004EE6A2D}"/>
              </a:ext>
            </a:extLst>
          </p:cNvPr>
          <p:cNvCxnSpPr>
            <a:cxnSpLocks/>
            <a:stCxn id="11" idx="1"/>
            <a:endCxn id="71" idx="3"/>
          </p:cNvCxnSpPr>
          <p:nvPr/>
        </p:nvCxnSpPr>
        <p:spPr>
          <a:xfrm rot="16200000" flipV="1">
            <a:off x="3865824" y="1838647"/>
            <a:ext cx="1354482" cy="1539715"/>
          </a:xfrm>
          <a:prstGeom prst="bentConnector2">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688B9854-33E2-171A-A822-BE11EE539500}"/>
              </a:ext>
            </a:extLst>
          </p:cNvPr>
          <p:cNvCxnSpPr>
            <a:cxnSpLocks/>
            <a:stCxn id="11" idx="3"/>
            <a:endCxn id="72" idx="3"/>
          </p:cNvCxnSpPr>
          <p:nvPr/>
        </p:nvCxnSpPr>
        <p:spPr>
          <a:xfrm rot="5400000">
            <a:off x="4107373" y="4467449"/>
            <a:ext cx="871385" cy="1539714"/>
          </a:xfrm>
          <a:prstGeom prst="bentConnector2">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117" name="Graphic 116" descr="Checkmark outline">
            <a:extLst>
              <a:ext uri="{FF2B5EF4-FFF2-40B4-BE49-F238E27FC236}">
                <a16:creationId xmlns:a16="http://schemas.microsoft.com/office/drawing/2014/main" id="{E7D8991D-9645-8A59-C949-50BA0ADD6F1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4295" y="1720984"/>
            <a:ext cx="484540" cy="442197"/>
          </a:xfrm>
          <a:prstGeom prst="rect">
            <a:avLst/>
          </a:prstGeom>
        </p:spPr>
      </p:pic>
      <p:pic>
        <p:nvPicPr>
          <p:cNvPr id="119" name="Graphic 118" descr="Badge Question Mark outline">
            <a:extLst>
              <a:ext uri="{FF2B5EF4-FFF2-40B4-BE49-F238E27FC236}">
                <a16:creationId xmlns:a16="http://schemas.microsoft.com/office/drawing/2014/main" id="{A9E91634-229F-4DFE-45D9-E7157ECC18B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72133" y="5358450"/>
            <a:ext cx="642354" cy="623679"/>
          </a:xfrm>
          <a:prstGeom prst="rect">
            <a:avLst/>
          </a:prstGeom>
        </p:spPr>
      </p:pic>
      <p:pic>
        <p:nvPicPr>
          <p:cNvPr id="121" name="Graphic 120" descr="Bar chart outline">
            <a:extLst>
              <a:ext uri="{FF2B5EF4-FFF2-40B4-BE49-F238E27FC236}">
                <a16:creationId xmlns:a16="http://schemas.microsoft.com/office/drawing/2014/main" id="{005DA1E3-D13E-1D99-3608-841A1E1B4F1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447602" y="5341110"/>
            <a:ext cx="640048" cy="618910"/>
          </a:xfrm>
          <a:prstGeom prst="rect">
            <a:avLst/>
          </a:prstGeom>
        </p:spPr>
      </p:pic>
      <p:sp>
        <p:nvSpPr>
          <p:cNvPr id="126" name="TextBox 125">
            <a:extLst>
              <a:ext uri="{FF2B5EF4-FFF2-40B4-BE49-F238E27FC236}">
                <a16:creationId xmlns:a16="http://schemas.microsoft.com/office/drawing/2014/main" id="{854B62FB-2998-DF44-F258-ED8C1F554C09}"/>
              </a:ext>
            </a:extLst>
          </p:cNvPr>
          <p:cNvSpPr txBox="1"/>
          <p:nvPr/>
        </p:nvSpPr>
        <p:spPr>
          <a:xfrm>
            <a:off x="9011846" y="1208615"/>
            <a:ext cx="2580654" cy="1231106"/>
          </a:xfrm>
          <a:prstGeom prst="rect">
            <a:avLst/>
          </a:prstGeom>
          <a:noFill/>
        </p:spPr>
        <p:txBody>
          <a:bodyPr wrap="square" rtlCol="0">
            <a:spAutoFit/>
          </a:bodyPr>
          <a:lstStyle/>
          <a:p>
            <a:pPr algn="just"/>
            <a:r>
              <a:rPr lang="en-ZA" sz="1100" b="1" dirty="0">
                <a:latin typeface="Arial" panose="020B0604020202020204" pitchFamily="34" charset="0"/>
                <a:cs typeface="Arial" panose="020B0604020202020204" pitchFamily="34" charset="0"/>
              </a:rPr>
              <a:t>Imputation Approach</a:t>
            </a:r>
          </a:p>
          <a:p>
            <a:r>
              <a:rPr lang="en-ZA" sz="1050" dirty="0">
                <a:latin typeface="Arial" panose="020B0604020202020204" pitchFamily="34" charset="0"/>
                <a:cs typeface="Arial" panose="020B0604020202020204" pitchFamily="34" charset="0"/>
              </a:rPr>
              <a:t>Our study employed mode imputation for categorical  features, serving as a reference for comparison. Additionally, we leveraged the Naïve Bayes imputation technique to impute missing categorical features feature .</a:t>
            </a:r>
          </a:p>
        </p:txBody>
      </p:sp>
      <p:sp>
        <p:nvSpPr>
          <p:cNvPr id="131" name="TextBox 130">
            <a:extLst>
              <a:ext uri="{FF2B5EF4-FFF2-40B4-BE49-F238E27FC236}">
                <a16:creationId xmlns:a16="http://schemas.microsoft.com/office/drawing/2014/main" id="{5A367AD8-7CFD-ECAF-99F7-98D8E6F5074D}"/>
              </a:ext>
            </a:extLst>
          </p:cNvPr>
          <p:cNvSpPr txBox="1"/>
          <p:nvPr/>
        </p:nvSpPr>
        <p:spPr>
          <a:xfrm>
            <a:off x="1243406" y="1292628"/>
            <a:ext cx="2402416" cy="1277273"/>
          </a:xfrm>
          <a:prstGeom prst="rect">
            <a:avLst/>
          </a:prstGeom>
          <a:noFill/>
        </p:spPr>
        <p:txBody>
          <a:bodyPr wrap="square" rtlCol="0">
            <a:spAutoFit/>
          </a:bodyPr>
          <a:lstStyle/>
          <a:p>
            <a:pPr algn="just"/>
            <a:r>
              <a:rPr lang="en-ZA" sz="1100" b="1" dirty="0">
                <a:latin typeface="Arial" panose="020B0604020202020204" pitchFamily="34" charset="0"/>
                <a:cs typeface="Arial" panose="020B0604020202020204" pitchFamily="34" charset="0"/>
              </a:rPr>
              <a:t>Data Selection</a:t>
            </a:r>
          </a:p>
          <a:p>
            <a:r>
              <a:rPr lang="en-ZA" sz="1100" dirty="0">
                <a:latin typeface="Arial" panose="020B0604020202020204" pitchFamily="34" charset="0"/>
                <a:cs typeface="Arial" panose="020B0604020202020204" pitchFamily="34" charset="0"/>
              </a:rPr>
              <a:t>A dataset with documented research on handling missing feature values was selected. The nursery dataset was selected in the study done by A. </a:t>
            </a:r>
            <a:r>
              <a:rPr lang="en-ZA" sz="1100" dirty="0" err="1">
                <a:latin typeface="Arial" panose="020B0604020202020204" pitchFamily="34" charset="0"/>
                <a:cs typeface="Arial" panose="020B0604020202020204" pitchFamily="34" charset="0"/>
              </a:rPr>
              <a:t>Farhangfara</a:t>
            </a:r>
            <a:r>
              <a:rPr lang="en-ZA" sz="1100" dirty="0">
                <a:latin typeface="Arial" panose="020B0604020202020204" pitchFamily="34" charset="0"/>
                <a:cs typeface="Arial" panose="020B0604020202020204" pitchFamily="34" charset="0"/>
              </a:rPr>
              <a:t>, L. </a:t>
            </a:r>
            <a:r>
              <a:rPr lang="en-ZA" sz="1100" dirty="0" err="1">
                <a:latin typeface="Arial" panose="020B0604020202020204" pitchFamily="34" charset="0"/>
                <a:cs typeface="Arial" panose="020B0604020202020204" pitchFamily="34" charset="0"/>
              </a:rPr>
              <a:t>Kurganb</a:t>
            </a:r>
            <a:r>
              <a:rPr lang="en-ZA" sz="1100" dirty="0">
                <a:latin typeface="Arial" panose="020B0604020202020204" pitchFamily="34" charset="0"/>
                <a:cs typeface="Arial" panose="020B0604020202020204" pitchFamily="34" charset="0"/>
              </a:rPr>
              <a:t>, and J. </a:t>
            </a:r>
            <a:r>
              <a:rPr lang="en-ZA" sz="1100" dirty="0" err="1">
                <a:latin typeface="Arial" panose="020B0604020202020204" pitchFamily="34" charset="0"/>
                <a:cs typeface="Arial" panose="020B0604020202020204" pitchFamily="34" charset="0"/>
              </a:rPr>
              <a:t>Dyc</a:t>
            </a:r>
            <a:r>
              <a:rPr lang="en-ZA" sz="1100" dirty="0">
                <a:latin typeface="Arial" panose="020B0604020202020204" pitchFamily="34" charset="0"/>
                <a:cs typeface="Arial" panose="020B0604020202020204" pitchFamily="34" charset="0"/>
              </a:rPr>
              <a:t>.</a:t>
            </a:r>
          </a:p>
        </p:txBody>
      </p:sp>
      <p:sp>
        <p:nvSpPr>
          <p:cNvPr id="135" name="TextBox 134">
            <a:extLst>
              <a:ext uri="{FF2B5EF4-FFF2-40B4-BE49-F238E27FC236}">
                <a16:creationId xmlns:a16="http://schemas.microsoft.com/office/drawing/2014/main" id="{C1B7018F-8776-D7C6-A3C0-B292AE16D85F}"/>
              </a:ext>
            </a:extLst>
          </p:cNvPr>
          <p:cNvSpPr txBox="1"/>
          <p:nvPr/>
        </p:nvSpPr>
        <p:spPr>
          <a:xfrm>
            <a:off x="1265517" y="5142733"/>
            <a:ext cx="2380305" cy="1015663"/>
          </a:xfrm>
          <a:prstGeom prst="rect">
            <a:avLst/>
          </a:prstGeom>
          <a:noFill/>
        </p:spPr>
        <p:txBody>
          <a:bodyPr wrap="square" rtlCol="0">
            <a:spAutoFit/>
          </a:bodyPr>
          <a:lstStyle/>
          <a:p>
            <a:r>
              <a:rPr lang="en-ZA" sz="1000" b="1" dirty="0">
                <a:latin typeface="Arial" panose="020B0604020202020204" pitchFamily="34" charset="0"/>
                <a:cs typeface="Arial" panose="020B0604020202020204" pitchFamily="34" charset="0"/>
              </a:rPr>
              <a:t>Data Preprocessing</a:t>
            </a:r>
          </a:p>
          <a:p>
            <a:r>
              <a:rPr lang="en-ZA" sz="1000" dirty="0">
                <a:latin typeface="Arial" panose="020B0604020202020204" pitchFamily="34" charset="0"/>
                <a:cs typeface="Arial" panose="020B0604020202020204" pitchFamily="34" charset="0"/>
              </a:rPr>
              <a:t>The data was split into a 30:70 test: train split. Additionally, three copies of the training subset were generated and induced with missing values at varying proportions (10%, 40%, and 70%). </a:t>
            </a:r>
          </a:p>
        </p:txBody>
      </p:sp>
      <p:sp>
        <p:nvSpPr>
          <p:cNvPr id="153" name="Rectangle 152">
            <a:extLst>
              <a:ext uri="{FF2B5EF4-FFF2-40B4-BE49-F238E27FC236}">
                <a16:creationId xmlns:a16="http://schemas.microsoft.com/office/drawing/2014/main" id="{A0777BDC-4032-010F-B8F0-4703A592F931}"/>
              </a:ext>
            </a:extLst>
          </p:cNvPr>
          <p:cNvSpPr/>
          <p:nvPr/>
        </p:nvSpPr>
        <p:spPr>
          <a:xfrm>
            <a:off x="639320" y="3069336"/>
            <a:ext cx="3101074"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4" name="TextBox 153">
            <a:extLst>
              <a:ext uri="{FF2B5EF4-FFF2-40B4-BE49-F238E27FC236}">
                <a16:creationId xmlns:a16="http://schemas.microsoft.com/office/drawing/2014/main" id="{858FBFD6-CAE4-A53A-D01C-3DDCC15A38E4}"/>
              </a:ext>
            </a:extLst>
          </p:cNvPr>
          <p:cNvSpPr txBox="1"/>
          <p:nvPr/>
        </p:nvSpPr>
        <p:spPr>
          <a:xfrm>
            <a:off x="1243405" y="3127923"/>
            <a:ext cx="2369601" cy="1231106"/>
          </a:xfrm>
          <a:prstGeom prst="rect">
            <a:avLst/>
          </a:prstGeom>
          <a:noFill/>
        </p:spPr>
        <p:txBody>
          <a:bodyPr wrap="square" rtlCol="0">
            <a:spAutoFit/>
          </a:bodyPr>
          <a:lstStyle/>
          <a:p>
            <a:r>
              <a:rPr lang="en-ZA" sz="1100" b="1" dirty="0">
                <a:latin typeface="Arial" panose="020B0604020202020204" pitchFamily="34" charset="0"/>
                <a:cs typeface="Arial" panose="020B0604020202020204" pitchFamily="34" charset="0"/>
              </a:rPr>
              <a:t>Data Exploration </a:t>
            </a:r>
          </a:p>
          <a:p>
            <a:r>
              <a:rPr lang="en-ZA" sz="1050" dirty="0">
                <a:latin typeface="Arial" panose="020B0604020202020204" pitchFamily="34" charset="0"/>
                <a:cs typeface="Arial" panose="020B0604020202020204" pitchFamily="34" charset="0"/>
              </a:rPr>
              <a:t>The nursery dataset was explored to gain an understanding of its structure, variables, and content. Upon review it was observed that they was a </a:t>
            </a:r>
            <a:r>
              <a:rPr lang="en-ZA" sz="1050">
                <a:latin typeface="Arial" panose="020B0604020202020204" pitchFamily="34" charset="0"/>
                <a:cs typeface="Arial" panose="020B0604020202020204" pitchFamily="34" charset="0"/>
              </a:rPr>
              <a:t>skewed distribution </a:t>
            </a:r>
            <a:r>
              <a:rPr lang="en-ZA" sz="1050" dirty="0">
                <a:latin typeface="Arial" panose="020B0604020202020204" pitchFamily="34" charset="0"/>
                <a:cs typeface="Arial" panose="020B0604020202020204" pitchFamily="34" charset="0"/>
              </a:rPr>
              <a:t>of the target feature.</a:t>
            </a:r>
          </a:p>
        </p:txBody>
      </p:sp>
      <p:cxnSp>
        <p:nvCxnSpPr>
          <p:cNvPr id="159" name="Straight Arrow Connector 158">
            <a:extLst>
              <a:ext uri="{FF2B5EF4-FFF2-40B4-BE49-F238E27FC236}">
                <a16:creationId xmlns:a16="http://schemas.microsoft.com/office/drawing/2014/main" id="{CC9A6A78-5209-D23F-818E-29D95044BBBC}"/>
              </a:ext>
            </a:extLst>
          </p:cNvPr>
          <p:cNvCxnSpPr>
            <a:stCxn id="11" idx="2"/>
          </p:cNvCxnSpPr>
          <p:nvPr/>
        </p:nvCxnSpPr>
        <p:spPr>
          <a:xfrm flipH="1">
            <a:off x="3773207" y="4043680"/>
            <a:ext cx="1215353" cy="7325"/>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E82F5CA9-8C3E-59C5-51B6-EE46BAEC9265}"/>
              </a:ext>
            </a:extLst>
          </p:cNvPr>
          <p:cNvSpPr/>
          <p:nvPr/>
        </p:nvSpPr>
        <p:spPr>
          <a:xfrm>
            <a:off x="8409312" y="3199085"/>
            <a:ext cx="3183189"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61" name="TextBox 160">
            <a:extLst>
              <a:ext uri="{FF2B5EF4-FFF2-40B4-BE49-F238E27FC236}">
                <a16:creationId xmlns:a16="http://schemas.microsoft.com/office/drawing/2014/main" id="{B13AF4DB-76AA-A8BB-93CC-F98B90616A4C}"/>
              </a:ext>
            </a:extLst>
          </p:cNvPr>
          <p:cNvSpPr txBox="1"/>
          <p:nvPr/>
        </p:nvSpPr>
        <p:spPr>
          <a:xfrm>
            <a:off x="9275547" y="4943680"/>
            <a:ext cx="2230152" cy="1277273"/>
          </a:xfrm>
          <a:prstGeom prst="rect">
            <a:avLst/>
          </a:prstGeom>
          <a:noFill/>
        </p:spPr>
        <p:txBody>
          <a:bodyPr wrap="square" rtlCol="0">
            <a:spAutoFit/>
          </a:bodyPr>
          <a:lstStyle/>
          <a:p>
            <a:r>
              <a:rPr lang="en-ZA" sz="1100" b="1" dirty="0">
                <a:latin typeface="Arial" panose="020B0604020202020204" pitchFamily="34" charset="0"/>
                <a:cs typeface="Arial" panose="020B0604020202020204" pitchFamily="34" charset="0"/>
              </a:rPr>
              <a:t>Visualization</a:t>
            </a:r>
          </a:p>
          <a:p>
            <a:r>
              <a:rPr lang="en-ZA" sz="1100" dirty="0">
                <a:latin typeface="Arial" panose="020B0604020202020204" pitchFamily="34" charset="0"/>
                <a:cs typeface="Arial" panose="020B0604020202020204" pitchFamily="34" charset="0"/>
              </a:rPr>
              <a:t>Line plots and bar graphs were crafted to vividly illustrate the performance disparity between the two models when trained with data imputed using distinct methods.</a:t>
            </a:r>
          </a:p>
        </p:txBody>
      </p:sp>
      <p:pic>
        <p:nvPicPr>
          <p:cNvPr id="162" name="Graphic 161" descr="Scatterplot outline">
            <a:extLst>
              <a:ext uri="{FF2B5EF4-FFF2-40B4-BE49-F238E27FC236}">
                <a16:creationId xmlns:a16="http://schemas.microsoft.com/office/drawing/2014/main" id="{8DA94C4E-F777-253C-C5EA-C23419EB143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381183" y="3743476"/>
            <a:ext cx="648959" cy="634169"/>
          </a:xfrm>
          <a:prstGeom prst="rect">
            <a:avLst/>
          </a:prstGeom>
        </p:spPr>
      </p:pic>
      <p:cxnSp>
        <p:nvCxnSpPr>
          <p:cNvPr id="164" name="Straight Arrow Connector 163">
            <a:extLst>
              <a:ext uri="{FF2B5EF4-FFF2-40B4-BE49-F238E27FC236}">
                <a16:creationId xmlns:a16="http://schemas.microsoft.com/office/drawing/2014/main" id="{64EB953C-31CF-2149-63C9-3AA8E7432266}"/>
              </a:ext>
            </a:extLst>
          </p:cNvPr>
          <p:cNvCxnSpPr>
            <a:stCxn id="11" idx="6"/>
          </p:cNvCxnSpPr>
          <p:nvPr/>
        </p:nvCxnSpPr>
        <p:spPr>
          <a:xfrm>
            <a:off x="7203440" y="4043680"/>
            <a:ext cx="1244162" cy="0"/>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D418CBD2-C28A-34C3-C785-DBD94F5900A2}"/>
              </a:ext>
            </a:extLst>
          </p:cNvPr>
          <p:cNvSpPr txBox="1"/>
          <p:nvPr/>
        </p:nvSpPr>
        <p:spPr>
          <a:xfrm>
            <a:off x="9127471" y="3324678"/>
            <a:ext cx="2504850" cy="1107996"/>
          </a:xfrm>
          <a:prstGeom prst="rect">
            <a:avLst/>
          </a:prstGeom>
          <a:noFill/>
        </p:spPr>
        <p:txBody>
          <a:bodyPr wrap="square" rtlCol="0">
            <a:spAutoFit/>
          </a:bodyPr>
          <a:lstStyle/>
          <a:p>
            <a:pPr algn="just"/>
            <a:r>
              <a:rPr lang="en-ZA" sz="1100" b="1" dirty="0">
                <a:latin typeface="Arial" panose="020B0604020202020204" pitchFamily="34" charset="0"/>
                <a:cs typeface="Arial" panose="020B0604020202020204" pitchFamily="34" charset="0"/>
              </a:rPr>
              <a:t>Model Comparison</a:t>
            </a:r>
          </a:p>
          <a:p>
            <a:r>
              <a:rPr lang="en-ZA" sz="1100" dirty="0">
                <a:latin typeface="Arial" panose="020B0604020202020204" pitchFamily="34" charset="0"/>
                <a:cs typeface="Arial" panose="020B0604020202020204" pitchFamily="34" charset="0"/>
              </a:rPr>
              <a:t>The results from the K-NN and decision tree classifiers are evaluated using performance metrics including accuracy, precision, recall,  F1-score.</a:t>
            </a:r>
          </a:p>
        </p:txBody>
      </p:sp>
      <p:pic>
        <p:nvPicPr>
          <p:cNvPr id="170" name="Graphic 169" descr="Internet Of Things outline">
            <a:extLst>
              <a:ext uri="{FF2B5EF4-FFF2-40B4-BE49-F238E27FC236}">
                <a16:creationId xmlns:a16="http://schemas.microsoft.com/office/drawing/2014/main" id="{74151482-BD73-D9CE-F43D-398667D63B9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408129" y="1660724"/>
            <a:ext cx="622013" cy="625276"/>
          </a:xfrm>
          <a:prstGeom prst="rect">
            <a:avLst/>
          </a:prstGeom>
        </p:spPr>
      </p:pic>
      <p:pic>
        <p:nvPicPr>
          <p:cNvPr id="172" name="Graphic 171" descr="Database outline">
            <a:extLst>
              <a:ext uri="{FF2B5EF4-FFF2-40B4-BE49-F238E27FC236}">
                <a16:creationId xmlns:a16="http://schemas.microsoft.com/office/drawing/2014/main" id="{18A8B718-845F-72B6-C1CC-427E0AF033EC}"/>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72132" y="3529558"/>
            <a:ext cx="571273" cy="656205"/>
          </a:xfrm>
          <a:prstGeom prst="rect">
            <a:avLst/>
          </a:prstGeom>
        </p:spPr>
      </p:pic>
      <p:sp>
        <p:nvSpPr>
          <p:cNvPr id="9" name="TextBox 8">
            <a:extLst>
              <a:ext uri="{FF2B5EF4-FFF2-40B4-BE49-F238E27FC236}">
                <a16:creationId xmlns:a16="http://schemas.microsoft.com/office/drawing/2014/main" id="{28A854AE-57D5-879E-B3EF-647CB5F44BDC}"/>
              </a:ext>
            </a:extLst>
          </p:cNvPr>
          <p:cNvSpPr txBox="1"/>
          <p:nvPr/>
        </p:nvSpPr>
        <p:spPr>
          <a:xfrm>
            <a:off x="569989" y="1164501"/>
            <a:ext cx="546032" cy="369332"/>
          </a:xfrm>
          <a:prstGeom prst="rect">
            <a:avLst/>
          </a:prstGeom>
          <a:noFill/>
        </p:spPr>
        <p:txBody>
          <a:bodyPr wrap="square" rtlCol="0">
            <a:spAutoFit/>
          </a:bodyPr>
          <a:lstStyle/>
          <a:p>
            <a:r>
              <a:rPr lang="en-ZA" dirty="0">
                <a:solidFill>
                  <a:srgbClr val="002060"/>
                </a:solidFill>
              </a:rPr>
              <a:t>1</a:t>
            </a:r>
          </a:p>
        </p:txBody>
      </p:sp>
      <p:sp>
        <p:nvSpPr>
          <p:cNvPr id="10" name="TextBox 9">
            <a:extLst>
              <a:ext uri="{FF2B5EF4-FFF2-40B4-BE49-F238E27FC236}">
                <a16:creationId xmlns:a16="http://schemas.microsoft.com/office/drawing/2014/main" id="{25819BF8-C392-04EB-62D8-44C9D7C42ACF}"/>
              </a:ext>
            </a:extLst>
          </p:cNvPr>
          <p:cNvSpPr txBox="1"/>
          <p:nvPr/>
        </p:nvSpPr>
        <p:spPr>
          <a:xfrm>
            <a:off x="672132" y="4943680"/>
            <a:ext cx="546032" cy="369332"/>
          </a:xfrm>
          <a:prstGeom prst="rect">
            <a:avLst/>
          </a:prstGeom>
          <a:noFill/>
        </p:spPr>
        <p:txBody>
          <a:bodyPr wrap="square" rtlCol="0">
            <a:spAutoFit/>
          </a:bodyPr>
          <a:lstStyle/>
          <a:p>
            <a:r>
              <a:rPr lang="en-ZA" dirty="0">
                <a:solidFill>
                  <a:srgbClr val="002060"/>
                </a:solidFill>
              </a:rPr>
              <a:t>3</a:t>
            </a:r>
          </a:p>
        </p:txBody>
      </p:sp>
      <p:sp>
        <p:nvSpPr>
          <p:cNvPr id="12" name="TextBox 11">
            <a:extLst>
              <a:ext uri="{FF2B5EF4-FFF2-40B4-BE49-F238E27FC236}">
                <a16:creationId xmlns:a16="http://schemas.microsoft.com/office/drawing/2014/main" id="{12A54F3C-69EE-5524-EC61-7F68DCB9A6F2}"/>
              </a:ext>
            </a:extLst>
          </p:cNvPr>
          <p:cNvSpPr txBox="1"/>
          <p:nvPr/>
        </p:nvSpPr>
        <p:spPr>
          <a:xfrm>
            <a:off x="645730" y="3052368"/>
            <a:ext cx="546032" cy="369332"/>
          </a:xfrm>
          <a:prstGeom prst="rect">
            <a:avLst/>
          </a:prstGeom>
          <a:noFill/>
        </p:spPr>
        <p:txBody>
          <a:bodyPr wrap="square" rtlCol="0">
            <a:spAutoFit/>
          </a:bodyPr>
          <a:lstStyle/>
          <a:p>
            <a:r>
              <a:rPr lang="en-ZA" dirty="0">
                <a:solidFill>
                  <a:srgbClr val="002060"/>
                </a:solidFill>
              </a:rPr>
              <a:t>2</a:t>
            </a:r>
          </a:p>
        </p:txBody>
      </p:sp>
      <p:sp>
        <p:nvSpPr>
          <p:cNvPr id="13" name="TextBox 12">
            <a:extLst>
              <a:ext uri="{FF2B5EF4-FFF2-40B4-BE49-F238E27FC236}">
                <a16:creationId xmlns:a16="http://schemas.microsoft.com/office/drawing/2014/main" id="{3C4C3D00-5B5F-867F-7A52-BD25C8F0A3FC}"/>
              </a:ext>
            </a:extLst>
          </p:cNvPr>
          <p:cNvSpPr txBox="1"/>
          <p:nvPr/>
        </p:nvSpPr>
        <p:spPr>
          <a:xfrm>
            <a:off x="8369492" y="1225022"/>
            <a:ext cx="546032" cy="369332"/>
          </a:xfrm>
          <a:prstGeom prst="rect">
            <a:avLst/>
          </a:prstGeom>
          <a:noFill/>
        </p:spPr>
        <p:txBody>
          <a:bodyPr wrap="square" rtlCol="0">
            <a:spAutoFit/>
          </a:bodyPr>
          <a:lstStyle/>
          <a:p>
            <a:r>
              <a:rPr lang="en-ZA" dirty="0">
                <a:solidFill>
                  <a:srgbClr val="002060"/>
                </a:solidFill>
              </a:rPr>
              <a:t>4</a:t>
            </a:r>
          </a:p>
        </p:txBody>
      </p:sp>
      <p:sp>
        <p:nvSpPr>
          <p:cNvPr id="14" name="TextBox 13">
            <a:extLst>
              <a:ext uri="{FF2B5EF4-FFF2-40B4-BE49-F238E27FC236}">
                <a16:creationId xmlns:a16="http://schemas.microsoft.com/office/drawing/2014/main" id="{0E7D5D5A-4AC3-5FEE-C1B0-1F26DA289C11}"/>
              </a:ext>
            </a:extLst>
          </p:cNvPr>
          <p:cNvSpPr txBox="1"/>
          <p:nvPr/>
        </p:nvSpPr>
        <p:spPr>
          <a:xfrm>
            <a:off x="8400928" y="4943680"/>
            <a:ext cx="546032" cy="369332"/>
          </a:xfrm>
          <a:prstGeom prst="rect">
            <a:avLst/>
          </a:prstGeom>
          <a:noFill/>
        </p:spPr>
        <p:txBody>
          <a:bodyPr wrap="square" rtlCol="0">
            <a:spAutoFit/>
          </a:bodyPr>
          <a:lstStyle/>
          <a:p>
            <a:r>
              <a:rPr lang="en-ZA" dirty="0">
                <a:solidFill>
                  <a:srgbClr val="002060"/>
                </a:solidFill>
              </a:rPr>
              <a:t>6</a:t>
            </a:r>
          </a:p>
        </p:txBody>
      </p:sp>
      <p:sp>
        <p:nvSpPr>
          <p:cNvPr id="15" name="TextBox 14">
            <a:extLst>
              <a:ext uri="{FF2B5EF4-FFF2-40B4-BE49-F238E27FC236}">
                <a16:creationId xmlns:a16="http://schemas.microsoft.com/office/drawing/2014/main" id="{78896393-4D96-B53E-7F00-2219282E10A6}"/>
              </a:ext>
            </a:extLst>
          </p:cNvPr>
          <p:cNvSpPr txBox="1"/>
          <p:nvPr/>
        </p:nvSpPr>
        <p:spPr>
          <a:xfrm>
            <a:off x="8418948" y="3212065"/>
            <a:ext cx="546032" cy="369332"/>
          </a:xfrm>
          <a:prstGeom prst="rect">
            <a:avLst/>
          </a:prstGeom>
          <a:noFill/>
        </p:spPr>
        <p:txBody>
          <a:bodyPr wrap="square" rtlCol="0">
            <a:spAutoFit/>
          </a:bodyPr>
          <a:lstStyle/>
          <a:p>
            <a:r>
              <a:rPr lang="en-ZA" dirty="0">
                <a:solidFill>
                  <a:srgbClr val="002060"/>
                </a:solidFill>
              </a:rPr>
              <a:t>5</a:t>
            </a:r>
          </a:p>
        </p:txBody>
      </p:sp>
    </p:spTree>
    <p:custDataLst>
      <p:custData r:id="rId1"/>
      <p:custData r:id="rId2"/>
      <p:tags r:id="rId3"/>
    </p:custDataLst>
    <p:extLst>
      <p:ext uri="{BB962C8B-B14F-4D97-AF65-F5344CB8AC3E}">
        <p14:creationId xmlns:p14="http://schemas.microsoft.com/office/powerpoint/2010/main" val="173968901"/>
      </p:ext>
    </p:extLst>
  </p:cSld>
  <p:clrMapOvr>
    <a:masterClrMapping/>
  </p:clrMapOvr>
  <p:transition spd="slow" advTm="15009">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solidFill>
              <a:srgbClr val="002060"/>
            </a:solid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Modelling: Decision Tree Classification </a:t>
            </a:r>
          </a:p>
        </p:txBody>
      </p:sp>
    </p:spTree>
    <p:extLst>
      <p:ext uri="{BB962C8B-B14F-4D97-AF65-F5344CB8AC3E}">
        <p14:creationId xmlns:p14="http://schemas.microsoft.com/office/powerpoint/2010/main" val="2375058745"/>
      </p:ext>
    </p:extLst>
  </p:cSld>
  <p:clrMapOvr>
    <a:masterClrMapping/>
  </p:clrMapOvr>
  <p:transition spd="slow" advTm="47992">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Modelling: K- Nearest Neighbours Classification</a:t>
            </a:r>
          </a:p>
        </p:txBody>
      </p:sp>
      <p:pic>
        <p:nvPicPr>
          <p:cNvPr id="7" name="Graphic 6" descr="Sad face outline outline">
            <a:extLst>
              <a:ext uri="{FF2B5EF4-FFF2-40B4-BE49-F238E27FC236}">
                <a16:creationId xmlns:a16="http://schemas.microsoft.com/office/drawing/2014/main" id="{4FF55242-9A83-B39F-19E7-FE18497EBF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5200" y="4851400"/>
            <a:ext cx="914400" cy="914400"/>
          </a:xfrm>
          <a:prstGeom prst="rect">
            <a:avLst/>
          </a:prstGeom>
        </p:spPr>
      </p:pic>
      <p:pic>
        <p:nvPicPr>
          <p:cNvPr id="9" name="Graphic 8" descr="Smiling face outline outline">
            <a:extLst>
              <a:ext uri="{FF2B5EF4-FFF2-40B4-BE49-F238E27FC236}">
                <a16:creationId xmlns:a16="http://schemas.microsoft.com/office/drawing/2014/main" id="{CDC021C6-A94B-9613-230D-36DA8751C8A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5200" y="3264638"/>
            <a:ext cx="914400" cy="914400"/>
          </a:xfrm>
          <a:prstGeom prst="rect">
            <a:avLst/>
          </a:prstGeom>
        </p:spPr>
      </p:pic>
      <p:pic>
        <p:nvPicPr>
          <p:cNvPr id="11" name="Graphic 10" descr="Clipboard outline">
            <a:extLst>
              <a:ext uri="{FF2B5EF4-FFF2-40B4-BE49-F238E27FC236}">
                <a16:creationId xmlns:a16="http://schemas.microsoft.com/office/drawing/2014/main" id="{51C5A62E-94BA-D30D-73D2-E2E8D751287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65200" y="1677876"/>
            <a:ext cx="914400" cy="914400"/>
          </a:xfrm>
          <a:prstGeom prst="rect">
            <a:avLst/>
          </a:prstGeom>
        </p:spPr>
      </p:pic>
      <p:cxnSp>
        <p:nvCxnSpPr>
          <p:cNvPr id="12" name="Straight Connector 11">
            <a:extLst>
              <a:ext uri="{FF2B5EF4-FFF2-40B4-BE49-F238E27FC236}">
                <a16:creationId xmlns:a16="http://schemas.microsoft.com/office/drawing/2014/main" id="{5103C6AC-20F8-0C4B-7405-CBDA2DE1252D}"/>
              </a:ext>
            </a:extLst>
          </p:cNvPr>
          <p:cNvCxnSpPr>
            <a:cxnSpLocks/>
          </p:cNvCxnSpPr>
          <p:nvPr/>
        </p:nvCxnSpPr>
        <p:spPr>
          <a:xfrm>
            <a:off x="772160" y="3078480"/>
            <a:ext cx="1095692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62255FF-59BA-482C-04E4-066FE8F29618}"/>
              </a:ext>
            </a:extLst>
          </p:cNvPr>
          <p:cNvCxnSpPr>
            <a:cxnSpLocks/>
          </p:cNvCxnSpPr>
          <p:nvPr/>
        </p:nvCxnSpPr>
        <p:spPr>
          <a:xfrm>
            <a:off x="855133" y="4699000"/>
            <a:ext cx="1095692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4D48007-BB5E-C0E7-291B-653DFA044247}"/>
              </a:ext>
            </a:extLst>
          </p:cNvPr>
          <p:cNvSpPr txBox="1"/>
          <p:nvPr/>
        </p:nvSpPr>
        <p:spPr>
          <a:xfrm>
            <a:off x="1879598" y="3096504"/>
            <a:ext cx="3335867" cy="1584473"/>
          </a:xfrm>
          <a:prstGeom prst="rect">
            <a:avLst/>
          </a:prstGeom>
          <a:noFill/>
        </p:spPr>
        <p:txBody>
          <a:bodyPr wrap="square" rtlCol="0">
            <a:spAutoFit/>
          </a:bodyPr>
          <a:lstStyle/>
          <a:p>
            <a:pPr>
              <a:lnSpc>
                <a:spcPct val="150000"/>
              </a:lnSpc>
            </a:pPr>
            <a:r>
              <a:rPr lang="en-ZA" sz="1100" dirty="0">
                <a:latin typeface="Arial" panose="020B0604020202020204" pitchFamily="34" charset="0"/>
                <a:cs typeface="Arial" panose="020B0604020202020204" pitchFamily="34" charset="0"/>
              </a:rPr>
              <a:t>Advantages:</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Simple model</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Easily adaptable</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It is simple, versatile and easy to implement </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Uses only one hyperparameter, which is the k value and distance metric</a:t>
            </a:r>
          </a:p>
        </p:txBody>
      </p:sp>
      <p:sp>
        <p:nvSpPr>
          <p:cNvPr id="33" name="TextBox 32">
            <a:extLst>
              <a:ext uri="{FF2B5EF4-FFF2-40B4-BE49-F238E27FC236}">
                <a16:creationId xmlns:a16="http://schemas.microsoft.com/office/drawing/2014/main" id="{242AE561-3BAF-0F2F-3082-A9F8F82051AE}"/>
              </a:ext>
            </a:extLst>
          </p:cNvPr>
          <p:cNvSpPr txBox="1"/>
          <p:nvPr/>
        </p:nvSpPr>
        <p:spPr>
          <a:xfrm>
            <a:off x="1879598" y="1654148"/>
            <a:ext cx="6206069" cy="992003"/>
          </a:xfrm>
          <a:prstGeom prst="rect">
            <a:avLst/>
          </a:prstGeom>
          <a:noFill/>
        </p:spPr>
        <p:txBody>
          <a:bodyPr wrap="square" rtlCol="0">
            <a:spAutoFit/>
          </a:bodyPr>
          <a:lstStyle/>
          <a:p>
            <a:r>
              <a:rPr lang="en-ZA" sz="1100" dirty="0">
                <a:latin typeface="Arial" panose="020B0604020202020204" pitchFamily="34" charset="0"/>
                <a:cs typeface="Arial" panose="020B0604020202020204" pitchFamily="34" charset="0"/>
              </a:rPr>
              <a:t>K-NN Classification</a:t>
            </a:r>
          </a:p>
          <a:p>
            <a:pPr>
              <a:lnSpc>
                <a:spcPct val="150000"/>
              </a:lnSpc>
            </a:pPr>
            <a:r>
              <a:rPr lang="en-ZA" sz="1100" dirty="0">
                <a:latin typeface="Arial" panose="020B0604020202020204" pitchFamily="34" charset="0"/>
                <a:cs typeface="Arial" panose="020B0604020202020204" pitchFamily="34" charset="0"/>
              </a:rPr>
              <a:t>The k-Nearest Neighbours (k-NN) algorithm is a fundamental tool in supervised learning. It can handle both numeric and categorical data, making it ideal for classification problems. k-NN is simple, versatile, and easy to implement, using only one hyperparameter: the k value.</a:t>
            </a:r>
          </a:p>
        </p:txBody>
      </p:sp>
      <p:sp>
        <p:nvSpPr>
          <p:cNvPr id="34" name="TextBox 33">
            <a:extLst>
              <a:ext uri="{FF2B5EF4-FFF2-40B4-BE49-F238E27FC236}">
                <a16:creationId xmlns:a16="http://schemas.microsoft.com/office/drawing/2014/main" id="{1429AEC6-874D-9368-0BD0-2A29CAF6EA21}"/>
              </a:ext>
            </a:extLst>
          </p:cNvPr>
          <p:cNvSpPr txBox="1"/>
          <p:nvPr/>
        </p:nvSpPr>
        <p:spPr>
          <a:xfrm>
            <a:off x="1879599" y="4950252"/>
            <a:ext cx="3903134" cy="1330557"/>
          </a:xfrm>
          <a:prstGeom prst="rect">
            <a:avLst/>
          </a:prstGeom>
          <a:noFill/>
        </p:spPr>
        <p:txBody>
          <a:bodyPr wrap="square" rtlCol="0">
            <a:spAutoFit/>
          </a:bodyPr>
          <a:lstStyle/>
          <a:p>
            <a:pPr>
              <a:lnSpc>
                <a:spcPct val="150000"/>
              </a:lnSpc>
            </a:pPr>
            <a:r>
              <a:rPr lang="en-ZA" sz="1100" dirty="0">
                <a:latin typeface="Arial" panose="020B0604020202020204" pitchFamily="34" charset="0"/>
                <a:cs typeface="Arial" panose="020B0604020202020204" pitchFamily="34" charset="0"/>
              </a:rPr>
              <a:t>Disadvantages:</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Curse of dimensionality – K-NN finds it challenging to classify with high data set dimensionality. </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Does not scale </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Overfitting</a:t>
            </a:r>
          </a:p>
        </p:txBody>
      </p:sp>
    </p:spTree>
    <p:extLst>
      <p:ext uri="{BB962C8B-B14F-4D97-AF65-F5344CB8AC3E}">
        <p14:creationId xmlns:p14="http://schemas.microsoft.com/office/powerpoint/2010/main" val="2852956095"/>
      </p:ext>
    </p:extLst>
  </p:cSld>
  <p:clrMapOvr>
    <a:masterClrMapping/>
  </p:clrMapOvr>
  <p:transition spd="slow" advTm="47992">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graphicFrame>
        <p:nvGraphicFramePr>
          <p:cNvPr id="2" name="Chart 1">
            <a:extLst>
              <a:ext uri="{FF2B5EF4-FFF2-40B4-BE49-F238E27FC236}">
                <a16:creationId xmlns:a16="http://schemas.microsoft.com/office/drawing/2014/main" id="{89CB5BDE-EB39-D3B0-37A6-4535D3897F0E}"/>
              </a:ext>
            </a:extLst>
          </p:cNvPr>
          <p:cNvGraphicFramePr/>
          <p:nvPr>
            <p:extLst>
              <p:ext uri="{D42A27DB-BD31-4B8C-83A1-F6EECF244321}">
                <p14:modId xmlns:p14="http://schemas.microsoft.com/office/powerpoint/2010/main" val="562838798"/>
              </p:ext>
            </p:extLst>
          </p:nvPr>
        </p:nvGraphicFramePr>
        <p:xfrm>
          <a:off x="462916" y="2309812"/>
          <a:ext cx="5823584" cy="31956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75F46858-08E6-E7BA-90B5-B5A50E361E42}"/>
              </a:ext>
            </a:extLst>
          </p:cNvPr>
          <p:cNvGraphicFramePr/>
          <p:nvPr>
            <p:extLst>
              <p:ext uri="{D42A27DB-BD31-4B8C-83A1-F6EECF244321}">
                <p14:modId xmlns:p14="http://schemas.microsoft.com/office/powerpoint/2010/main" val="4013183935"/>
              </p:ext>
            </p:extLst>
          </p:nvPr>
        </p:nvGraphicFramePr>
        <p:xfrm>
          <a:off x="6286500" y="2309812"/>
          <a:ext cx="5442584" cy="3043237"/>
        </p:xfrm>
        <a:graphic>
          <a:graphicData uri="http://schemas.openxmlformats.org/drawingml/2006/chart">
            <c:chart xmlns:c="http://schemas.openxmlformats.org/drawingml/2006/chart" xmlns:r="http://schemas.openxmlformats.org/officeDocument/2006/relationships" r:id="rId4"/>
          </a:graphicData>
        </a:graphic>
      </p:graphicFrame>
      <p:sp>
        <p:nvSpPr>
          <p:cNvPr id="7" name="Title 1">
            <a:extLst>
              <a:ext uri="{FF2B5EF4-FFF2-40B4-BE49-F238E27FC236}">
                <a16:creationId xmlns:a16="http://schemas.microsoft.com/office/drawing/2014/main" id="{14A30891-0687-2F32-A748-53B25A50A6CA}"/>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Modelling: Decision Tree Classification </a:t>
            </a:r>
          </a:p>
        </p:txBody>
      </p:sp>
    </p:spTree>
    <p:extLst>
      <p:ext uri="{BB962C8B-B14F-4D97-AF65-F5344CB8AC3E}">
        <p14:creationId xmlns:p14="http://schemas.microsoft.com/office/powerpoint/2010/main" val="2046043455"/>
      </p:ext>
    </p:extLst>
  </p:cSld>
  <p:clrMapOvr>
    <a:masterClrMapping/>
  </p:clrMapOvr>
  <p:transition spd="slow" advTm="47992">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Results &amp; Discussion   </a:t>
            </a:r>
          </a:p>
        </p:txBody>
      </p:sp>
    </p:spTree>
    <p:extLst>
      <p:ext uri="{BB962C8B-B14F-4D97-AF65-F5344CB8AC3E}">
        <p14:creationId xmlns:p14="http://schemas.microsoft.com/office/powerpoint/2010/main" val="3491402825"/>
      </p:ext>
    </p:extLst>
  </p:cSld>
  <p:clrMapOvr>
    <a:masterClrMapping/>
  </p:clrMapOvr>
  <p:transition spd="slow" advTm="47992">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Conclusion   </a:t>
            </a:r>
          </a:p>
        </p:txBody>
      </p:sp>
    </p:spTree>
    <p:extLst>
      <p:ext uri="{BB962C8B-B14F-4D97-AF65-F5344CB8AC3E}">
        <p14:creationId xmlns:p14="http://schemas.microsoft.com/office/powerpoint/2010/main" val="370431153"/>
      </p:ext>
    </p:extLst>
  </p:cSld>
  <p:clrMapOvr>
    <a:masterClrMapping/>
  </p:clrMapOvr>
  <p:transition spd="slow" advTm="47992">
    <p:push/>
  </p:transition>
</p:sld>
</file>

<file path=ppt/tags/tag1.xml><?xml version="1.0" encoding="utf-8"?>
<p:tagLst xmlns:a="http://schemas.openxmlformats.org/drawingml/2006/main" xmlns:r="http://schemas.openxmlformats.org/officeDocument/2006/relationships" xmlns:p="http://schemas.openxmlformats.org/presentationml/2006/main">
  <p:tag name="TEMPLAFYSLIDEID" val="637647886923330998"/>
</p:tagLst>
</file>

<file path=ppt/tags/tag2.xml><?xml version="1.0" encoding="utf-8"?>
<p:tagLst xmlns:a="http://schemas.openxmlformats.org/drawingml/2006/main" xmlns:r="http://schemas.openxmlformats.org/officeDocument/2006/relationships" xmlns:p="http://schemas.openxmlformats.org/presentationml/2006/main">
  <p:tag name="TEMPLAFYSLIDEID" val="637647886923330998"/>
</p:tagLst>
</file>

<file path=ppt/theme/_rels/theme2.xml.rels><?xml version="1.0" encoding="UTF-8" standalone="yes"?>
<Relationships xmlns="http://schemas.openxmlformats.org/package/2006/relationships"><Relationship Id="rId1" Type="http://schemas.openxmlformats.org/officeDocument/2006/relationships/image" Target="../media/image18.jpeg"/></Relationships>
</file>

<file path=ppt/theme/theme1.xml><?xml version="1.0" encoding="utf-8"?>
<a:theme xmlns:a="http://schemas.openxmlformats.org/drawingml/2006/main" name="DSV Template">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sz="1500" noProof="0" dirty="0" err="1" smtClean="0">
            <a:solidFill>
              <a:schemeClr val="bg1"/>
            </a:solidFill>
          </a:defRPr>
        </a:defPPr>
      </a:lstStyle>
    </a:spDef>
    <a:lnDef>
      <a:spPr>
        <a:ln w="317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500" dirty="0" err="1" smtClean="0"/>
        </a:defPPr>
      </a:lstStyle>
    </a:txDef>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Blank.potx" id="{28284086-7A12-4262-9044-C9F8E6DD62E6}" vid="{B3E5F076-49CF-497E-A0C4-B5A6051EFD10}"/>
    </a:ext>
  </a:extLst>
</a:theme>
</file>

<file path=ppt/theme/theme2.xml><?xml version="1.0" encoding="utf-8"?>
<a:theme xmlns:a="http://schemas.openxmlformats.org/drawingml/2006/main" name="Sav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3.xml><?xml version="1.0" encoding="utf-8"?>
<a:theme xmlns:a="http://schemas.openxmlformats.org/drawingml/2006/main" name="Office-tema">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TemplafySlideFormConfiguration><![CDATA[{"formFields":[],"formDataEntries":[]}]]></TemplafySlideFormConfiguration>
</file>

<file path=customXml/item2.xml><?xml version="1.0" encoding="utf-8"?>
<TemplafySlideTemplateConfiguration><![CDATA[{"slideVersion":1,"isValidatorEnabled":false,"isLocked":false,"elementsMetadata":[],"slideId":"638048769900279182","enableDocumentContentUpdater":false,"version":"2.0"}]]></TemplafySlideTemplateConfiguration>
</file>

<file path=customXml/item3.xml><?xml version="1.0" encoding="utf-8"?>
<TemplafySlideFormConfiguration><![CDATA[{"formFields":[],"formDataEntries":[]}]]></TemplafySlideFormConfiguration>
</file>

<file path=customXml/item4.xml><?xml version="1.0" encoding="utf-8"?>
<TemplafySlideTemplateConfiguration><![CDATA[{"slideVersion":1,"isValidatorEnabled":false,"isLocked":false,"elementsMetadata":[],"slideId":"638048769900279182","enableDocumentContentUpdater":false,"version":"2.0"}]]></TemplafySlideTemplateConfiguration>
</file>

<file path=customXml/item5.xml><?xml version="1.0" encoding="utf-8"?>
<TemplafyFormConfiguration><![CDATA[{"formFields":[],"formDataEntries":[]}]]></TemplafyFormConfiguration>
</file>

<file path=customXml/item6.xml><?xml version="1.0" encoding="utf-8"?>
<TemplafyTemplateConfiguration><![CDATA[{"elementsMetadata":[],"transformationConfigurations":[],"templateName":"Template 2024","templateDescription":"","enableDocumentContentUpdater":false,"version":"2.0"}]]></TemplafyTemplateConfiguration>
</file>

<file path=customXml/itemProps1.xml><?xml version="1.0" encoding="utf-8"?>
<ds:datastoreItem xmlns:ds="http://schemas.openxmlformats.org/officeDocument/2006/customXml" ds:itemID="{B779C644-68B7-4164-9D25-5094A90807DA}">
  <ds:schemaRefs/>
</ds:datastoreItem>
</file>

<file path=customXml/itemProps2.xml><?xml version="1.0" encoding="utf-8"?>
<ds:datastoreItem xmlns:ds="http://schemas.openxmlformats.org/officeDocument/2006/customXml" ds:itemID="{4427119E-0EC6-45F3-B5C4-5D645139FD8A}">
  <ds:schemaRefs/>
</ds:datastoreItem>
</file>

<file path=customXml/itemProps3.xml><?xml version="1.0" encoding="utf-8"?>
<ds:datastoreItem xmlns:ds="http://schemas.openxmlformats.org/officeDocument/2006/customXml" ds:itemID="{318FE172-2E4A-41F3-98F3-1CD8CCD9375A}">
  <ds:schemaRefs/>
</ds:datastoreItem>
</file>

<file path=customXml/itemProps4.xml><?xml version="1.0" encoding="utf-8"?>
<ds:datastoreItem xmlns:ds="http://schemas.openxmlformats.org/officeDocument/2006/customXml" ds:itemID="{31A6E273-308C-4E61-93A6-3725B57DDBD2}">
  <ds:schemaRefs/>
</ds:datastoreItem>
</file>

<file path=customXml/itemProps5.xml><?xml version="1.0" encoding="utf-8"?>
<ds:datastoreItem xmlns:ds="http://schemas.openxmlformats.org/officeDocument/2006/customXml" ds:itemID="{9A03A13C-D5E3-49F8-B37D-AFA024345652}">
  <ds:schemaRefs/>
</ds:datastoreItem>
</file>

<file path=customXml/itemProps6.xml><?xml version="1.0" encoding="utf-8"?>
<ds:datastoreItem xmlns:ds="http://schemas.openxmlformats.org/officeDocument/2006/customXml" ds:itemID="{43877E11-121F-45E2-A0FE-16DFA988BBD5}">
  <ds:schemaRefs/>
</ds:datastoreItem>
</file>

<file path=docProps/app.xml><?xml version="1.0" encoding="utf-8"?>
<Properties xmlns="http://schemas.openxmlformats.org/officeDocument/2006/extended-properties" xmlns:vt="http://schemas.openxmlformats.org/officeDocument/2006/docPropsVTypes">
  <Template/>
  <TotalTime>0</TotalTime>
  <Words>1260</Words>
  <Application>Microsoft Office PowerPoint</Application>
  <PresentationFormat>Widescreen</PresentationFormat>
  <Paragraphs>89</Paragraphs>
  <Slides>10</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Century Gothic</vt:lpstr>
      <vt:lpstr>Garamond</vt:lpstr>
      <vt:lpstr>Söhne</vt:lpstr>
      <vt:lpstr>DSV Template</vt:lpstr>
      <vt:lpstr>Savon</vt:lpstr>
      <vt:lpstr>Data Science Assignment 3</vt:lpstr>
      <vt:lpstr>Content</vt:lpstr>
      <vt:lpstr>Introduction </vt:lpstr>
      <vt:lpstr>Methodology </vt:lpstr>
      <vt:lpstr>Modelling: Decision Tree Classification </vt:lpstr>
      <vt:lpstr>Modelling: K- Nearest Neighbours Classification</vt:lpstr>
      <vt:lpstr>Modelling: Decision Tree Classification </vt:lpstr>
      <vt:lpstr>Results &amp; Discussion   </vt:lpstr>
      <vt:lpstr>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2024-03-26T05:44:43Z</dcterms:created>
  <dcterms:modified xsi:type="dcterms:W3CDTF">2024-05-18T05:40:26Z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2024-02-07T10:44:26</vt:lpwstr>
  </property>
  <property fmtid="{D5CDD505-2E9C-101B-9397-08002B2CF9AE}" pid="3" name="TemplafyTenantId">
    <vt:lpwstr>dsv</vt:lpwstr>
  </property>
  <property fmtid="{D5CDD505-2E9C-101B-9397-08002B2CF9AE}" pid="4" name="TemplafyTemplateId">
    <vt:lpwstr>840468974189936750</vt:lpwstr>
  </property>
  <property fmtid="{D5CDD505-2E9C-101B-9397-08002B2CF9AE}" pid="5" name="TemplafyUserProfileId">
    <vt:lpwstr>637995348054930316</vt:lpwstr>
  </property>
  <property fmtid="{D5CDD505-2E9C-101B-9397-08002B2CF9AE}" pid="6" name="TemplafyLanguageCode">
    <vt:lpwstr>en-GB</vt:lpwstr>
  </property>
  <property fmtid="{D5CDD505-2E9C-101B-9397-08002B2CF9AE}" pid="7" name="TemplafyFromBlank">
    <vt:bool>true</vt:bool>
  </property>
</Properties>
</file>