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3"/>
    <p:sldMasterId id="2147483783" r:id="rId4"/>
  </p:sldMasterIdLst>
  <p:notesMasterIdLst>
    <p:notesMasterId r:id="rId7"/>
  </p:notesMasterIdLst>
  <p:handoutMasterIdLst>
    <p:handoutMasterId r:id="rId8"/>
  </p:handoutMasterIdLst>
  <p:sldIdLst>
    <p:sldId id="283" r:id="rId5"/>
    <p:sldId id="284" r:id="rId6"/>
  </p:sldIdLst>
  <p:sldSz cx="12192000" cy="6858000"/>
  <p:notesSz cx="6819900" cy="9918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2"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BCEE"/>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68523" autoAdjust="0"/>
  </p:normalViewPr>
  <p:slideViewPr>
    <p:cSldViewPr snapToGrid="0" showGuides="1">
      <p:cViewPr varScale="1">
        <p:scale>
          <a:sx n="72" d="100"/>
          <a:sy n="72" d="100"/>
        </p:scale>
        <p:origin x="2250" y="72"/>
      </p:cViewPr>
      <p:guideLst>
        <p:guide orient="horz" pos="2160"/>
        <p:guide pos="3840"/>
      </p:guideLst>
    </p:cSldViewPr>
  </p:slideViewPr>
  <p:outlineViewPr>
    <p:cViewPr>
      <p:scale>
        <a:sx n="33" d="100"/>
        <a:sy n="33" d="100"/>
      </p:scale>
      <p:origin x="0" y="-57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3" d="100"/>
          <a:sy n="93" d="100"/>
        </p:scale>
        <p:origin x="31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1.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2.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9421044"/>
            <a:ext cx="2955290" cy="497656"/>
          </a:xfrm>
          <a:prstGeom prst="rect">
            <a:avLst/>
          </a:prstGeom>
        </p:spPr>
        <p:txBody>
          <a:bodyPr vert="horz" lIns="91440" tIns="45720" rIns="91440" bIns="45720" rtlCol="0" anchor="b"/>
          <a:lstStyle>
            <a:lvl1pPr algn="l">
              <a:defRPr sz="1200"/>
            </a:lvl1pPr>
          </a:lstStyle>
          <a:p>
            <a:endParaRPr lang="en-GB" sz="700" dirty="0"/>
          </a:p>
        </p:txBody>
      </p:sp>
      <p:sp>
        <p:nvSpPr>
          <p:cNvPr id="7" name="Slide Number Placeholder 6"/>
          <p:cNvSpPr>
            <a:spLocks noGrp="1"/>
          </p:cNvSpPr>
          <p:nvPr>
            <p:ph type="sldNum" sz="quarter" idx="3"/>
          </p:nvPr>
        </p:nvSpPr>
        <p:spPr>
          <a:xfrm>
            <a:off x="3863032" y="9421044"/>
            <a:ext cx="2955290" cy="497656"/>
          </a:xfrm>
          <a:prstGeom prst="rect">
            <a:avLst/>
          </a:prstGeom>
        </p:spPr>
        <p:txBody>
          <a:bodyPr vert="horz" lIns="91440" tIns="45720" rIns="91440" bIns="45720" rtlCol="0" anchor="b"/>
          <a:lstStyle>
            <a:lvl1pPr algn="r">
              <a:defRPr sz="1200"/>
            </a:lvl1pPr>
          </a:lstStyle>
          <a:p>
            <a:fld id="{5D8382C0-1D05-4229-918E-CDD7B7E48B4A}" type="slidenum">
              <a:rPr lang="en-GB" sz="700" smtClean="0"/>
              <a:t>‹#›</a:t>
            </a:fld>
            <a:endParaRPr lang="en-GB" sz="700" dirty="0"/>
          </a:p>
        </p:txBody>
      </p:sp>
      <p:sp>
        <p:nvSpPr>
          <p:cNvPr id="8" name="Date Placeholder 7"/>
          <p:cNvSpPr>
            <a:spLocks noGrp="1"/>
          </p:cNvSpPr>
          <p:nvPr>
            <p:ph type="dt" sz="quarter" idx="1"/>
          </p:nvPr>
        </p:nvSpPr>
        <p:spPr>
          <a:xfrm>
            <a:off x="3863032" y="0"/>
            <a:ext cx="2955290" cy="497658"/>
          </a:xfrm>
          <a:prstGeom prst="rect">
            <a:avLst/>
          </a:prstGeom>
        </p:spPr>
        <p:txBody>
          <a:bodyPr vert="horz" lIns="91440" tIns="45720" rIns="91440" bIns="45720" rtlCol="0"/>
          <a:lstStyle>
            <a:lvl1pPr algn="r">
              <a:defRPr sz="1200"/>
            </a:lvl1pPr>
          </a:lstStyle>
          <a:p>
            <a:fld id="{13F6AEEE-E778-402E-8B8F-9A98AED26EB8}" type="datetimeFigureOut">
              <a:rPr lang="en-GB" sz="700" smtClean="0"/>
              <a:t>17/05/2024</a:t>
            </a:fld>
            <a:endParaRPr lang="en-GB" sz="700" dirty="0"/>
          </a:p>
        </p:txBody>
      </p:sp>
      <p:sp>
        <p:nvSpPr>
          <p:cNvPr id="9" name="Header Placeholder 8"/>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1200"/>
            </a:lvl1pPr>
          </a:lstStyle>
          <a:p>
            <a:endParaRPr lang="en-GB" sz="7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4" userDrawn="1">
          <p15:clr>
            <a:srgbClr val="F26B43"/>
          </p15:clr>
        </p15:guide>
        <p15:guide id="2" pos="214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1990" y="4773374"/>
            <a:ext cx="5455920" cy="39054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63032" y="0"/>
            <a:ext cx="2955290" cy="497658"/>
          </a:xfrm>
          <a:prstGeom prst="rect">
            <a:avLst/>
          </a:prstGeom>
        </p:spPr>
        <p:txBody>
          <a:bodyPr vert="horz" lIns="91440" tIns="45720" rIns="91440" bIns="45720" rtlCol="0"/>
          <a:lstStyle>
            <a:lvl1pPr algn="r">
              <a:defRPr sz="700"/>
            </a:lvl1pPr>
          </a:lstStyle>
          <a:p>
            <a:fld id="{1386E511-D742-4EFE-90B5-C9FC42762E0F}" type="datetimeFigureOut">
              <a:rPr lang="en-GB" smtClean="0"/>
              <a:pPr/>
              <a:t>17/05/2024</a:t>
            </a:fld>
            <a:endParaRPr lang="en-GB" dirty="0"/>
          </a:p>
        </p:txBody>
      </p:sp>
      <p:sp>
        <p:nvSpPr>
          <p:cNvPr id="10" name="Slide Number Placeholder 9"/>
          <p:cNvSpPr>
            <a:spLocks noGrp="1"/>
          </p:cNvSpPr>
          <p:nvPr>
            <p:ph type="sldNum" sz="quarter" idx="5"/>
          </p:nvPr>
        </p:nvSpPr>
        <p:spPr>
          <a:xfrm>
            <a:off x="3863032" y="9421044"/>
            <a:ext cx="2955290" cy="497656"/>
          </a:xfrm>
          <a:prstGeom prst="rect">
            <a:avLst/>
          </a:prstGeom>
        </p:spPr>
        <p:txBody>
          <a:bodyPr vert="horz" lIns="91440" tIns="45720" rIns="91440" bIns="45720" rtlCol="0" anchor="b"/>
          <a:lstStyle>
            <a:lvl1pPr algn="r">
              <a:defRPr sz="700"/>
            </a:lvl1pPr>
          </a:lstStyle>
          <a:p>
            <a:fld id="{A16CFAD1-D197-4A88-B173-A6412E995EE5}" type="slidenum">
              <a:rPr lang="en-GB" smtClean="0"/>
              <a:pPr/>
              <a:t>‹#›</a:t>
            </a:fld>
            <a:endParaRPr lang="en-GB" dirty="0"/>
          </a:p>
        </p:txBody>
      </p:sp>
      <p:sp>
        <p:nvSpPr>
          <p:cNvPr id="11" name="Footer Placeholder 10"/>
          <p:cNvSpPr>
            <a:spLocks noGrp="1"/>
          </p:cNvSpPr>
          <p:nvPr>
            <p:ph type="ftr" sz="quarter" idx="4"/>
          </p:nvPr>
        </p:nvSpPr>
        <p:spPr>
          <a:xfrm>
            <a:off x="0" y="9421044"/>
            <a:ext cx="2955290" cy="497656"/>
          </a:xfrm>
          <a:prstGeom prst="rect">
            <a:avLst/>
          </a:prstGeom>
        </p:spPr>
        <p:txBody>
          <a:bodyPr vert="horz" lIns="91440" tIns="45720" rIns="91440" bIns="45720" rtlCol="0" anchor="b"/>
          <a:lstStyle>
            <a:lvl1pPr algn="l">
              <a:defRPr sz="700"/>
            </a:lvl1pPr>
          </a:lstStyle>
          <a:p>
            <a:endParaRPr lang="en-GB" dirty="0"/>
          </a:p>
        </p:txBody>
      </p:sp>
      <p:sp>
        <p:nvSpPr>
          <p:cNvPr id="12" name="Slide Image Placeholder 11"/>
          <p:cNvSpPr>
            <a:spLocks noGrp="1" noRot="1" noChangeAspect="1"/>
          </p:cNvSpPr>
          <p:nvPr>
            <p:ph type="sldImg" idx="2"/>
          </p:nvPr>
        </p:nvSpPr>
        <p:spPr>
          <a:xfrm>
            <a:off x="434975" y="1239838"/>
            <a:ext cx="5949950" cy="3348037"/>
          </a:xfrm>
          <a:prstGeom prst="rect">
            <a:avLst/>
          </a:prstGeom>
          <a:noFill/>
          <a:ln w="12700">
            <a:solidFill>
              <a:prstClr val="black"/>
            </a:solidFill>
          </a:ln>
        </p:spPr>
        <p:txBody>
          <a:bodyPr vert="horz" lIns="91440" tIns="45720" rIns="91440" bIns="45720" rtlCol="0" anchor="ctr"/>
          <a:lstStyle/>
          <a:p>
            <a:endParaRPr lang="en-GB" dirty="0"/>
          </a:p>
        </p:txBody>
      </p:sp>
      <p:sp>
        <p:nvSpPr>
          <p:cNvPr id="13" name="Header Placeholder 12"/>
          <p:cNvSpPr>
            <a:spLocks noGrp="1"/>
          </p:cNvSpPr>
          <p:nvPr>
            <p:ph type="hdr" sz="quarter"/>
          </p:nvPr>
        </p:nvSpPr>
        <p:spPr>
          <a:xfrm>
            <a:off x="0" y="0"/>
            <a:ext cx="2955290" cy="497658"/>
          </a:xfrm>
          <a:prstGeom prst="rect">
            <a:avLst/>
          </a:prstGeom>
        </p:spPr>
        <p:txBody>
          <a:bodyPr vert="horz" lIns="91440" tIns="45720" rIns="91440" bIns="45720" rtlCol="0"/>
          <a:lstStyle>
            <a:lvl1pPr algn="l">
              <a:defRPr sz="7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54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72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24" userDrawn="1">
          <p15:clr>
            <a:srgbClr val="F26B43"/>
          </p15:clr>
        </p15:guide>
        <p15:guide id="2" pos="2148"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Sarel Vermaak.</a:t>
            </a:r>
          </a:p>
          <a:p>
            <a:endParaRPr lang="en-US" dirty="0"/>
          </a:p>
          <a:p>
            <a:r>
              <a:rPr lang="en-US" dirty="0"/>
              <a:t>Now that we have a base dataset and datasets with induced and imputed missing values, we can validate the performance of the imputation techniques by running classification models on each dataset and comparing the performance of each dataset.</a:t>
            </a:r>
          </a:p>
          <a:p>
            <a:r>
              <a:rPr lang="en-US" dirty="0"/>
              <a:t>I will present a decision tree classifier that was used as the first validation model.</a:t>
            </a:r>
          </a:p>
          <a:p>
            <a:endParaRPr lang="en-US" dirty="0"/>
          </a:p>
          <a:p>
            <a:r>
              <a:rPr lang="en-US" dirty="0"/>
              <a:t>We used the base model before missing values were induced as a control. The base dataset was split into a test and train dataset, and these were used to determine the maximum tree depth hyperparameter for the decision tree. This was done by running the model for various tree depth values, measuring the weighted F1 score across prediction classes for the training and testing set. This metric is used as a measure of error in the model, and the optimal point is there the testing F1 score either stabilizes or decreases.</a:t>
            </a:r>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dirty="0"/>
          </a:p>
        </p:txBody>
      </p:sp>
    </p:spTree>
    <p:extLst>
      <p:ext uri="{BB962C8B-B14F-4D97-AF65-F5344CB8AC3E}">
        <p14:creationId xmlns:p14="http://schemas.microsoft.com/office/powerpoint/2010/main" val="2594563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with optimal hyperparameters was then trained across the various datasets, and the accuracy and weighted F1 scores were computed for each based on predictions made against the base test table.</a:t>
            </a:r>
          </a:p>
          <a:p>
            <a:r>
              <a:rPr lang="en-US" dirty="0"/>
              <a:t>In this process we calculated control metrics using the base training and testing set. This base value is then compared against the mode and Naïve Bayes imputation techniques at three different levels of missing values induced on the base dataset, 10%, 40%, and 70%.</a:t>
            </a:r>
          </a:p>
          <a:p>
            <a:endParaRPr lang="en-US" dirty="0"/>
          </a:p>
          <a:p>
            <a:r>
              <a:rPr lang="en-US" dirty="0"/>
              <a:t>From this we can see that the classification performance declines as the number of missing values increases as expected, and surprisingly enough the Naïve Bayes and Mode imputation techniques created datasets that performed very </a:t>
            </a:r>
            <a:r>
              <a:rPr lang="en-US"/>
              <a:t>similarly at all levels.</a:t>
            </a:r>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2</a:t>
            </a:fld>
            <a:endParaRPr lang="en-GB" dirty="0"/>
          </a:p>
        </p:txBody>
      </p:sp>
    </p:spTree>
    <p:extLst>
      <p:ext uri="{BB962C8B-B14F-4D97-AF65-F5344CB8AC3E}">
        <p14:creationId xmlns:p14="http://schemas.microsoft.com/office/powerpoint/2010/main" val="3065612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ro. DSV blue.">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A32BB7F6-9F0A-A368-C487-990A3FB80186}"/>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bwMode="white">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5" name="Logo">
            <a:extLst>
              <a:ext uri="{FF2B5EF4-FFF2-40B4-BE49-F238E27FC236}">
                <a16:creationId xmlns:a16="http://schemas.microsoft.com/office/drawing/2014/main" id="{3686554A-1224-B98B-303F-3DEF4C9C95F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10" name="Date_DateCustomA" hidden="1">
            <a:extLst>
              <a:ext uri="{FF2B5EF4-FFF2-40B4-BE49-F238E27FC236}">
                <a16:creationId xmlns:a16="http://schemas.microsoft.com/office/drawing/2014/main" id="{C20D0076-D329-96AA-A04A-541769850DC5}"/>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B43EA88E-0BF1-3508-3720-CE65072E16F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2E0F7ED9-BD90-84B2-5B4F-85E0B0B744AF}"/>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61958228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er / Photo A">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571D55-61C8-1072-5592-ED5E71F0EC6A}"/>
              </a:ext>
            </a:extLst>
          </p:cNvPr>
          <p:cNvSpPr>
            <a:spLocks noGrp="1"/>
          </p:cNvSpPr>
          <p:nvPr>
            <p:ph type="pic" sz="quarter" idx="13" hasCustomPrompt="1"/>
          </p:nvPr>
        </p:nvSpPr>
        <p:spPr>
          <a:xfrm>
            <a:off x="1016000" y="114300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4" name="Date_DateCustomA" hidden="1">
            <a:extLst>
              <a:ext uri="{FF2B5EF4-FFF2-40B4-BE49-F238E27FC236}">
                <a16:creationId xmlns:a16="http://schemas.microsoft.com/office/drawing/2014/main" id="{615A88E0-4E4A-519D-9700-7D5CA52F8987}"/>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F2468DD4-BE4F-9ACC-7037-B7B58F3877D2}"/>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F0286516-5F7F-CE86-B65D-766BC770DDE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51905882"/>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er / Phot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4" name="Picture Placeholder 10">
            <a:extLst>
              <a:ext uri="{FF2B5EF4-FFF2-40B4-BE49-F238E27FC236}">
                <a16:creationId xmlns:a16="http://schemas.microsoft.com/office/drawing/2014/main" id="{FB94A73F-473D-8EE9-886D-D0230F6DF5A0}"/>
              </a:ext>
            </a:extLst>
          </p:cNvPr>
          <p:cNvSpPr>
            <a:spLocks noGrp="1"/>
          </p:cNvSpPr>
          <p:nvPr>
            <p:ph type="pic" sz="quarter" idx="13" hasCustomPrompt="1"/>
          </p:nvPr>
        </p:nvSpPr>
        <p:spPr>
          <a:xfrm>
            <a:off x="1016000" y="0"/>
            <a:ext cx="10160001" cy="5714999"/>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5" name="Date_DateCustomA" hidden="1">
            <a:extLst>
              <a:ext uri="{FF2B5EF4-FFF2-40B4-BE49-F238E27FC236}">
                <a16:creationId xmlns:a16="http://schemas.microsoft.com/office/drawing/2014/main" id="{BC7DA32B-9DA6-837C-A252-B237166ABF38}"/>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F157FDFF-ED79-E7B5-E586-44FD83BCDB3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56B00B80-C8F3-9B75-F1D9-191A496D4D85}"/>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40269590"/>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reaker / Video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0"/>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1143001"/>
            <a:ext cx="10160000" cy="5714999"/>
          </a:xfrm>
          <a:solidFill>
            <a:srgbClr val="D7D9DC"/>
          </a:solidFill>
        </p:spPr>
        <p:txBody>
          <a:bodyPr/>
          <a:lstStyle>
            <a:lvl1pPr marL="0" indent="0" algn="ctr">
              <a:buNone/>
              <a:defRPr/>
            </a:lvl1pPr>
          </a:lstStyle>
          <a:p>
            <a:endParaRPr lang="en-GB" dirty="0"/>
          </a:p>
        </p:txBody>
      </p:sp>
      <p:pic>
        <p:nvPicPr>
          <p:cNvPr id="7" name="Logo">
            <a:extLst>
              <a:ext uri="{FF2B5EF4-FFF2-40B4-BE49-F238E27FC236}">
                <a16:creationId xmlns:a16="http://schemas.microsoft.com/office/drawing/2014/main" id="{7887DE7B-80B9-0272-865D-89D3DD81B42E}"/>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473634"/>
            <a:ext cx="661414" cy="195733"/>
          </a:xfrm>
          <a:prstGeom prst="rect">
            <a:avLst/>
          </a:prstGeom>
        </p:spPr>
      </p:pic>
      <p:sp>
        <p:nvSpPr>
          <p:cNvPr id="10" name="Date_DateCustomA" hidden="1">
            <a:extLst>
              <a:ext uri="{FF2B5EF4-FFF2-40B4-BE49-F238E27FC236}">
                <a16:creationId xmlns:a16="http://schemas.microsoft.com/office/drawing/2014/main" id="{C93401DF-3442-EF28-EF87-4ADB68B22AF0}"/>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A3BB0EBC-BA87-021D-10AB-98DE0933FAB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Slide Number Placeholder 5" hidden="1">
            <a:extLst>
              <a:ext uri="{FF2B5EF4-FFF2-40B4-BE49-F238E27FC236}">
                <a16:creationId xmlns:a16="http://schemas.microsoft.com/office/drawing/2014/main" id="{52278516-4C84-CBAB-C31C-851D3CCD516A}"/>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76647476"/>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reaker / Video 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3BF-CE58-1841-4EF3-51F5AFC57EBA}"/>
              </a:ext>
            </a:extLst>
          </p:cNvPr>
          <p:cNvSpPr>
            <a:spLocks noGrp="1"/>
          </p:cNvSpPr>
          <p:nvPr>
            <p:ph type="title" hasCustomPrompt="1"/>
          </p:nvPr>
        </p:nvSpPr>
        <p:spPr>
          <a:xfrm>
            <a:off x="4064000" y="5714999"/>
            <a:ext cx="7112000" cy="1143001"/>
          </a:xfrm>
        </p:spPr>
        <p:txBody>
          <a:bodyPr anchor="ctr" anchorCtr="0"/>
          <a:lstStyle>
            <a:lvl1pPr algn="r">
              <a:lnSpc>
                <a:spcPct val="100000"/>
              </a:lnSpc>
              <a:defRPr sz="2400" spc="-120" baseline="0"/>
            </a:lvl1pPr>
          </a:lstStyle>
          <a:p>
            <a:r>
              <a:rPr lang="en-US" dirty="0"/>
              <a:t>Click to add title</a:t>
            </a:r>
          </a:p>
        </p:txBody>
      </p:sp>
      <p:sp>
        <p:nvSpPr>
          <p:cNvPr id="9" name="Media Placeholder 8">
            <a:extLst>
              <a:ext uri="{FF2B5EF4-FFF2-40B4-BE49-F238E27FC236}">
                <a16:creationId xmlns:a16="http://schemas.microsoft.com/office/drawing/2014/main" id="{5B7007E8-F47C-6725-920A-9C68241BB2EC}"/>
              </a:ext>
            </a:extLst>
          </p:cNvPr>
          <p:cNvSpPr>
            <a:spLocks noGrp="1"/>
          </p:cNvSpPr>
          <p:nvPr>
            <p:ph type="media" sz="quarter" idx="11"/>
          </p:nvPr>
        </p:nvSpPr>
        <p:spPr>
          <a:xfrm>
            <a:off x="1016000" y="0"/>
            <a:ext cx="10160000" cy="5714999"/>
          </a:xfrm>
          <a:solidFill>
            <a:srgbClr val="D7D9DC"/>
          </a:solidFill>
        </p:spPr>
        <p:txBody>
          <a:bodyPr/>
          <a:lstStyle>
            <a:lvl1pPr marL="0" indent="0" algn="ctr">
              <a:buNone/>
              <a:defRPr/>
            </a:lvl1pPr>
          </a:lstStyle>
          <a:p>
            <a:endParaRPr lang="en-GB" dirty="0"/>
          </a:p>
        </p:txBody>
      </p:sp>
      <p:pic>
        <p:nvPicPr>
          <p:cNvPr id="3" name="Logo">
            <a:extLst>
              <a:ext uri="{FF2B5EF4-FFF2-40B4-BE49-F238E27FC236}">
                <a16:creationId xmlns:a16="http://schemas.microsoft.com/office/drawing/2014/main" id="{FA933D2A-3926-BE08-658A-38ACA7D8B00F}"/>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188633"/>
            <a:ext cx="661414" cy="195733"/>
          </a:xfrm>
          <a:prstGeom prst="rect">
            <a:avLst/>
          </a:prstGeom>
        </p:spPr>
      </p:pic>
      <p:sp>
        <p:nvSpPr>
          <p:cNvPr id="4" name="Date_DateCustomA" hidden="1">
            <a:extLst>
              <a:ext uri="{FF2B5EF4-FFF2-40B4-BE49-F238E27FC236}">
                <a16:creationId xmlns:a16="http://schemas.microsoft.com/office/drawing/2014/main" id="{2647149E-3225-6E07-A2C3-29F4AAF3BB9C}"/>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B9EBF59-CDCB-7A93-2A08-D4DD7E7D683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8" name="Slide Number Placeholder 5" hidden="1">
            <a:extLst>
              <a:ext uri="{FF2B5EF4-FFF2-40B4-BE49-F238E27FC236}">
                <a16:creationId xmlns:a16="http://schemas.microsoft.com/office/drawing/2014/main" id="{6C075FC0-1496-772E-E48D-8E743FC362A9}"/>
              </a:ext>
            </a:extLst>
          </p:cNvPr>
          <p:cNvSpPr>
            <a:spLocks noGrp="1"/>
          </p:cNvSpPr>
          <p:nvPr>
            <p:ph type="sldNum" sz="quarter" idx="13"/>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930927258"/>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0/50. Four pictures.">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2857500"/>
          </a:xfrm>
        </p:spPr>
        <p:txBody>
          <a:bodyPr anchor="t" anchorCtr="0"/>
          <a:lstStyle>
            <a:lvl1pPr algn="l">
              <a:lnSpc>
                <a:spcPct val="100000"/>
              </a:lnSpc>
              <a:defRPr sz="2800" spc="-150" baseline="0"/>
            </a:lvl1pPr>
          </a:lstStyle>
          <a:p>
            <a:r>
              <a:rPr lang="en-US" dirty="0"/>
              <a:t>Click to add title</a:t>
            </a:r>
          </a:p>
        </p:txBody>
      </p:sp>
      <p:sp>
        <p:nvSpPr>
          <p:cNvPr id="11" name="Content Placeholder 8">
            <a:extLst>
              <a:ext uri="{FF2B5EF4-FFF2-40B4-BE49-F238E27FC236}">
                <a16:creationId xmlns:a16="http://schemas.microsoft.com/office/drawing/2014/main" id="{31B76FEC-FA37-5397-4146-517D33B039B4}"/>
              </a:ext>
            </a:extLst>
          </p:cNvPr>
          <p:cNvSpPr>
            <a:spLocks noGrp="1"/>
          </p:cNvSpPr>
          <p:nvPr>
            <p:ph sz="quarter" idx="17" hasCustomPrompt="1"/>
          </p:nvPr>
        </p:nvSpPr>
        <p:spPr bwMode="white">
          <a:xfrm>
            <a:off x="1015999" y="4000499"/>
            <a:ext cx="4064001" cy="1714501"/>
          </a:xfrm>
        </p:spPr>
        <p:txBody>
          <a:bodyPr anchor="b" anchorCtr="0"/>
          <a:lstStyle>
            <a:lvl1pPr marL="180000" indent="-180000">
              <a:spcBef>
                <a:spcPts val="1000"/>
              </a:spcBef>
              <a:defRPr sz="1400"/>
            </a:lvl1pPr>
            <a:lvl2pPr marL="360000" indent="-180000">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9" y="-3"/>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7" name="Picture Placeholder 12">
            <a:extLst>
              <a:ext uri="{FF2B5EF4-FFF2-40B4-BE49-F238E27FC236}">
                <a16:creationId xmlns:a16="http://schemas.microsoft.com/office/drawing/2014/main" id="{160ED267-CE2A-9C6E-2A58-D17EC49FD33B}"/>
              </a:ext>
            </a:extLst>
          </p:cNvPr>
          <p:cNvSpPr>
            <a:spLocks noGrp="1"/>
          </p:cNvSpPr>
          <p:nvPr>
            <p:ph type="pic" sz="quarter" idx="15" hasCustomPrompt="1"/>
          </p:nvPr>
        </p:nvSpPr>
        <p:spPr>
          <a:xfrm>
            <a:off x="9144000" y="-6"/>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3" name="Picture Placeholder 14">
            <a:extLst>
              <a:ext uri="{FF2B5EF4-FFF2-40B4-BE49-F238E27FC236}">
                <a16:creationId xmlns:a16="http://schemas.microsoft.com/office/drawing/2014/main" id="{7917D4E6-EBD9-387E-C598-F1E497609DBF}"/>
              </a:ext>
            </a:extLst>
          </p:cNvPr>
          <p:cNvSpPr>
            <a:spLocks noGrp="1"/>
          </p:cNvSpPr>
          <p:nvPr>
            <p:ph type="pic" sz="quarter" idx="14" hasCustomPrompt="1"/>
          </p:nvPr>
        </p:nvSpPr>
        <p:spPr>
          <a:xfrm>
            <a:off x="6095998" y="3429000"/>
            <a:ext cx="3048002" cy="3429003"/>
          </a:xfrm>
          <a:solidFill>
            <a:srgbClr val="AAB0BA"/>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8" name="Picture Placeholder 16">
            <a:extLst>
              <a:ext uri="{FF2B5EF4-FFF2-40B4-BE49-F238E27FC236}">
                <a16:creationId xmlns:a16="http://schemas.microsoft.com/office/drawing/2014/main" id="{86AA52A1-0E52-62B5-82F1-715000227626}"/>
              </a:ext>
            </a:extLst>
          </p:cNvPr>
          <p:cNvSpPr>
            <a:spLocks noGrp="1"/>
          </p:cNvSpPr>
          <p:nvPr>
            <p:ph type="pic" sz="quarter" idx="16" hasCustomPrompt="1"/>
          </p:nvPr>
        </p:nvSpPr>
        <p:spPr>
          <a:xfrm>
            <a:off x="9144000" y="3429000"/>
            <a:ext cx="3048002" cy="3429003"/>
          </a:xfrm>
          <a:solidFill>
            <a:srgbClr val="D7D9DC"/>
          </a:solidFill>
        </p:spPr>
        <p:txBody>
          <a:bodyPr lIns="72000" tIns="72000" rIns="72000" anchor="t" anchorCtr="0"/>
          <a:lstStyle>
            <a:lvl1pPr marL="0" indent="0" algn="ctr">
              <a:buNone/>
              <a:defRPr sz="1200"/>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14">
            <a:extLst>
              <a:ext uri="{FF2B5EF4-FFF2-40B4-BE49-F238E27FC236}">
                <a16:creationId xmlns:a16="http://schemas.microsoft.com/office/drawing/2014/main" id="{67E9A8FD-18CF-3BCF-7734-E0DE693EE839}"/>
              </a:ext>
            </a:extLst>
          </p:cNvPr>
          <p:cNvSpPr>
            <a:spLocks noGrp="1"/>
          </p:cNvSpPr>
          <p:nvPr>
            <p:ph type="sldNum" sz="quarter" idx="18"/>
          </p:nvPr>
        </p:nvSpPr>
        <p:spPr bwMode="white"/>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629406295"/>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ro. A.">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609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7112001" y="2286000"/>
            <a:ext cx="3048000"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_DateCustomA" hidden="1">
            <a:extLst>
              <a:ext uri="{FF2B5EF4-FFF2-40B4-BE49-F238E27FC236}">
                <a16:creationId xmlns:a16="http://schemas.microsoft.com/office/drawing/2014/main" id="{F8F6FA0E-135D-B279-FA33-FE27ACB56FD4}"/>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6" name="FLD_PresentationTitle" hidden="1">
            <a:extLst>
              <a:ext uri="{FF2B5EF4-FFF2-40B4-BE49-F238E27FC236}">
                <a16:creationId xmlns:a16="http://schemas.microsoft.com/office/drawing/2014/main" id="{B44FDAFB-C5C0-A39A-436F-064D0BCF449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82686216"/>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ro. B.">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38DDF0E9-4CE9-B343-4872-62126B84DC2F}"/>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76108336-28BF-0B78-1382-C16BC3329674}"/>
              </a:ext>
            </a:extLst>
          </p:cNvPr>
          <p:cNvSpPr>
            <a:spLocks noGrp="1"/>
          </p:cNvSpPr>
          <p:nvPr>
            <p:ph type="title" hasCustomPrompt="1"/>
          </p:nvPr>
        </p:nvSpPr>
        <p:spPr>
          <a:xfrm>
            <a:off x="1016000" y="571501"/>
            <a:ext cx="5080000" cy="5714999"/>
          </a:xfrm>
          <a:solidFill>
            <a:srgbClr val="EFF0F0"/>
          </a:solidFill>
        </p:spPr>
        <p:txBody>
          <a:bodyPr lIns="1015200" tIns="572400" rIns="1015200" bIns="3960000"/>
          <a:lstStyle>
            <a:lvl1pPr>
              <a:lnSpc>
                <a:spcPct val="100000"/>
              </a:lnSpc>
              <a:defRPr sz="2800" spc="-130" baseline="0"/>
            </a:lvl1pPr>
          </a:lstStyle>
          <a:p>
            <a:r>
              <a:rPr lang="en-US" dirty="0"/>
              <a:t>Click to add title</a:t>
            </a:r>
          </a:p>
        </p:txBody>
      </p:sp>
      <p:sp>
        <p:nvSpPr>
          <p:cNvPr id="13" name="Content Placeholder 8">
            <a:extLst>
              <a:ext uri="{FF2B5EF4-FFF2-40B4-BE49-F238E27FC236}">
                <a16:creationId xmlns:a16="http://schemas.microsoft.com/office/drawing/2014/main" id="{EF2F699A-9A0E-FC32-6C65-D24A5577A7AA}"/>
              </a:ext>
            </a:extLst>
          </p:cNvPr>
          <p:cNvSpPr>
            <a:spLocks noGrp="1"/>
          </p:cNvSpPr>
          <p:nvPr>
            <p:ph sz="quarter" idx="17" hasCustomPrompt="1"/>
          </p:nvPr>
        </p:nvSpPr>
        <p:spPr>
          <a:xfrm>
            <a:off x="2032000" y="2286000"/>
            <a:ext cx="3048001" cy="3429000"/>
          </a:xfrm>
        </p:spPr>
        <p:txBody>
          <a:bodyPr anchor="t" anchorCtr="0"/>
          <a:lstStyle>
            <a:lvl1pPr marL="180000" indent="-180000">
              <a:spcBef>
                <a:spcPts val="1000"/>
              </a:spcBef>
              <a:defRPr sz="1400"/>
            </a:lvl1pPr>
            <a:lvl2pPr marL="360000" indent="-180000">
              <a:spcBef>
                <a:spcPts val="1000"/>
              </a:spcBef>
              <a:defRPr sz="1400"/>
            </a:lvl2pPr>
            <a:lvl3pPr marL="540000" indent="-180000">
              <a:spcBef>
                <a:spcPts val="1000"/>
              </a:spcBef>
              <a:defRPr sz="1400"/>
            </a:lvl3pPr>
            <a:lvl4pPr>
              <a:defRPr sz="1400"/>
            </a:lvl4pPr>
            <a:lvl5pPr>
              <a:defRPr sz="1400"/>
            </a:lvl5pPr>
            <a:lvl9pPr>
              <a:defRPr sz="6000" b="1">
                <a:solidFill>
                  <a:schemeClr val="tx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_DateCustomA" hidden="1">
            <a:extLst>
              <a:ext uri="{FF2B5EF4-FFF2-40B4-BE49-F238E27FC236}">
                <a16:creationId xmlns:a16="http://schemas.microsoft.com/office/drawing/2014/main" id="{3F76FFE6-0EF7-1458-6DBC-A308223D23FD}"/>
              </a:ext>
            </a:extLst>
          </p:cNvPr>
          <p:cNvSpPr>
            <a:spLocks noGrp="1"/>
          </p:cNvSpPr>
          <p:nvPr>
            <p:ph type="dt" sz="half" idx="18"/>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ADBC57DC-1F97-14E1-7119-084B290A01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55727931"/>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11" name="Date_DateCustomA" hidden="1">
            <a:extLst>
              <a:ext uri="{FF2B5EF4-FFF2-40B4-BE49-F238E27FC236}">
                <a16:creationId xmlns:a16="http://schemas.microsoft.com/office/drawing/2014/main" id="{9B76FB2B-7B27-25A8-D5DA-A1D0299217C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2" name="FLD_PresentationTitle" hidden="1">
            <a:extLst>
              <a:ext uri="{FF2B5EF4-FFF2-40B4-BE49-F238E27FC236}">
                <a16:creationId xmlns:a16="http://schemas.microsoft.com/office/drawing/2014/main" id="{7122A9DB-AE31-0883-5DF7-D7EC3B6283C0}"/>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154529330"/>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71500"/>
            <a:ext cx="7112000" cy="571500"/>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5CF89A6E-A60B-2C8B-57F5-0EFF32F35FB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F072395F-8149-8E1A-0376-145F44D72024}"/>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885506101"/>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C">
    <p:bg>
      <p:bgPr>
        <a:solidFill>
          <a:srgbClr val="2F3135"/>
        </a:solidFill>
        <a:effectLst/>
      </p:bgPr>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D628073-55BA-B140-2CA5-8C8B182FC7A2}"/>
              </a:ext>
            </a:extLst>
          </p:cNvPr>
          <p:cNvSpPr/>
          <p:nvPr userDrawn="1"/>
        </p:nvSpPr>
        <p:spPr>
          <a:xfrm>
            <a:off x="0" y="0"/>
            <a:ext cx="12192000" cy="6858000"/>
          </a:xfrm>
          <a:prstGeom prst="rect">
            <a:avLst/>
          </a:prstGeom>
          <a:solidFill>
            <a:srgbClr val="2F3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91378"/>
            <a:ext cx="7112000" cy="551622"/>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143000"/>
            <a:ext cx="7112000" cy="4572000"/>
          </a:xfrm>
        </p:spPr>
        <p:txBody>
          <a:bodyPr/>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Slide Number Placeholder 4">
            <a:extLst>
              <a:ext uri="{FF2B5EF4-FFF2-40B4-BE49-F238E27FC236}">
                <a16:creationId xmlns:a16="http://schemas.microsoft.com/office/drawing/2014/main" id="{E44F2AB8-50D1-E796-8A43-7D155B9B0EF8}"/>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E928560C-DC49-6629-0665-93FBC7B9744F}"/>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7" name="FLD_PresentationTitle" hidden="1">
            <a:extLst>
              <a:ext uri="{FF2B5EF4-FFF2-40B4-BE49-F238E27FC236}">
                <a16:creationId xmlns:a16="http://schemas.microsoft.com/office/drawing/2014/main" id="{0F42B128-E614-B433-B4F5-E8A753D61256}"/>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419572607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ro. Whi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80863"/>
            <a:ext cx="7112000" cy="3991137"/>
          </a:xfrm>
        </p:spPr>
        <p:txBody>
          <a:bodyPr/>
          <a:lstStyle>
            <a:lvl1pPr>
              <a:lnSpc>
                <a:spcPct val="100000"/>
              </a:lnSpc>
              <a:defRPr sz="6000" spc="-300" baseline="0">
                <a:solidFill>
                  <a:schemeClr val="tx1"/>
                </a:solidFill>
              </a:defRPr>
            </a:lvl1pPr>
          </a:lstStyle>
          <a:p>
            <a:r>
              <a:rPr lang="en-US" dirty="0"/>
              <a:t>Click to add title</a:t>
            </a:r>
          </a:p>
        </p:txBody>
      </p:sp>
      <p:pic>
        <p:nvPicPr>
          <p:cNvPr id="6" name="Logo">
            <a:extLst>
              <a:ext uri="{FF2B5EF4-FFF2-40B4-BE49-F238E27FC236}">
                <a16:creationId xmlns:a16="http://schemas.microsoft.com/office/drawing/2014/main" id="{B9019654-4813-5F8A-EA65-5AE9FE42F7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8" name="Date_DateCustomA" hidden="1">
            <a:extLst>
              <a:ext uri="{FF2B5EF4-FFF2-40B4-BE49-F238E27FC236}">
                <a16:creationId xmlns:a16="http://schemas.microsoft.com/office/drawing/2014/main" id="{D925183B-C5E9-CA72-F99B-A8B64B88B6DE}"/>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5BC658D0-3D0D-6FBA-4900-55595E10CC0A}"/>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A83469B6-0EA8-B63F-D617-0C1C27E69C6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0221727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A">
    <p:bg>
      <p:bgRef idx="1001">
        <a:schemeClr val="bg2"/>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7112000" cy="1142999"/>
          </a:xfrm>
        </p:spPr>
        <p:txBody>
          <a:bodyPr/>
          <a:lstStyle>
            <a:lvl1pPr>
              <a:defRPr sz="2800" spc="-150" baseline="0"/>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10160000" cy="4000500"/>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bwMode="white"/>
        <p:txBody>
          <a:bodyPr/>
          <a:lstStyle/>
          <a:p>
            <a:fld id="{D0EF7201-F92F-4B08-8CD8-21667D02614A}" type="slidenum">
              <a:rPr lang="en-US" smtClean="0"/>
              <a:pPr/>
              <a:t>‹#›</a:t>
            </a:fld>
            <a:endParaRPr lang="en-US" dirty="0"/>
          </a:p>
        </p:txBody>
      </p:sp>
      <p:sp>
        <p:nvSpPr>
          <p:cNvPr id="8" name="Date_DateCustomA" hidden="1">
            <a:extLst>
              <a:ext uri="{FF2B5EF4-FFF2-40B4-BE49-F238E27FC236}">
                <a16:creationId xmlns:a16="http://schemas.microsoft.com/office/drawing/2014/main" id="{BE6232D6-50CD-B698-14DF-4F5A27395776}"/>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BDF4765D-9202-4F81-D4C8-B11E46E8B402}"/>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0644018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B">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16000" y="581440"/>
            <a:ext cx="7112000" cy="1142999"/>
          </a:xfrm>
        </p:spPr>
        <p:txBody>
          <a:bodyPr/>
          <a:lstStyle>
            <a:lvl1pPr>
              <a:defRPr sz="2800" spc="-180" baseline="0"/>
            </a:lvl1pPr>
          </a:lstStyle>
          <a:p>
            <a:r>
              <a:rPr lang="en-US" noProof="0" dirty="0"/>
              <a:t>Click to add title</a:t>
            </a:r>
          </a:p>
        </p:txBody>
      </p:sp>
      <p:sp>
        <p:nvSpPr>
          <p:cNvPr id="3" name="Content Placeholder 2"/>
          <p:cNvSpPr>
            <a:spLocks noGrp="1"/>
          </p:cNvSpPr>
          <p:nvPr>
            <p:ph idx="1" hasCustomPrompt="1"/>
          </p:nvPr>
        </p:nvSpPr>
        <p:spPr>
          <a:xfrm>
            <a:off x="1016000" y="1724439"/>
            <a:ext cx="10160000" cy="3990561"/>
          </a:xfrm>
        </p:spPr>
        <p:txBody>
          <a:bodyPr numCol="3" spcCol="1015200"/>
          <a:lstStyle>
            <a:lvl1pPr>
              <a:defRPr sz="1400"/>
            </a:lvl1pPr>
            <a:lvl2pPr>
              <a:defRPr sz="1400"/>
            </a:lvl2pPr>
            <a:lvl3pPr>
              <a:defRPr sz="1400"/>
            </a:lvl3pPr>
            <a:lvl4pPr>
              <a:defRPr sz="1400"/>
            </a:lvl4pPr>
            <a:lvl5pPr>
              <a:defRPr sz="1400"/>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192C0DFA-1CB1-427A-8E9E-750569DCB657}"/>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43C32F2A-B66D-B6D5-BC1E-EBF8300221C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18995452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split A">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3DCF2622-D659-48E0-7315-C7387BD4C49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2258D535-C25E-08A6-2C26-FBE0A94A38D5}"/>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5504701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split B">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Background">
            <a:extLst>
              <a:ext uri="{FF2B5EF4-FFF2-40B4-BE49-F238E27FC236}">
                <a16:creationId xmlns:a16="http://schemas.microsoft.com/office/drawing/2014/main" id="{CE736B98-1340-62EF-59F8-D7D645149970}"/>
              </a:ext>
            </a:extLst>
          </p:cNvPr>
          <p:cNvSpPr/>
          <p:nvPr userDrawn="1"/>
        </p:nvSpPr>
        <p:spPr>
          <a:xfrm>
            <a:off x="0" y="0"/>
            <a:ext cx="6096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bwMode="white">
          <a:xfrm>
            <a:off x="1016000" y="571501"/>
            <a:ext cx="4064000" cy="5143500"/>
          </a:xfrm>
        </p:spPr>
        <p:txBody>
          <a:bodyPr/>
          <a:lstStyle>
            <a:lvl1pPr>
              <a:defRPr sz="2800" spc="-180" baseline="0">
                <a:solidFill>
                  <a:schemeClr val="bg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4B00D8CC-C5D8-4502-052E-A77492C533CD}"/>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AEDE9E90-437C-62DF-5155-E6923CF6DD0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56008943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split C">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6845445-64FE-646E-98FA-6757F8E5FE6F}"/>
              </a:ext>
            </a:extLst>
          </p:cNvPr>
          <p:cNvSpPr/>
          <p:nvPr userDrawn="1"/>
        </p:nvSpPr>
        <p:spPr>
          <a:xfrm>
            <a:off x="6096000" y="0"/>
            <a:ext cx="6096000" cy="6858000"/>
          </a:xfrm>
          <a:prstGeom prst="rect">
            <a:avLst/>
          </a:prstGeom>
          <a:solidFill>
            <a:srgbClr val="EF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title" hasCustomPrompt="1"/>
          </p:nvPr>
        </p:nvSpPr>
        <p:spPr>
          <a:xfrm>
            <a:off x="1016000" y="571501"/>
            <a:ext cx="4064000" cy="5143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143001"/>
            <a:ext cx="4064000" cy="45719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A5A34D3A-887D-D1FA-6E48-9D6579F604FE}"/>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27F490B2-DC8E-2315-231D-0E2CB869A8DA}"/>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8541926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0/50 split D">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7112000" y="583791"/>
            <a:ext cx="4064000" cy="55920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7112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6" name="Date_DateCustomA" hidden="1">
            <a:extLst>
              <a:ext uri="{FF2B5EF4-FFF2-40B4-BE49-F238E27FC236}">
                <a16:creationId xmlns:a16="http://schemas.microsoft.com/office/drawing/2014/main" id="{6AA9DA8B-CBA2-1A7A-7B50-DDA2EEA025DF}"/>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38CE46C6-A82E-9E68-3EA1-4DD1A52444C4}"/>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670372707"/>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0/50 split E">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65D7F899-F1AD-FDE9-96BB-9CFC92DAFE1A}"/>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BFB7D583-2F21-0EB2-FA04-5FD05A27CE96}"/>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69362490"/>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0/50 split F">
    <p:bg>
      <p:bgPr>
        <a:solidFill>
          <a:srgbClr val="002664"/>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500"/>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5AE5164C-C20B-8076-6BB7-2C2A39507DF5}"/>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6C2CA471-A2FD-03B2-DE2D-2C5CF5B50CAF}"/>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57668876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0/50 split G">
    <p:bg>
      <p:bgPr>
        <a:solidFill>
          <a:srgbClr val="2F3135"/>
        </a:solidFill>
        <a:effectLst/>
      </p:bgPr>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9769E97D-0F98-CA2D-94CB-04249AB1525E}"/>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0" y="571501"/>
            <a:ext cx="4064000" cy="5714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bwMode="white">
          <a:xfrm>
            <a:off x="1016000" y="1714500"/>
            <a:ext cx="4064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_DateCustomA" hidden="1">
            <a:extLst>
              <a:ext uri="{FF2B5EF4-FFF2-40B4-BE49-F238E27FC236}">
                <a16:creationId xmlns:a16="http://schemas.microsoft.com/office/drawing/2014/main" id="{663ED12B-D4FE-23D3-22A8-EE584DBE806E}"/>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8" name="FLD_PresentationTitle" hidden="1">
            <a:extLst>
              <a:ext uri="{FF2B5EF4-FFF2-40B4-BE49-F238E27FC236}">
                <a16:creationId xmlns:a16="http://schemas.microsoft.com/office/drawing/2014/main" id="{84F7E3A9-7C1E-AB7B-38AC-734299019853}"/>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713624832"/>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0/50. Two columns.">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6095999" y="-3"/>
            <a:ext cx="6096001"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a:xfrm>
            <a:off x="1016001" y="571500"/>
            <a:ext cx="4064000" cy="876298"/>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6000" y="1714501"/>
            <a:ext cx="1879600" cy="4000499"/>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Content Placeholder 3">
            <a:extLst>
              <a:ext uri="{FF2B5EF4-FFF2-40B4-BE49-F238E27FC236}">
                <a16:creationId xmlns:a16="http://schemas.microsoft.com/office/drawing/2014/main" id="{91CB7469-3391-9372-6F59-350B413CD38A}"/>
              </a:ext>
            </a:extLst>
          </p:cNvPr>
          <p:cNvSpPr>
            <a:spLocks noGrp="1"/>
          </p:cNvSpPr>
          <p:nvPr>
            <p:ph sz="half" idx="2" hasCustomPrompt="1"/>
          </p:nvPr>
        </p:nvSpPr>
        <p:spPr>
          <a:xfrm>
            <a:off x="3200401" y="1714501"/>
            <a:ext cx="1879600" cy="40005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_DateCustomA" hidden="1">
            <a:extLst>
              <a:ext uri="{FF2B5EF4-FFF2-40B4-BE49-F238E27FC236}">
                <a16:creationId xmlns:a16="http://schemas.microsoft.com/office/drawing/2014/main" id="{063BE6C7-9EA1-6AB0-95F6-C3B6001BD101}"/>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0" name="FLD_PresentationTitle" hidden="1">
            <a:extLst>
              <a:ext uri="{FF2B5EF4-FFF2-40B4-BE49-F238E27FC236}">
                <a16:creationId xmlns:a16="http://schemas.microsoft.com/office/drawing/2014/main" id="{3D120C54-5141-63EA-06B0-3A3EEE832FD1}"/>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70484714"/>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ro. Dark picture.">
    <p:bg>
      <p:bgPr>
        <a:solidFill>
          <a:schemeClr val="tx1"/>
        </a:solidFill>
        <a:effectLst/>
      </p:bgPr>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500"/>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13" name="Date_DateCustomA" hidden="1">
            <a:extLst>
              <a:ext uri="{FF2B5EF4-FFF2-40B4-BE49-F238E27FC236}">
                <a16:creationId xmlns:a16="http://schemas.microsoft.com/office/drawing/2014/main" id="{BDE2133D-F949-2B78-1FB8-2497C0F95431}"/>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4" name="FLD_PresentationTitle" hidden="1">
            <a:extLst>
              <a:ext uri="{FF2B5EF4-FFF2-40B4-BE49-F238E27FC236}">
                <a16:creationId xmlns:a16="http://schemas.microsoft.com/office/drawing/2014/main" id="{B0AEC2B2-1751-BF9A-070E-37CF02B0031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5" name="Slide Number Placeholder 5" hidden="1">
            <a:extLst>
              <a:ext uri="{FF2B5EF4-FFF2-40B4-BE49-F238E27FC236}">
                <a16:creationId xmlns:a16="http://schemas.microsoft.com/office/drawing/2014/main" id="{017562DB-CBFA-21AA-7D2C-9943DAF434CA}"/>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359305413"/>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4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2"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9144000" y="571500"/>
            <a:ext cx="2032000"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9144000" y="1714500"/>
            <a:ext cx="2032000" cy="40005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a:extLst>
              <a:ext uri="{FF2B5EF4-FFF2-40B4-BE49-F238E27FC236}">
                <a16:creationId xmlns:a16="http://schemas.microsoft.com/office/drawing/2014/main" id="{28C9A912-3843-53FA-60CF-D4C875F3C599}"/>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5" name="Date_DateCustomA" hidden="1">
            <a:extLst>
              <a:ext uri="{FF2B5EF4-FFF2-40B4-BE49-F238E27FC236}">
                <a16:creationId xmlns:a16="http://schemas.microsoft.com/office/drawing/2014/main" id="{ABBB9E5C-2A23-1E64-A74E-B72955851CD6}"/>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F95729FB-88F6-08B1-C189-5A2EFA3A5187}"/>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3961917259"/>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8 split">
    <p:bg>
      <p:bgRef idx="1001">
        <a:schemeClr val="bg1"/>
      </p:bgRef>
    </p:bg>
    <p:spTree>
      <p:nvGrpSpPr>
        <p:cNvPr id="1" name=""/>
        <p:cNvGrpSpPr/>
        <p:nvPr/>
      </p:nvGrpSpPr>
      <p:grpSpPr>
        <a:xfrm>
          <a:off x="0" y="0"/>
          <a:ext cx="0" cy="0"/>
          <a:chOff x="0" y="0"/>
          <a:chExt cx="0" cy="0"/>
        </a:xfrm>
      </p:grpSpPr>
      <p:sp>
        <p:nvSpPr>
          <p:cNvPr id="4" name="Picture Placeholder 10">
            <a:extLst>
              <a:ext uri="{FF2B5EF4-FFF2-40B4-BE49-F238E27FC236}">
                <a16:creationId xmlns:a16="http://schemas.microsoft.com/office/drawing/2014/main" id="{7F27A814-2675-145A-99D2-25B1A1FDE020}"/>
              </a:ext>
            </a:extLst>
          </p:cNvPr>
          <p:cNvSpPr>
            <a:spLocks noGrp="1"/>
          </p:cNvSpPr>
          <p:nvPr>
            <p:ph type="pic" sz="quarter" idx="13" hasCustomPrompt="1"/>
          </p:nvPr>
        </p:nvSpPr>
        <p:spPr>
          <a:xfrm>
            <a:off x="4063998" y="-3"/>
            <a:ext cx="8128002" cy="6861600"/>
          </a:xfrm>
          <a:solidFill>
            <a:srgbClr val="D7D9DC"/>
          </a:solidFill>
        </p:spPr>
        <p:txBody>
          <a:bodyPr lIns="72000" tIns="72000" rIns="72000" anchor="t" anchorCtr="0"/>
          <a:lstStyle>
            <a:lvl1pPr marL="0" indent="0" algn="ctr">
              <a:buNone/>
              <a:defRPr sz="1600">
                <a:solidFill>
                  <a:schemeClr val="tx1"/>
                </a:solidFill>
              </a:defRPr>
            </a:lvl1pPr>
          </a:lstStyle>
          <a:p>
            <a:r>
              <a:rPr lang="en-US" dirty="0"/>
              <a:t>Activate the frame go to Templafy -&gt; Photos to select a picture</a:t>
            </a:r>
          </a:p>
        </p:txBody>
      </p:sp>
      <p:sp>
        <p:nvSpPr>
          <p:cNvPr id="2" name="Title 1"/>
          <p:cNvSpPr>
            <a:spLocks noGrp="1"/>
          </p:cNvSpPr>
          <p:nvPr>
            <p:ph type="title" hasCustomPrompt="1"/>
          </p:nvPr>
        </p:nvSpPr>
        <p:spPr bwMode="white">
          <a:xfrm>
            <a:off x="1016000" y="583791"/>
            <a:ext cx="2031998" cy="1142999"/>
          </a:xfrm>
        </p:spPr>
        <p:txBody>
          <a:bodyPr/>
          <a:lstStyle>
            <a:lvl1pPr>
              <a:defRPr sz="2800" spc="-180" baseline="0">
                <a:solidFill>
                  <a:schemeClr val="tx1"/>
                </a:solidFill>
              </a:defRPr>
            </a:lvl1pPr>
          </a:lstStyle>
          <a:p>
            <a:r>
              <a:rPr lang="en-US" noProof="0" dirty="0"/>
              <a:t>Click to add title</a:t>
            </a:r>
          </a:p>
        </p:txBody>
      </p:sp>
      <p:sp>
        <p:nvSpPr>
          <p:cNvPr id="3" name="Content Placeholder 2"/>
          <p:cNvSpPr>
            <a:spLocks noGrp="1"/>
          </p:cNvSpPr>
          <p:nvPr>
            <p:ph idx="1" hasCustomPrompt="1"/>
          </p:nvPr>
        </p:nvSpPr>
        <p:spPr>
          <a:xfrm>
            <a:off x="1015998" y="1714500"/>
            <a:ext cx="2032000" cy="4572000"/>
          </a:xfrm>
        </p:spPr>
        <p:txBody>
          <a:bodyPr numCol="1" spcCol="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dirty="0"/>
              <a:t>Click to add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Date_DateCustomA" hidden="1">
            <a:extLst>
              <a:ext uri="{FF2B5EF4-FFF2-40B4-BE49-F238E27FC236}">
                <a16:creationId xmlns:a16="http://schemas.microsoft.com/office/drawing/2014/main" id="{D561AFBC-E08F-3499-6AE8-256B43500740}"/>
              </a:ext>
            </a:extLst>
          </p:cNvPr>
          <p:cNvSpPr>
            <a:spLocks noGrp="1"/>
          </p:cNvSpPr>
          <p:nvPr>
            <p:ph type="dt" sz="half" idx="14"/>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6" name="FLD_PresentationTitle" hidden="1">
            <a:extLst>
              <a:ext uri="{FF2B5EF4-FFF2-40B4-BE49-F238E27FC236}">
                <a16:creationId xmlns:a16="http://schemas.microsoft.com/office/drawing/2014/main" id="{D5BB4934-9905-0D7D-50F4-2251ADE46DBC}"/>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844225672"/>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11430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124913289"/>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ubtit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500"/>
          </a:xfrm>
        </p:spPr>
        <p:txBody>
          <a:bodyPr/>
          <a:lstStyle>
            <a:lvl1pPr>
              <a:defRPr sz="2800"/>
            </a:lvl1pPr>
          </a:lstStyle>
          <a:p>
            <a:r>
              <a:rPr lang="en-US" dirty="0"/>
              <a:t>Click to add title</a:t>
            </a:r>
          </a:p>
        </p:txBody>
      </p:sp>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2" name="Text Placeholder 11">
            <a:extLst>
              <a:ext uri="{FF2B5EF4-FFF2-40B4-BE49-F238E27FC236}">
                <a16:creationId xmlns:a16="http://schemas.microsoft.com/office/drawing/2014/main" id="{E3A0DC2B-B593-D15B-E451-6EF7B951A757}"/>
              </a:ext>
            </a:extLst>
          </p:cNvPr>
          <p:cNvSpPr>
            <a:spLocks noGrp="1"/>
          </p:cNvSpPr>
          <p:nvPr>
            <p:ph type="body" sz="quarter" idx="13" hasCustomPrompt="1"/>
          </p:nvPr>
        </p:nvSpPr>
        <p:spPr>
          <a:xfrm>
            <a:off x="1016000" y="1143000"/>
            <a:ext cx="10160000" cy="571500"/>
          </a:xfrm>
        </p:spPr>
        <p:txBody>
          <a:bodyPr/>
          <a:lstStyle>
            <a:lvl1pPr marL="0" indent="0">
              <a:buNone/>
              <a:defRPr sz="2000"/>
            </a:lvl1pPr>
          </a:lstStyle>
          <a:p>
            <a:pPr lvl="0"/>
            <a:r>
              <a:rPr lang="en-US" dirty="0"/>
              <a:t>Click to add subtitle</a:t>
            </a:r>
          </a:p>
        </p:txBody>
      </p:sp>
    </p:spTree>
    <p:extLst>
      <p:ext uri="{BB962C8B-B14F-4D97-AF65-F5344CB8AC3E}">
        <p14:creationId xmlns:p14="http://schemas.microsoft.com/office/powerpoint/2010/main" val="916503082"/>
      </p:ext>
    </p:extLst>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500"/>
            <a:ext cx="3048000" cy="4572000"/>
          </a:xfrm>
        </p:spPr>
        <p:txBody>
          <a:bodyPr anchor="ctr"/>
          <a:lstStyle>
            <a:lvl1pPr marL="0" indent="0" algn="ctr">
              <a:buNone/>
              <a:defRPr/>
            </a:lvl1pPr>
          </a:lstStyle>
          <a:p>
            <a:r>
              <a:rPr lang="en-GB" dirty="0"/>
              <a:t>Add photo here</a:t>
            </a:r>
          </a:p>
        </p:txBody>
      </p:sp>
      <p:sp>
        <p:nvSpPr>
          <p:cNvPr id="10" name="Picture Placeholder 6">
            <a:extLst>
              <a:ext uri="{FF2B5EF4-FFF2-40B4-BE49-F238E27FC236}">
                <a16:creationId xmlns:a16="http://schemas.microsoft.com/office/drawing/2014/main" id="{EAF5E4D0-5B87-4292-E9D6-4DD6ABB8BCA8}"/>
              </a:ext>
            </a:extLst>
          </p:cNvPr>
          <p:cNvSpPr>
            <a:spLocks noGrp="1"/>
          </p:cNvSpPr>
          <p:nvPr>
            <p:ph type="pic" sz="quarter" idx="14" hasCustomPrompt="1"/>
          </p:nvPr>
        </p:nvSpPr>
        <p:spPr>
          <a:xfrm>
            <a:off x="4572000" y="1714500"/>
            <a:ext cx="3048000" cy="4572000"/>
          </a:xfrm>
        </p:spPr>
        <p:txBody>
          <a:bodyPr anchor="ctr"/>
          <a:lstStyle>
            <a:lvl1pPr marL="0" indent="0" algn="ctr">
              <a:buNone/>
              <a:defRPr/>
            </a:lvl1pPr>
          </a:lstStyle>
          <a:p>
            <a:r>
              <a:rPr lang="en-GB" dirty="0"/>
              <a:t>Add photo here</a:t>
            </a:r>
          </a:p>
        </p:txBody>
      </p:sp>
      <p:sp>
        <p:nvSpPr>
          <p:cNvPr id="11" name="Picture Placeholder 6">
            <a:extLst>
              <a:ext uri="{FF2B5EF4-FFF2-40B4-BE49-F238E27FC236}">
                <a16:creationId xmlns:a16="http://schemas.microsoft.com/office/drawing/2014/main" id="{3E80C29B-9A41-74AF-4700-B0C9AA5C1629}"/>
              </a:ext>
            </a:extLst>
          </p:cNvPr>
          <p:cNvSpPr>
            <a:spLocks noGrp="1"/>
          </p:cNvSpPr>
          <p:nvPr>
            <p:ph type="pic" sz="quarter" idx="15" hasCustomPrompt="1"/>
          </p:nvPr>
        </p:nvSpPr>
        <p:spPr>
          <a:xfrm>
            <a:off x="8128000" y="1714500"/>
            <a:ext cx="3048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247150249"/>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7" name="Picture Placeholder 6">
            <a:extLst>
              <a:ext uri="{FF2B5EF4-FFF2-40B4-BE49-F238E27FC236}">
                <a16:creationId xmlns:a16="http://schemas.microsoft.com/office/drawing/2014/main" id="{58EF3CCE-E246-1024-5380-36F7E318A97E}"/>
              </a:ext>
            </a:extLst>
          </p:cNvPr>
          <p:cNvSpPr>
            <a:spLocks noGrp="1"/>
          </p:cNvSpPr>
          <p:nvPr>
            <p:ph type="pic" sz="quarter" idx="13" hasCustomPrompt="1"/>
          </p:nvPr>
        </p:nvSpPr>
        <p:spPr>
          <a:xfrm>
            <a:off x="1016000" y="1714499"/>
            <a:ext cx="2527300" cy="4572000"/>
          </a:xfrm>
        </p:spPr>
        <p:txBody>
          <a:bodyPr anchor="ctr"/>
          <a:lstStyle>
            <a:lvl1pPr marL="0" indent="0" algn="ctr">
              <a:buNone/>
              <a:defRPr/>
            </a:lvl1pPr>
          </a:lstStyle>
          <a:p>
            <a:r>
              <a:rPr lang="en-GB" dirty="0"/>
              <a:t>Add photo here</a:t>
            </a:r>
          </a:p>
        </p:txBody>
      </p:sp>
      <p:sp>
        <p:nvSpPr>
          <p:cNvPr id="2" name="Picture Placeholder 6">
            <a:extLst>
              <a:ext uri="{FF2B5EF4-FFF2-40B4-BE49-F238E27FC236}">
                <a16:creationId xmlns:a16="http://schemas.microsoft.com/office/drawing/2014/main" id="{F8D826DE-3B17-23A6-5013-5265E2649977}"/>
              </a:ext>
            </a:extLst>
          </p:cNvPr>
          <p:cNvSpPr>
            <a:spLocks noGrp="1"/>
          </p:cNvSpPr>
          <p:nvPr>
            <p:ph type="pic" sz="quarter" idx="14" hasCustomPrompt="1"/>
          </p:nvPr>
        </p:nvSpPr>
        <p:spPr>
          <a:xfrm>
            <a:off x="3560231" y="1714499"/>
            <a:ext cx="2527301" cy="4572000"/>
          </a:xfrm>
        </p:spPr>
        <p:txBody>
          <a:bodyPr anchor="ctr"/>
          <a:lstStyle>
            <a:lvl1pPr marL="0" indent="0" algn="ctr">
              <a:buNone/>
              <a:defRPr/>
            </a:lvl1pPr>
          </a:lstStyle>
          <a:p>
            <a:r>
              <a:rPr lang="en-GB" dirty="0"/>
              <a:t>Add photo here</a:t>
            </a:r>
          </a:p>
        </p:txBody>
      </p:sp>
      <p:sp>
        <p:nvSpPr>
          <p:cNvPr id="3" name="Picture Placeholder 6">
            <a:extLst>
              <a:ext uri="{FF2B5EF4-FFF2-40B4-BE49-F238E27FC236}">
                <a16:creationId xmlns:a16="http://schemas.microsoft.com/office/drawing/2014/main" id="{6FF5E29D-0257-9799-DC85-BE2722718FF7}"/>
              </a:ext>
            </a:extLst>
          </p:cNvPr>
          <p:cNvSpPr>
            <a:spLocks noGrp="1"/>
          </p:cNvSpPr>
          <p:nvPr>
            <p:ph type="pic" sz="quarter" idx="15" hasCustomPrompt="1"/>
          </p:nvPr>
        </p:nvSpPr>
        <p:spPr>
          <a:xfrm>
            <a:off x="6104466" y="1714499"/>
            <a:ext cx="2544234" cy="4572000"/>
          </a:xfrm>
        </p:spPr>
        <p:txBody>
          <a:bodyPr anchor="ctr"/>
          <a:lstStyle>
            <a:lvl1pPr marL="0" indent="0" algn="ctr">
              <a:buNone/>
              <a:defRPr/>
            </a:lvl1pPr>
          </a:lstStyle>
          <a:p>
            <a:r>
              <a:rPr lang="en-GB" dirty="0"/>
              <a:t>Add photo here</a:t>
            </a:r>
          </a:p>
        </p:txBody>
      </p:sp>
      <p:sp>
        <p:nvSpPr>
          <p:cNvPr id="8" name="Picture Placeholder 6">
            <a:extLst>
              <a:ext uri="{FF2B5EF4-FFF2-40B4-BE49-F238E27FC236}">
                <a16:creationId xmlns:a16="http://schemas.microsoft.com/office/drawing/2014/main" id="{66B91207-BE73-9981-2C64-26855D823ACC}"/>
              </a:ext>
            </a:extLst>
          </p:cNvPr>
          <p:cNvSpPr>
            <a:spLocks noGrp="1"/>
          </p:cNvSpPr>
          <p:nvPr>
            <p:ph type="pic" sz="quarter" idx="16" hasCustomPrompt="1"/>
          </p:nvPr>
        </p:nvSpPr>
        <p:spPr>
          <a:xfrm>
            <a:off x="8648700" y="1714499"/>
            <a:ext cx="25273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129886216"/>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 photos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1016000" y="571501"/>
            <a:ext cx="10160000" cy="571499"/>
          </a:xfrm>
        </p:spPr>
        <p:txBody>
          <a:bodyPr/>
          <a:lstStyle>
            <a:lvl1pPr>
              <a:defRPr sz="2800"/>
            </a:lvl1pPr>
          </a:lstStyle>
          <a:p>
            <a:r>
              <a:rPr lang="en-US" dirty="0"/>
              <a:t>Click to add title</a:t>
            </a:r>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7" name="Picture Placeholder 16">
            <a:extLst>
              <a:ext uri="{FF2B5EF4-FFF2-40B4-BE49-F238E27FC236}">
                <a16:creationId xmlns:a16="http://schemas.microsoft.com/office/drawing/2014/main" id="{6E29AD41-C8C2-90DE-E65A-EFBC9857F20C}"/>
              </a:ext>
            </a:extLst>
          </p:cNvPr>
          <p:cNvSpPr>
            <a:spLocks noGrp="1"/>
          </p:cNvSpPr>
          <p:nvPr>
            <p:ph type="pic" sz="quarter" idx="13" hasCustomPrompt="1"/>
          </p:nvPr>
        </p:nvSpPr>
        <p:spPr>
          <a:xfrm>
            <a:off x="1016000" y="1714500"/>
            <a:ext cx="2032000" cy="4572000"/>
          </a:xfrm>
        </p:spPr>
        <p:txBody>
          <a:bodyPr anchor="ctr"/>
          <a:lstStyle>
            <a:lvl1pPr marL="0" indent="0" algn="ctr">
              <a:buNone/>
              <a:defRPr/>
            </a:lvl1pPr>
          </a:lstStyle>
          <a:p>
            <a:r>
              <a:rPr lang="en-GB" dirty="0"/>
              <a:t>Add photo here</a:t>
            </a:r>
          </a:p>
        </p:txBody>
      </p:sp>
      <p:sp>
        <p:nvSpPr>
          <p:cNvPr id="18" name="Picture Placeholder 16">
            <a:extLst>
              <a:ext uri="{FF2B5EF4-FFF2-40B4-BE49-F238E27FC236}">
                <a16:creationId xmlns:a16="http://schemas.microsoft.com/office/drawing/2014/main" id="{B16CB37F-37AA-410D-204B-AD1EBCDF0840}"/>
              </a:ext>
            </a:extLst>
          </p:cNvPr>
          <p:cNvSpPr>
            <a:spLocks noGrp="1"/>
          </p:cNvSpPr>
          <p:nvPr>
            <p:ph type="pic" sz="quarter" idx="14" hasCustomPrompt="1"/>
          </p:nvPr>
        </p:nvSpPr>
        <p:spPr>
          <a:xfrm>
            <a:off x="3046413" y="1714500"/>
            <a:ext cx="2032000" cy="4572000"/>
          </a:xfrm>
        </p:spPr>
        <p:txBody>
          <a:bodyPr anchor="ctr"/>
          <a:lstStyle>
            <a:lvl1pPr marL="0" indent="0" algn="ctr">
              <a:buNone/>
              <a:defRPr/>
            </a:lvl1pPr>
          </a:lstStyle>
          <a:p>
            <a:r>
              <a:rPr lang="en-GB" dirty="0"/>
              <a:t>Add photo here</a:t>
            </a:r>
          </a:p>
        </p:txBody>
      </p:sp>
      <p:sp>
        <p:nvSpPr>
          <p:cNvPr id="19" name="Picture Placeholder 16">
            <a:extLst>
              <a:ext uri="{FF2B5EF4-FFF2-40B4-BE49-F238E27FC236}">
                <a16:creationId xmlns:a16="http://schemas.microsoft.com/office/drawing/2014/main" id="{B8AA3438-1E4F-A17B-4BA6-84604FFDA346}"/>
              </a:ext>
            </a:extLst>
          </p:cNvPr>
          <p:cNvSpPr>
            <a:spLocks noGrp="1"/>
          </p:cNvSpPr>
          <p:nvPr>
            <p:ph type="pic" sz="quarter" idx="15" hasCustomPrompt="1"/>
          </p:nvPr>
        </p:nvSpPr>
        <p:spPr>
          <a:xfrm>
            <a:off x="5076825" y="1714500"/>
            <a:ext cx="2032000" cy="4572000"/>
          </a:xfrm>
        </p:spPr>
        <p:txBody>
          <a:bodyPr anchor="ctr"/>
          <a:lstStyle>
            <a:lvl1pPr marL="0" indent="0" algn="ctr">
              <a:buNone/>
              <a:defRPr/>
            </a:lvl1pPr>
          </a:lstStyle>
          <a:p>
            <a:r>
              <a:rPr lang="en-GB" dirty="0"/>
              <a:t>Add photo here</a:t>
            </a:r>
          </a:p>
        </p:txBody>
      </p:sp>
      <p:sp>
        <p:nvSpPr>
          <p:cNvPr id="20" name="Picture Placeholder 16">
            <a:extLst>
              <a:ext uri="{FF2B5EF4-FFF2-40B4-BE49-F238E27FC236}">
                <a16:creationId xmlns:a16="http://schemas.microsoft.com/office/drawing/2014/main" id="{DF3C2F97-EEF8-DFB6-BEE7-9C6CB8E21585}"/>
              </a:ext>
            </a:extLst>
          </p:cNvPr>
          <p:cNvSpPr>
            <a:spLocks noGrp="1"/>
          </p:cNvSpPr>
          <p:nvPr>
            <p:ph type="pic" sz="quarter" idx="16" hasCustomPrompt="1"/>
          </p:nvPr>
        </p:nvSpPr>
        <p:spPr>
          <a:xfrm>
            <a:off x="7105650" y="1714500"/>
            <a:ext cx="2032000" cy="4572000"/>
          </a:xfrm>
        </p:spPr>
        <p:txBody>
          <a:bodyPr anchor="ctr"/>
          <a:lstStyle>
            <a:lvl1pPr marL="0" indent="0" algn="ctr">
              <a:buNone/>
              <a:defRPr/>
            </a:lvl1pPr>
          </a:lstStyle>
          <a:p>
            <a:r>
              <a:rPr lang="en-GB" dirty="0"/>
              <a:t>Add photo here</a:t>
            </a:r>
          </a:p>
        </p:txBody>
      </p:sp>
      <p:sp>
        <p:nvSpPr>
          <p:cNvPr id="21" name="Picture Placeholder 16">
            <a:extLst>
              <a:ext uri="{FF2B5EF4-FFF2-40B4-BE49-F238E27FC236}">
                <a16:creationId xmlns:a16="http://schemas.microsoft.com/office/drawing/2014/main" id="{938A246F-FC1C-528B-BF2A-063647BFB584}"/>
              </a:ext>
            </a:extLst>
          </p:cNvPr>
          <p:cNvSpPr>
            <a:spLocks noGrp="1"/>
          </p:cNvSpPr>
          <p:nvPr>
            <p:ph type="pic" sz="quarter" idx="17" hasCustomPrompt="1"/>
          </p:nvPr>
        </p:nvSpPr>
        <p:spPr>
          <a:xfrm>
            <a:off x="9144635" y="1714500"/>
            <a:ext cx="2032000" cy="4572000"/>
          </a:xfrm>
        </p:spPr>
        <p:txBody>
          <a:bodyPr anchor="ctr"/>
          <a:lstStyle>
            <a:lvl1pPr marL="0" indent="0" algn="ctr">
              <a:buNone/>
              <a:defRPr/>
            </a:lvl1pPr>
          </a:lstStyle>
          <a:p>
            <a:r>
              <a:rPr lang="en-GB" dirty="0"/>
              <a:t>Add photo here</a:t>
            </a:r>
          </a:p>
        </p:txBody>
      </p:sp>
    </p:spTree>
    <p:extLst>
      <p:ext uri="{BB962C8B-B14F-4D97-AF65-F5344CB8AC3E}">
        <p14:creationId xmlns:p14="http://schemas.microsoft.com/office/powerpoint/2010/main" val="2769990759"/>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B62B57-F7D0-7C36-6044-62FDC457614A}"/>
              </a:ext>
            </a:extLst>
          </p:cNvPr>
          <p:cNvSpPr>
            <a:spLocks noGrp="1"/>
          </p:cNvSpPr>
          <p:nvPr>
            <p:ph type="sldNum" sz="quarter" idx="10"/>
          </p:nvPr>
        </p:nvSpPr>
        <p:spPr/>
        <p:txBody>
          <a:bodyPr/>
          <a:lstStyle/>
          <a:p>
            <a:fld id="{D0EF7201-F92F-4B08-8CD8-21667D02614A}" type="slidenum">
              <a:rPr lang="en-US" smtClean="0"/>
              <a:pPr/>
              <a:t>‹#›</a:t>
            </a:fld>
            <a:endParaRPr lang="en-US" dirty="0"/>
          </a:p>
        </p:txBody>
      </p:sp>
      <p:sp>
        <p:nvSpPr>
          <p:cNvPr id="4" name="Date_DateCustomA" hidden="1">
            <a:extLst>
              <a:ext uri="{FF2B5EF4-FFF2-40B4-BE49-F238E27FC236}">
                <a16:creationId xmlns:a16="http://schemas.microsoft.com/office/drawing/2014/main" id="{2048695F-88C6-DAFA-B639-00FE048D4455}"/>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a:extLst>
              <a:ext uri="{FF2B5EF4-FFF2-40B4-BE49-F238E27FC236}">
                <a16:creationId xmlns:a16="http://schemas.microsoft.com/office/drawing/2014/main" id="{1D96DCB0-A4AB-5D3D-81C1-E5976425A099}"/>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Tree>
    <p:extLst>
      <p:ext uri="{BB962C8B-B14F-4D97-AF65-F5344CB8AC3E}">
        <p14:creationId xmlns:p14="http://schemas.microsoft.com/office/powerpoint/2010/main" val="2316812702"/>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B228394F-BE7A-2262-4AF9-4B90EED71CE4}"/>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5" name="Slide Number Placeholder 2" hidden="1">
            <a:extLst>
              <a:ext uri="{FF2B5EF4-FFF2-40B4-BE49-F238E27FC236}">
                <a16:creationId xmlns:a16="http://schemas.microsoft.com/office/drawing/2014/main" id="{5681F9E3-16E7-1875-E3BC-602B9846CA68}"/>
              </a:ext>
            </a:extLst>
          </p:cNvPr>
          <p:cNvSpPr>
            <a:spLocks noGrp="1"/>
          </p:cNvSpPr>
          <p:nvPr>
            <p:ph type="sldNum" sz="quarter" idx="10"/>
          </p:nvPr>
        </p:nvSpPr>
        <p:spPr>
          <a:xfrm>
            <a:off x="0" y="6858000"/>
            <a:ext cx="0" cy="0"/>
          </a:xfrm>
        </p:spPr>
        <p:txBody>
          <a:bodyPr/>
          <a:lstStyle>
            <a:lvl1pPr>
              <a:defRPr>
                <a:noFill/>
              </a:defRPr>
            </a:lvl1pPr>
          </a:lstStyle>
          <a:p>
            <a:fld id="{D0EF7201-F92F-4B08-8CD8-21667D02614A}" type="slidenum">
              <a:rPr lang="en-US" smtClean="0"/>
              <a:pPr/>
              <a:t>‹#›</a:t>
            </a:fld>
            <a:endParaRPr lang="en-US" dirty="0"/>
          </a:p>
        </p:txBody>
      </p:sp>
      <p:sp>
        <p:nvSpPr>
          <p:cNvPr id="10" name="Date_DateCustomA" hidden="1">
            <a:extLst>
              <a:ext uri="{FF2B5EF4-FFF2-40B4-BE49-F238E27FC236}">
                <a16:creationId xmlns:a16="http://schemas.microsoft.com/office/drawing/2014/main" id="{E805FD9B-473D-902D-E033-2D4D9995A952}"/>
              </a:ext>
            </a:extLst>
          </p:cNvPr>
          <p:cNvSpPr>
            <a:spLocks noGrp="1"/>
          </p:cNvSpPr>
          <p:nvPr>
            <p:ph type="dt" sz="half" idx="11"/>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11" name="FLD_PresentationTitle" hidden="1">
            <a:extLst>
              <a:ext uri="{FF2B5EF4-FFF2-40B4-BE49-F238E27FC236}">
                <a16:creationId xmlns:a16="http://schemas.microsoft.com/office/drawing/2014/main" id="{71BDDE09-C5FF-5BF0-2014-6703726DDB61}"/>
              </a:ext>
            </a:extLst>
          </p:cNvPr>
          <p:cNvSpPr>
            <a:spLocks noGrp="1"/>
          </p:cNvSpPr>
          <p:nvPr>
            <p:ph type="ftr" sz="quarter" idx="12"/>
          </p:nvPr>
        </p:nvSpPr>
        <p:spPr>
          <a:xfrm>
            <a:off x="0" y="6858000"/>
            <a:ext cx="0" cy="0"/>
          </a:xfrm>
          <a:prstGeom prst="rect">
            <a:avLst/>
          </a:prstGeom>
        </p:spPr>
        <p:txBody>
          <a:bodyPr/>
          <a:lstStyle>
            <a:lvl1pPr>
              <a:defRPr sz="100">
                <a:noFill/>
              </a:defRPr>
            </a:lvl1pPr>
          </a:lstStyle>
          <a:p>
            <a:r>
              <a:rPr lang="en-US" dirty="0"/>
              <a:t>Add place via Insert, Header &amp; Footer</a:t>
            </a:r>
          </a:p>
        </p:txBody>
      </p:sp>
      <p:pic>
        <p:nvPicPr>
          <p:cNvPr id="3" name="Graphic 2">
            <a:extLst>
              <a:ext uri="{FF2B5EF4-FFF2-40B4-BE49-F238E27FC236}">
                <a16:creationId xmlns:a16="http://schemas.microsoft.com/office/drawing/2014/main" id="{7AC4336A-44A7-B57B-C11B-6FE9938BFD3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3787" y="2190750"/>
            <a:ext cx="4924425" cy="2476500"/>
          </a:xfrm>
          <a:prstGeom prst="rect">
            <a:avLst/>
          </a:prstGeom>
        </p:spPr>
      </p:pic>
    </p:spTree>
    <p:extLst>
      <p:ext uri="{BB962C8B-B14F-4D97-AF65-F5344CB8AC3E}">
        <p14:creationId xmlns:p14="http://schemas.microsoft.com/office/powerpoint/2010/main" val="2135461800"/>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6544B24D-C639-700F-B730-B477473093D3}"/>
              </a:ext>
            </a:extLst>
          </p:cNvPr>
          <p:cNvSpPr txBox="1"/>
          <p:nvPr userDrawn="1"/>
        </p:nvSpPr>
        <p:spPr>
          <a:xfrm>
            <a:off x="4467579" y="1608016"/>
            <a:ext cx="2642834" cy="42165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1200"/>
              </a:spcBef>
              <a:defRPr sz="3200"/>
            </a:pPr>
            <a:r>
              <a:rPr lang="en-US" sz="1600" dirty="0"/>
              <a:t>PICTURES</a:t>
            </a:r>
            <a:br>
              <a:rPr lang="en-US" sz="1600" dirty="0"/>
            </a:br>
            <a:r>
              <a:rPr lang="en-US" sz="900" b="1" dirty="0"/>
              <a:t>Insert corporate picture from Templafy</a:t>
            </a:r>
            <a:endParaRPr lang="en-US" sz="900" dirty="0"/>
          </a:p>
          <a:p>
            <a:pPr>
              <a:spcBef>
                <a:spcPts val="600"/>
              </a:spcBef>
              <a:defRPr sz="1800" b="1"/>
            </a:pPr>
            <a:r>
              <a:rPr lang="en-US" sz="900" dirty="0"/>
              <a:t>1.</a:t>
            </a:r>
            <a:r>
              <a:rPr lang="en-US" sz="900" b="0" dirty="0"/>
              <a:t> Click the blue </a:t>
            </a:r>
            <a:r>
              <a:rPr lang="en-US" sz="900" dirty="0"/>
              <a:t>Templafy </a:t>
            </a:r>
            <a:r>
              <a:rPr lang="en-US" sz="900" b="0" dirty="0"/>
              <a:t>button</a:t>
            </a:r>
          </a:p>
          <a:p>
            <a:pPr>
              <a:spcBef>
                <a:spcPts val="600"/>
              </a:spcBef>
              <a:defRPr sz="1800" b="1"/>
            </a:pPr>
            <a:r>
              <a:rPr lang="en-US" sz="900" dirty="0"/>
              <a:t>2. </a:t>
            </a:r>
            <a:r>
              <a:rPr lang="en-US" sz="900" b="0" dirty="0"/>
              <a:t>In the dropdown, click the </a:t>
            </a:r>
            <a:r>
              <a:rPr lang="en-US" sz="900" dirty="0"/>
              <a:t>Photos </a:t>
            </a:r>
            <a:r>
              <a:rPr lang="en-US" sz="900" b="0" dirty="0"/>
              <a:t>button in the Templafy pane on the right side of the screen</a:t>
            </a:r>
          </a:p>
          <a:p>
            <a:pPr>
              <a:spcBef>
                <a:spcPts val="600"/>
              </a:spcBef>
              <a:defRPr sz="1800" b="1"/>
            </a:pPr>
            <a:r>
              <a:rPr lang="en-US" sz="900" dirty="0"/>
              <a:t>3. </a:t>
            </a:r>
            <a:r>
              <a:rPr lang="en-US" sz="900" b="0" dirty="0"/>
              <a:t>Find your image and click in once to insert</a:t>
            </a:r>
          </a:p>
          <a:p>
            <a:pPr>
              <a:spcBef>
                <a:spcPts val="600"/>
              </a:spcBef>
              <a:defRPr sz="1800"/>
            </a:pPr>
            <a:endParaRPr lang="en-US" sz="900" b="0" dirty="0"/>
          </a:p>
          <a:p>
            <a:pPr>
              <a:spcBef>
                <a:spcPts val="600"/>
              </a:spcBef>
              <a:defRPr sz="1800"/>
            </a:pPr>
            <a:endParaRPr lang="en-US" sz="900" b="0" dirty="0"/>
          </a:p>
          <a:p>
            <a:pPr>
              <a:spcBef>
                <a:spcPts val="600"/>
              </a:spcBef>
              <a:defRPr sz="1800"/>
            </a:pPr>
            <a:endParaRPr lang="en-US" sz="900" b="0" dirty="0"/>
          </a:p>
          <a:p>
            <a:pPr>
              <a:spcBef>
                <a:spcPts val="600"/>
              </a:spcBef>
              <a:defRPr sz="1800" b="1"/>
            </a:pPr>
            <a:r>
              <a:rPr lang="en-US" sz="900" dirty="0"/>
              <a:t>Hint: </a:t>
            </a:r>
            <a:r>
              <a:rPr lang="en-US" sz="900" b="0" dirty="0"/>
              <a:t>You can search for images in the search field.</a:t>
            </a:r>
          </a:p>
          <a:p>
            <a:pPr>
              <a:spcBef>
                <a:spcPts val="600"/>
              </a:spcBef>
              <a:defRPr sz="1800"/>
            </a:pPr>
            <a:endParaRPr lang="en-US" sz="900" b="0" dirty="0"/>
          </a:p>
          <a:p>
            <a:pPr>
              <a:spcBef>
                <a:spcPts val="600"/>
              </a:spcBef>
              <a:defRPr sz="1800" b="1"/>
            </a:pPr>
            <a:r>
              <a:rPr lang="en-US" sz="900" dirty="0"/>
              <a:t>Crop picture</a:t>
            </a:r>
          </a:p>
          <a:p>
            <a:pPr>
              <a:spcBef>
                <a:spcPts val="600"/>
              </a:spcBef>
              <a:defRPr sz="1800" b="1"/>
            </a:pPr>
            <a:r>
              <a:rPr lang="en-US" sz="900" dirty="0"/>
              <a:t>1. </a:t>
            </a:r>
            <a:r>
              <a:rPr lang="en-US" sz="900" b="0" dirty="0"/>
              <a:t>Click </a:t>
            </a:r>
            <a:r>
              <a:rPr lang="en-US" sz="900" dirty="0"/>
              <a:t>Crop</a:t>
            </a:r>
            <a:r>
              <a:rPr lang="en-US" sz="900" b="0" dirty="0"/>
              <a:t> to change size or </a:t>
            </a:r>
            <a:br>
              <a:rPr lang="en-US" sz="900" b="0" dirty="0"/>
            </a:br>
            <a:r>
              <a:rPr lang="en-US" sz="900" b="0" dirty="0"/>
              <a:t>focus of the picture</a:t>
            </a:r>
          </a:p>
          <a:p>
            <a:pPr>
              <a:spcBef>
                <a:spcPts val="600"/>
              </a:spcBef>
              <a:defRPr sz="1800" b="1"/>
            </a:pPr>
            <a:r>
              <a:rPr lang="en-US" sz="900" dirty="0"/>
              <a:t>2. </a:t>
            </a:r>
            <a:r>
              <a:rPr lang="en-US" sz="900" b="0" dirty="0"/>
              <a:t>If you want to scale the picture, </a:t>
            </a:r>
            <a:br>
              <a:rPr lang="en-US" sz="900" b="0" dirty="0"/>
            </a:br>
            <a:r>
              <a:rPr lang="en-US" sz="900" b="0" dirty="0"/>
              <a:t>hold </a:t>
            </a:r>
            <a:r>
              <a:rPr lang="en-US" sz="900" dirty="0"/>
              <a:t>SHIFT</a:t>
            </a:r>
            <a:r>
              <a:rPr lang="en-US" sz="900" b="0" dirty="0"/>
              <a:t>-key down while </a:t>
            </a:r>
            <a:br>
              <a:rPr lang="en-US" sz="900" b="0" dirty="0"/>
            </a:br>
            <a:r>
              <a:rPr lang="en-US" sz="900" b="0" dirty="0"/>
              <a:t>dragging the corners of the picture</a:t>
            </a:r>
            <a:br>
              <a:rPr lang="en-US" sz="900" b="0" dirty="0"/>
            </a:br>
            <a:endParaRPr lang="en-US" sz="900" b="0" dirty="0"/>
          </a:p>
          <a:p>
            <a:pPr>
              <a:spcBef>
                <a:spcPts val="600"/>
              </a:spcBef>
              <a:defRPr sz="1800" b="1"/>
            </a:pPr>
            <a:r>
              <a:rPr lang="en-US" sz="900" dirty="0"/>
              <a:t>HINT: </a:t>
            </a:r>
            <a:r>
              <a:rPr lang="en-US" sz="900" b="0" dirty="0"/>
              <a:t>If you delete the picture and </a:t>
            </a:r>
            <a:br>
              <a:rPr lang="en-US" sz="900" b="0" dirty="0"/>
            </a:br>
            <a:r>
              <a:rPr lang="en-US" sz="900" b="0" dirty="0"/>
              <a:t>insert a new one, the picture may </a:t>
            </a:r>
            <a:br>
              <a:rPr lang="en-US" sz="900" b="0" dirty="0"/>
            </a:br>
            <a:r>
              <a:rPr lang="en-US" sz="900" b="0" dirty="0"/>
              <a:t>lie in front of the text or graphic.</a:t>
            </a:r>
            <a:br>
              <a:rPr lang="en-US" sz="900" b="0" dirty="0"/>
            </a:br>
            <a:r>
              <a:rPr lang="en-US" sz="900" b="0" dirty="0"/>
              <a:t>If this happens, select the picture, </a:t>
            </a:r>
            <a:br>
              <a:rPr lang="en-US" sz="900" b="0" dirty="0"/>
            </a:br>
            <a:r>
              <a:rPr lang="en-US" sz="900" b="0" dirty="0"/>
              <a:t>right-click and choose </a:t>
            </a:r>
            <a:r>
              <a:rPr lang="en-US" sz="900" dirty="0"/>
              <a:t>Send to Back</a:t>
            </a:r>
          </a:p>
        </p:txBody>
      </p:sp>
      <p:grpSp>
        <p:nvGrpSpPr>
          <p:cNvPr id="4" name="Gruppe 25">
            <a:extLst>
              <a:ext uri="{FF2B5EF4-FFF2-40B4-BE49-F238E27FC236}">
                <a16:creationId xmlns:a16="http://schemas.microsoft.com/office/drawing/2014/main" id="{8A1E5916-BEF1-B39E-88A3-27A3CE33FBE2}"/>
              </a:ext>
            </a:extLst>
          </p:cNvPr>
          <p:cNvGrpSpPr/>
          <p:nvPr userDrawn="1"/>
        </p:nvGrpSpPr>
        <p:grpSpPr>
          <a:xfrm>
            <a:off x="7145756" y="1876097"/>
            <a:ext cx="676670" cy="997705"/>
            <a:chOff x="0" y="0"/>
            <a:chExt cx="1353338" cy="1995408"/>
          </a:xfrm>
        </p:grpSpPr>
        <p:pic>
          <p:nvPicPr>
            <p:cNvPr id="5" name="Billede 26" descr="Billede 26">
              <a:extLst>
                <a:ext uri="{FF2B5EF4-FFF2-40B4-BE49-F238E27FC236}">
                  <a16:creationId xmlns:a16="http://schemas.microsoft.com/office/drawing/2014/main" id="{CD4E4287-D76C-463D-B65A-CB61F4A7038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611573" cy="731703"/>
            </a:xfrm>
            <a:prstGeom prst="rect">
              <a:avLst/>
            </a:prstGeom>
            <a:ln w="12700" cap="flat">
              <a:noFill/>
              <a:miter lim="400000"/>
            </a:ln>
            <a:effectLst/>
          </p:spPr>
        </p:pic>
        <p:pic>
          <p:nvPicPr>
            <p:cNvPr id="6" name="Billede 37" descr="Billede 37">
              <a:extLst>
                <a:ext uri="{FF2B5EF4-FFF2-40B4-BE49-F238E27FC236}">
                  <a16:creationId xmlns:a16="http://schemas.microsoft.com/office/drawing/2014/main" id="{517F9EF2-51C8-E09B-9E48-D98C4B6EAA3F}"/>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632" y="738429"/>
              <a:ext cx="1349707" cy="1256980"/>
            </a:xfrm>
            <a:prstGeom prst="rect">
              <a:avLst/>
            </a:prstGeom>
            <a:ln w="3175" cap="flat">
              <a:solidFill>
                <a:srgbClr val="F2F2F2"/>
              </a:solidFill>
              <a:prstDash val="solid"/>
              <a:round/>
            </a:ln>
            <a:effectLst/>
          </p:spPr>
        </p:pic>
      </p:grpSp>
      <p:sp>
        <p:nvSpPr>
          <p:cNvPr id="7" name="Text Box 2">
            <a:extLst>
              <a:ext uri="{FF2B5EF4-FFF2-40B4-BE49-F238E27FC236}">
                <a16:creationId xmlns:a16="http://schemas.microsoft.com/office/drawing/2014/main" id="{5E6BFE96-B170-E953-A8B2-88A3106B92AB}"/>
              </a:ext>
            </a:extLst>
          </p:cNvPr>
          <p:cNvSpPr txBox="1"/>
          <p:nvPr userDrawn="1"/>
        </p:nvSpPr>
        <p:spPr>
          <a:xfrm>
            <a:off x="1016000" y="1613646"/>
            <a:ext cx="2136361" cy="47551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TEXT STYLES</a:t>
            </a:r>
          </a:p>
          <a:p>
            <a:pPr>
              <a:spcBef>
                <a:spcPts val="600"/>
              </a:spcBef>
              <a:defRPr sz="1800"/>
            </a:pPr>
            <a:r>
              <a:rPr lang="en-US" sz="900" dirty="0"/>
              <a:t>Use the </a:t>
            </a:r>
            <a:r>
              <a:rPr lang="en-US" sz="900" b="1" dirty="0"/>
              <a:t>TAB</a:t>
            </a:r>
            <a:r>
              <a:rPr lang="en-US" sz="900" dirty="0"/>
              <a:t>-key to jump through levels. Click </a:t>
            </a:r>
            <a:r>
              <a:rPr lang="en-US" sz="900" b="1" dirty="0"/>
              <a:t>ENTER</a:t>
            </a:r>
            <a:r>
              <a:rPr lang="en-US" sz="900" dirty="0"/>
              <a:t>, then </a:t>
            </a:r>
            <a:r>
              <a:rPr lang="en-US" sz="900" b="1" dirty="0"/>
              <a:t>TAB</a:t>
            </a:r>
            <a:r>
              <a:rPr lang="en-US" sz="900" dirty="0"/>
              <a:t> to switch from one level to the next level</a:t>
            </a:r>
          </a:p>
          <a:p>
            <a:pPr>
              <a:spcBef>
                <a:spcPts val="600"/>
              </a:spcBef>
              <a:defRPr sz="1800"/>
            </a:pPr>
            <a:r>
              <a:rPr lang="en-US" sz="900" dirty="0"/>
              <a:t>To go back in levels use </a:t>
            </a:r>
            <a:r>
              <a:rPr lang="en-US" sz="900" b="1" dirty="0"/>
              <a:t>SHIFT-TAB</a:t>
            </a:r>
          </a:p>
          <a:p>
            <a:pPr>
              <a:spcBef>
                <a:spcPts val="600"/>
              </a:spcBef>
              <a:defRPr sz="1800"/>
            </a:pPr>
            <a:r>
              <a:rPr lang="en-US" sz="900" dirty="0"/>
              <a:t>Alternatively, </a:t>
            </a:r>
            <a:r>
              <a:rPr lang="en-US" sz="900" b="1" dirty="0"/>
              <a:t>Increase</a:t>
            </a:r>
            <a:r>
              <a:rPr lang="en-US" sz="900" dirty="0"/>
              <a:t> and </a:t>
            </a:r>
            <a:r>
              <a:rPr lang="en-US" sz="900" b="1" dirty="0"/>
              <a:t>Decrease</a:t>
            </a:r>
            <a:br>
              <a:rPr lang="en-US" sz="900" b="1" dirty="0"/>
            </a:br>
            <a:r>
              <a:rPr lang="en-US" sz="900" dirty="0"/>
              <a:t>list level can be used</a:t>
            </a:r>
          </a:p>
          <a:p>
            <a:pPr>
              <a:spcBef>
                <a:spcPts val="600"/>
              </a:spcBef>
              <a:defRPr sz="1800"/>
            </a:pPr>
            <a:endParaRPr lang="en-US" sz="900" dirty="0"/>
          </a:p>
          <a:p>
            <a:pPr>
              <a:spcBef>
                <a:spcPts val="600"/>
              </a:spcBef>
              <a:defRPr sz="1800" b="1"/>
            </a:pPr>
            <a:r>
              <a:rPr lang="en-US" sz="900" dirty="0"/>
              <a:t>HINT: Use bullet button</a:t>
            </a:r>
          </a:p>
          <a:p>
            <a:pPr>
              <a:spcBef>
                <a:spcPts val="600"/>
              </a:spcBef>
              <a:defRPr sz="1800"/>
            </a:pPr>
            <a:r>
              <a:rPr lang="en-US" sz="900" dirty="0"/>
              <a:t>Delete bullet for regular text.</a:t>
            </a:r>
            <a:br>
              <a:rPr lang="en-US" sz="900" dirty="0"/>
            </a:br>
            <a:r>
              <a:rPr lang="en-US" sz="900" dirty="0"/>
              <a:t>Click on the bullet button to reapply the correct bullet again</a:t>
            </a:r>
          </a:p>
          <a:p>
            <a:pPr>
              <a:spcBef>
                <a:spcPts val="600"/>
              </a:spcBef>
              <a:defRPr sz="1800"/>
            </a:pPr>
            <a:br>
              <a:rPr lang="en-US" sz="900" dirty="0"/>
            </a:br>
            <a:r>
              <a:rPr lang="en-US" sz="1600" dirty="0"/>
              <a:t>SLIDES &amp; LAYOUTS</a:t>
            </a:r>
            <a:br>
              <a:rPr lang="en-US" sz="1600" dirty="0"/>
            </a:br>
            <a:br>
              <a:rPr lang="en-US" sz="1600" dirty="0"/>
            </a:br>
            <a:r>
              <a:rPr lang="en-US" sz="900" dirty="0"/>
              <a:t>Click on the menu </a:t>
            </a:r>
            <a:r>
              <a:rPr lang="en-US" sz="900" b="1" dirty="0"/>
              <a:t>New Slide </a:t>
            </a:r>
            <a:r>
              <a:rPr lang="en-US" sz="900" dirty="0"/>
              <a:t>in the </a:t>
            </a:r>
            <a:r>
              <a:rPr lang="en-US" sz="900" b="1" dirty="0"/>
              <a:t>Home</a:t>
            </a:r>
            <a:r>
              <a:rPr lang="en-US" sz="900" dirty="0"/>
              <a:t> tab to insert a new slide</a:t>
            </a:r>
            <a:br>
              <a:rPr lang="en-US" sz="900" dirty="0"/>
            </a:br>
            <a:br>
              <a:rPr lang="en-US" sz="900" dirty="0"/>
            </a:br>
            <a:r>
              <a:rPr lang="en-US" sz="900" b="1" dirty="0"/>
              <a:t>Change layout</a:t>
            </a:r>
          </a:p>
          <a:p>
            <a:pPr>
              <a:spcBef>
                <a:spcPts val="600"/>
              </a:spcBef>
              <a:defRPr sz="1800"/>
            </a:pPr>
            <a:r>
              <a:rPr lang="en-US" sz="900" dirty="0"/>
              <a:t>Click on the arrow next to </a:t>
            </a:r>
            <a:r>
              <a:rPr lang="en-US" sz="900" b="1" dirty="0"/>
              <a:t>Layout</a:t>
            </a:r>
            <a:br>
              <a:rPr lang="en-US" sz="900" b="1" dirty="0"/>
            </a:br>
            <a:r>
              <a:rPr lang="en-US" sz="900" dirty="0"/>
              <a:t>to view a dropdown menu of possible slide layouts</a:t>
            </a:r>
            <a:br>
              <a:rPr lang="en-US" sz="900" dirty="0"/>
            </a:br>
            <a:br>
              <a:rPr lang="en-US" sz="900" dirty="0"/>
            </a:br>
            <a:r>
              <a:rPr lang="en-US" sz="900" b="1" dirty="0"/>
              <a:t>Reset slide</a:t>
            </a:r>
          </a:p>
          <a:p>
            <a:pPr>
              <a:spcBef>
                <a:spcPts val="600"/>
              </a:spcBef>
              <a:defRPr sz="1800"/>
            </a:pPr>
            <a:r>
              <a:rPr lang="en-US" sz="900" dirty="0"/>
              <a:t>Click the </a:t>
            </a:r>
            <a:r>
              <a:rPr lang="en-US" sz="900" b="1" dirty="0"/>
              <a:t>Reset </a:t>
            </a:r>
            <a:r>
              <a:rPr lang="en-US" sz="900" dirty="0"/>
              <a:t>menu to reset position, size and formatting of the </a:t>
            </a:r>
            <a:br>
              <a:rPr lang="en-US" sz="900" dirty="0"/>
            </a:br>
            <a:r>
              <a:rPr lang="en-US" sz="900" dirty="0"/>
              <a:t>slide placeholders to their default settings</a:t>
            </a:r>
          </a:p>
        </p:txBody>
      </p:sp>
      <p:pic>
        <p:nvPicPr>
          <p:cNvPr id="8" name="Picture 2" descr="Picture 2">
            <a:extLst>
              <a:ext uri="{FF2B5EF4-FFF2-40B4-BE49-F238E27FC236}">
                <a16:creationId xmlns:a16="http://schemas.microsoft.com/office/drawing/2014/main" id="{0AE98524-32C4-9EE3-E8FA-29E2F4118322}"/>
              </a:ext>
            </a:extLst>
          </p:cNvPr>
          <p:cNvPicPr>
            <a:picLocks noChangeAspect="1"/>
          </p:cNvPicPr>
          <p:nvPr userDrawn="1"/>
        </p:nvPicPr>
        <p:blipFill>
          <a:blip r:embed="rId4"/>
          <a:stretch>
            <a:fillRect/>
          </a:stretch>
        </p:blipFill>
        <p:spPr>
          <a:xfrm>
            <a:off x="3193501" y="3322850"/>
            <a:ext cx="257144" cy="285715"/>
          </a:xfrm>
          <a:prstGeom prst="rect">
            <a:avLst/>
          </a:prstGeom>
          <a:ln w="12700">
            <a:miter lim="400000"/>
          </a:ln>
        </p:spPr>
      </p:pic>
      <p:pic>
        <p:nvPicPr>
          <p:cNvPr id="10" name="Picture 29" descr="Picture 29">
            <a:extLst>
              <a:ext uri="{FF2B5EF4-FFF2-40B4-BE49-F238E27FC236}">
                <a16:creationId xmlns:a16="http://schemas.microsoft.com/office/drawing/2014/main" id="{83F57B94-FFE1-82FB-A44E-9227C7C52FBD}"/>
              </a:ext>
            </a:extLst>
          </p:cNvPr>
          <p:cNvPicPr>
            <a:picLocks noChangeAspect="1"/>
          </p:cNvPicPr>
          <p:nvPr userDrawn="1"/>
        </p:nvPicPr>
        <p:blipFill>
          <a:blip r:embed="rId5"/>
          <a:stretch>
            <a:fillRect/>
          </a:stretch>
        </p:blipFill>
        <p:spPr>
          <a:xfrm>
            <a:off x="3194042" y="2599667"/>
            <a:ext cx="457144" cy="257144"/>
          </a:xfrm>
          <a:prstGeom prst="rect">
            <a:avLst/>
          </a:prstGeom>
          <a:ln w="12700">
            <a:miter lim="400000"/>
          </a:ln>
        </p:spPr>
      </p:pic>
      <p:pic>
        <p:nvPicPr>
          <p:cNvPr id="11" name="Picture 16" descr="Picture 16">
            <a:extLst>
              <a:ext uri="{FF2B5EF4-FFF2-40B4-BE49-F238E27FC236}">
                <a16:creationId xmlns:a16="http://schemas.microsoft.com/office/drawing/2014/main" id="{C6297347-9B90-9765-2062-96945E9218CE}"/>
              </a:ext>
            </a:extLst>
          </p:cNvPr>
          <p:cNvPicPr>
            <a:picLocks noChangeAspect="1"/>
          </p:cNvPicPr>
          <p:nvPr userDrawn="1"/>
        </p:nvPicPr>
        <p:blipFill>
          <a:blip r:embed="rId6"/>
          <a:stretch>
            <a:fillRect/>
          </a:stretch>
        </p:blipFill>
        <p:spPr>
          <a:xfrm>
            <a:off x="3199923" y="4313402"/>
            <a:ext cx="328882" cy="505502"/>
          </a:xfrm>
          <a:prstGeom prst="rect">
            <a:avLst/>
          </a:prstGeom>
          <a:ln w="12700">
            <a:miter lim="400000"/>
          </a:ln>
        </p:spPr>
      </p:pic>
      <p:pic>
        <p:nvPicPr>
          <p:cNvPr id="12" name="Picture 20" descr="Picture 20">
            <a:extLst>
              <a:ext uri="{FF2B5EF4-FFF2-40B4-BE49-F238E27FC236}">
                <a16:creationId xmlns:a16="http://schemas.microsoft.com/office/drawing/2014/main" id="{616ABA94-E10A-5E32-669D-EBD7DA9076A7}"/>
              </a:ext>
            </a:extLst>
          </p:cNvPr>
          <p:cNvPicPr>
            <a:picLocks noChangeAspect="1"/>
          </p:cNvPicPr>
          <p:nvPr userDrawn="1"/>
        </p:nvPicPr>
        <p:blipFill>
          <a:blip r:embed="rId7"/>
          <a:stretch>
            <a:fillRect/>
          </a:stretch>
        </p:blipFill>
        <p:spPr>
          <a:xfrm>
            <a:off x="3199923" y="5641555"/>
            <a:ext cx="538466" cy="172842"/>
          </a:xfrm>
          <a:prstGeom prst="rect">
            <a:avLst/>
          </a:prstGeom>
          <a:ln w="12700">
            <a:miter lim="400000"/>
          </a:ln>
        </p:spPr>
      </p:pic>
      <p:pic>
        <p:nvPicPr>
          <p:cNvPr id="13" name="Picture 19" descr="Picture 19">
            <a:extLst>
              <a:ext uri="{FF2B5EF4-FFF2-40B4-BE49-F238E27FC236}">
                <a16:creationId xmlns:a16="http://schemas.microsoft.com/office/drawing/2014/main" id="{21BBD215-6D0C-3D89-CF7D-E3806B304F38}"/>
              </a:ext>
            </a:extLst>
          </p:cNvPr>
          <p:cNvPicPr>
            <a:picLocks noChangeAspect="1"/>
          </p:cNvPicPr>
          <p:nvPr userDrawn="1"/>
        </p:nvPicPr>
        <p:blipFill>
          <a:blip r:embed="rId8"/>
          <a:stretch>
            <a:fillRect/>
          </a:stretch>
        </p:blipFill>
        <p:spPr>
          <a:xfrm>
            <a:off x="7201777" y="4171639"/>
            <a:ext cx="313789" cy="543901"/>
          </a:xfrm>
          <a:prstGeom prst="rect">
            <a:avLst/>
          </a:prstGeom>
          <a:ln w="12700">
            <a:miter lim="400000"/>
          </a:ln>
        </p:spPr>
      </p:pic>
      <p:sp>
        <p:nvSpPr>
          <p:cNvPr id="16" name="Text Box 4">
            <a:extLst>
              <a:ext uri="{FF2B5EF4-FFF2-40B4-BE49-F238E27FC236}">
                <a16:creationId xmlns:a16="http://schemas.microsoft.com/office/drawing/2014/main" id="{2D5A08AE-C050-3C3E-D457-4601CD853B9D}"/>
              </a:ext>
            </a:extLst>
          </p:cNvPr>
          <p:cNvSpPr txBox="1"/>
          <p:nvPr userDrawn="1"/>
        </p:nvSpPr>
        <p:spPr>
          <a:xfrm>
            <a:off x="8131102" y="1608016"/>
            <a:ext cx="2214244" cy="3447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spcBef>
                <a:spcPts val="600"/>
              </a:spcBef>
              <a:defRPr sz="3200"/>
            </a:pPr>
            <a:r>
              <a:rPr lang="en-US" sz="1600" dirty="0"/>
              <a:t>HEADER &amp; FOOTER</a:t>
            </a:r>
          </a:p>
          <a:p>
            <a:pPr>
              <a:spcBef>
                <a:spcPts val="600"/>
              </a:spcBef>
              <a:defRPr sz="1800"/>
            </a:pPr>
            <a:r>
              <a:rPr lang="en-US" sz="900" dirty="0"/>
              <a:t>Do this at the very end to apply the changes on all slides</a:t>
            </a:r>
          </a:p>
          <a:p>
            <a:pPr>
              <a:spcBef>
                <a:spcPts val="600"/>
              </a:spcBef>
              <a:defRPr sz="1800"/>
            </a:pPr>
            <a:r>
              <a:rPr lang="en-US" sz="900" dirty="0"/>
              <a:t>Click on </a:t>
            </a:r>
            <a:r>
              <a:rPr lang="en-US" sz="900" b="1" dirty="0"/>
              <a:t>Header and Footer </a:t>
            </a:r>
            <a:r>
              <a:rPr lang="en-US" sz="900" dirty="0"/>
              <a:t>in the </a:t>
            </a:r>
            <a:r>
              <a:rPr lang="en-US" sz="900" b="1" dirty="0"/>
              <a:t>Insert</a:t>
            </a:r>
            <a:r>
              <a:rPr lang="en-US" sz="900" dirty="0"/>
              <a:t> tab (write the desired text)</a:t>
            </a:r>
          </a:p>
          <a:p>
            <a:pPr>
              <a:spcBef>
                <a:spcPts val="600"/>
              </a:spcBef>
              <a:defRPr sz="1800"/>
            </a:pPr>
            <a:r>
              <a:rPr lang="en-US" sz="900" dirty="0"/>
              <a:t>Click </a:t>
            </a:r>
            <a:r>
              <a:rPr lang="en-US" sz="900" b="1" dirty="0"/>
              <a:t>Apply to All </a:t>
            </a:r>
            <a:r>
              <a:rPr lang="en-US" sz="900" dirty="0"/>
              <a:t>or </a:t>
            </a:r>
            <a:r>
              <a:rPr lang="en-US" sz="900" b="1" dirty="0"/>
              <a:t>Apply</a:t>
            </a:r>
            <a:r>
              <a:rPr lang="en-US" sz="900" dirty="0"/>
              <a:t> if only used on one slide</a:t>
            </a:r>
          </a:p>
          <a:p>
            <a:pPr>
              <a:spcBef>
                <a:spcPts val="1200"/>
              </a:spcBef>
              <a:defRPr sz="3200"/>
            </a:pPr>
            <a:r>
              <a:rPr lang="en-US" sz="1600" dirty="0"/>
              <a:t>GRIDLINES</a:t>
            </a:r>
            <a:endParaRPr lang="en-US" sz="1600" b="1" dirty="0"/>
          </a:p>
          <a:p>
            <a:pPr>
              <a:spcBef>
                <a:spcPts val="600"/>
              </a:spcBef>
              <a:defRPr sz="1800"/>
            </a:pPr>
            <a:r>
              <a:rPr lang="en-US" sz="900" dirty="0"/>
              <a:t>Click the </a:t>
            </a:r>
            <a:r>
              <a:rPr lang="en-US" sz="900" b="1" dirty="0"/>
              <a:t>View</a:t>
            </a:r>
            <a:r>
              <a:rPr lang="en-US" sz="900" dirty="0"/>
              <a:t> tab and set tick mark next to </a:t>
            </a:r>
            <a:r>
              <a:rPr lang="en-US" sz="900" b="1" dirty="0"/>
              <a:t>Guides</a:t>
            </a:r>
          </a:p>
          <a:p>
            <a:pPr>
              <a:spcBef>
                <a:spcPts val="600"/>
              </a:spcBef>
              <a:defRPr sz="1800" b="1"/>
            </a:pPr>
            <a:r>
              <a:rPr lang="en-US" sz="900" dirty="0"/>
              <a:t>HINT: Alt + F9 </a:t>
            </a:r>
            <a:r>
              <a:rPr lang="en-US" sz="900" b="0" dirty="0"/>
              <a:t>for quick view of guides</a:t>
            </a:r>
          </a:p>
          <a:p>
            <a:pPr>
              <a:spcBef>
                <a:spcPts val="600"/>
              </a:spcBef>
              <a:defRPr sz="1800"/>
            </a:pPr>
            <a:endParaRPr lang="en-US" sz="900" b="0" dirty="0"/>
          </a:p>
          <a:p>
            <a:pPr>
              <a:spcBef>
                <a:spcPts val="600"/>
              </a:spcBef>
              <a:defRPr sz="3200"/>
            </a:pPr>
            <a:r>
              <a:rPr lang="en-US" sz="1600" dirty="0"/>
              <a:t>SLIDES</a:t>
            </a:r>
          </a:p>
          <a:p>
            <a:pPr>
              <a:spcBef>
                <a:spcPts val="600"/>
              </a:spcBef>
              <a:defRPr sz="1800"/>
            </a:pPr>
            <a:r>
              <a:rPr lang="en-US" sz="900" dirty="0"/>
              <a:t>Insert predefined slides from the Templafy button. Choose </a:t>
            </a:r>
            <a:r>
              <a:rPr lang="en-US" sz="900" b="1" dirty="0"/>
              <a:t>Slides</a:t>
            </a:r>
            <a:r>
              <a:rPr lang="en-US" sz="900" dirty="0"/>
              <a:t> from the dropdown menu or from the buttons in the Templafy pane on the right side of the screen</a:t>
            </a:r>
          </a:p>
        </p:txBody>
      </p:sp>
      <p:sp>
        <p:nvSpPr>
          <p:cNvPr id="21" name="Fast overskrift">
            <a:extLst>
              <a:ext uri="{FF2B5EF4-FFF2-40B4-BE49-F238E27FC236}">
                <a16:creationId xmlns:a16="http://schemas.microsoft.com/office/drawing/2014/main" id="{E3C053DC-A8AC-4F2C-31E6-AE4ACECFE626}"/>
              </a:ext>
            </a:extLst>
          </p:cNvPr>
          <p:cNvSpPr txBox="1"/>
          <p:nvPr userDrawn="1"/>
        </p:nvSpPr>
        <p:spPr>
          <a:xfrm>
            <a:off x="1016000" y="579810"/>
            <a:ext cx="10633074"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400"/>
            </a:lvl1pPr>
          </a:lstStyle>
          <a:p>
            <a:r>
              <a:rPr lang="en-US" sz="3200" dirty="0"/>
              <a:t>TIPS &amp; TRICKS - YOUR USER GUIDE</a:t>
            </a:r>
          </a:p>
        </p:txBody>
      </p:sp>
      <p:pic>
        <p:nvPicPr>
          <p:cNvPr id="23" name="Picture 2" descr="Picture 2">
            <a:extLst>
              <a:ext uri="{FF2B5EF4-FFF2-40B4-BE49-F238E27FC236}">
                <a16:creationId xmlns:a16="http://schemas.microsoft.com/office/drawing/2014/main" id="{64425764-08A8-067C-6FC3-54C2A125B99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10525149" y="4279948"/>
            <a:ext cx="650851" cy="973829"/>
          </a:xfrm>
          <a:prstGeom prst="rect">
            <a:avLst/>
          </a:prstGeom>
          <a:ln w="12700">
            <a:miter lim="400000"/>
          </a:ln>
        </p:spPr>
      </p:pic>
      <p:pic>
        <p:nvPicPr>
          <p:cNvPr id="25" name="Picture 24" descr="Picture 24">
            <a:extLst>
              <a:ext uri="{FF2B5EF4-FFF2-40B4-BE49-F238E27FC236}">
                <a16:creationId xmlns:a16="http://schemas.microsoft.com/office/drawing/2014/main" id="{7781CC46-5157-D188-A075-1AD91E7F3E73}"/>
              </a:ext>
            </a:extLst>
          </p:cNvPr>
          <p:cNvPicPr>
            <a:picLocks noChangeAspect="1"/>
          </p:cNvPicPr>
          <p:nvPr userDrawn="1"/>
        </p:nvPicPr>
        <p:blipFill>
          <a:blip r:embed="rId10"/>
          <a:stretch>
            <a:fillRect/>
          </a:stretch>
        </p:blipFill>
        <p:spPr>
          <a:xfrm>
            <a:off x="3199922" y="5077014"/>
            <a:ext cx="475429" cy="176763"/>
          </a:xfrm>
          <a:prstGeom prst="rect">
            <a:avLst/>
          </a:prstGeom>
          <a:ln w="12700">
            <a:miter lim="400000"/>
          </a:ln>
        </p:spPr>
      </p:pic>
      <p:pic>
        <p:nvPicPr>
          <p:cNvPr id="30" name="Picture 12" descr="Picture 12">
            <a:extLst>
              <a:ext uri="{FF2B5EF4-FFF2-40B4-BE49-F238E27FC236}">
                <a16:creationId xmlns:a16="http://schemas.microsoft.com/office/drawing/2014/main" id="{6CC967B0-2B41-9B4F-1FC1-4BD02B900102}"/>
              </a:ext>
            </a:extLst>
          </p:cNvPr>
          <p:cNvPicPr>
            <a:picLocks noChangeAspect="1"/>
          </p:cNvPicPr>
          <p:nvPr userDrawn="1"/>
        </p:nvPicPr>
        <p:blipFill>
          <a:blip r:embed="rId11"/>
          <a:stretch>
            <a:fillRect/>
          </a:stretch>
        </p:blipFill>
        <p:spPr>
          <a:xfrm>
            <a:off x="10525149" y="2217244"/>
            <a:ext cx="378294" cy="543367"/>
          </a:xfrm>
          <a:prstGeom prst="rect">
            <a:avLst/>
          </a:prstGeom>
          <a:ln w="12700">
            <a:miter lim="400000"/>
          </a:ln>
        </p:spPr>
      </p:pic>
      <p:grpSp>
        <p:nvGrpSpPr>
          <p:cNvPr id="31" name="Group 3">
            <a:extLst>
              <a:ext uri="{FF2B5EF4-FFF2-40B4-BE49-F238E27FC236}">
                <a16:creationId xmlns:a16="http://schemas.microsoft.com/office/drawing/2014/main" id="{B0FC6CB9-1906-BFB6-34F3-5A63E8B42393}"/>
              </a:ext>
            </a:extLst>
          </p:cNvPr>
          <p:cNvGrpSpPr/>
          <p:nvPr userDrawn="1"/>
        </p:nvGrpSpPr>
        <p:grpSpPr>
          <a:xfrm>
            <a:off x="4465763" y="2841432"/>
            <a:ext cx="2243060" cy="594908"/>
            <a:chOff x="0" y="0"/>
            <a:chExt cx="4486118" cy="1189813"/>
          </a:xfrm>
        </p:grpSpPr>
        <p:pic>
          <p:nvPicPr>
            <p:cNvPr id="32" name="Billede 1" descr="Billede 1">
              <a:extLst>
                <a:ext uri="{FF2B5EF4-FFF2-40B4-BE49-F238E27FC236}">
                  <a16:creationId xmlns:a16="http://schemas.microsoft.com/office/drawing/2014/main" id="{E717D799-3C1A-AB85-09A3-F340C4F07A5C}"/>
                </a:ext>
              </a:extLst>
            </p:cNvPr>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a:xfrm>
              <a:off x="0" y="0"/>
              <a:ext cx="4486119" cy="1114399"/>
            </a:xfrm>
            <a:prstGeom prst="rect">
              <a:avLst/>
            </a:prstGeom>
            <a:ln w="12700" cap="flat">
              <a:noFill/>
              <a:miter lim="400000"/>
            </a:ln>
            <a:effectLst/>
          </p:spPr>
        </p:pic>
        <p:sp>
          <p:nvSpPr>
            <p:cNvPr id="33" name="Rektangel 3">
              <a:extLst>
                <a:ext uri="{FF2B5EF4-FFF2-40B4-BE49-F238E27FC236}">
                  <a16:creationId xmlns:a16="http://schemas.microsoft.com/office/drawing/2014/main" id="{EA928BEC-9004-B2BD-0FF4-9152FD686F14}"/>
                </a:ext>
              </a:extLst>
            </p:cNvPr>
            <p:cNvSpPr/>
            <p:nvPr/>
          </p:nvSpPr>
          <p:spPr>
            <a:xfrm>
              <a:off x="-1" y="739579"/>
              <a:ext cx="4486118" cy="450235"/>
            </a:xfrm>
            <a:prstGeom prst="rect">
              <a:avLst/>
            </a:prstGeom>
            <a:noFill/>
            <a:ln w="25400" cap="flat">
              <a:solidFill>
                <a:schemeClr val="accent5"/>
              </a:solidFill>
              <a:prstDash val="solid"/>
              <a:miter lim="800000"/>
            </a:ln>
            <a:effectLst/>
          </p:spPr>
          <p:txBody>
            <a:bodyPr wrap="square" lIns="72000" tIns="72000" rIns="72000" bIns="72000" numCol="1" anchor="ctr">
              <a:noAutofit/>
            </a:bodyPr>
            <a:lstStyle/>
            <a:p>
              <a:pPr algn="ctr">
                <a:defRPr sz="4000">
                  <a:solidFill>
                    <a:srgbClr val="FFFFFF"/>
                  </a:solidFill>
                </a:defRPr>
              </a:pPr>
              <a:endParaRPr lang="en-US" sz="2000" dirty="0"/>
            </a:p>
          </p:txBody>
        </p:sp>
      </p:grpSp>
    </p:spTree>
    <p:extLst>
      <p:ext uri="{BB962C8B-B14F-4D97-AF65-F5344CB8AC3E}">
        <p14:creationId xmlns:p14="http://schemas.microsoft.com/office/powerpoint/2010/main" val="474519707"/>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ro. Light picture.">
    <p:bg>
      <p:bgRef idx="1001">
        <a:schemeClr val="bg1"/>
      </p:bgRef>
    </p:bg>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03339083-32F6-B6AC-9B07-EBC1CF9E3451}"/>
              </a:ext>
            </a:extLst>
          </p:cNvPr>
          <p:cNvSpPr>
            <a:spLocks noGrp="1"/>
          </p:cNvSpPr>
          <p:nvPr>
            <p:ph type="pic" sz="quarter" idx="13" hasCustomPrompt="1"/>
          </p:nvPr>
        </p:nvSpPr>
        <p:spPr>
          <a:xfrm>
            <a:off x="0" y="-2"/>
            <a:ext cx="12192000" cy="6858001"/>
          </a:xfrm>
          <a:solidFill>
            <a:srgbClr val="D7D9DC"/>
          </a:solidFill>
        </p:spPr>
        <p:txBody>
          <a:bodyPr lIns="72000" tIns="72000" rIns="72000" anchor="t" anchorCtr="0"/>
          <a:lstStyle>
            <a:lvl1pPr marL="0" indent="0" algn="ctr">
              <a:buNone/>
              <a:defRPr sz="1600"/>
            </a:lvl1pPr>
          </a:lstStyle>
          <a:p>
            <a:r>
              <a:rPr lang="en-US" dirty="0"/>
              <a:t>Activate the frame go to Templafy -&gt; Photos to select a picture</a:t>
            </a:r>
          </a:p>
        </p:txBody>
      </p:sp>
      <p:sp>
        <p:nvSpPr>
          <p:cNvPr id="2" name="Title 1">
            <a:extLst>
              <a:ext uri="{FF2B5EF4-FFF2-40B4-BE49-F238E27FC236}">
                <a16:creationId xmlns:a16="http://schemas.microsoft.com/office/drawing/2014/main" id="{0697DF23-1386-F624-BC3A-8FA3598A60B5}"/>
              </a:ext>
            </a:extLst>
          </p:cNvPr>
          <p:cNvSpPr>
            <a:spLocks noGrp="1"/>
          </p:cNvSpPr>
          <p:nvPr>
            <p:ph type="title" hasCustomPrompt="1"/>
          </p:nvPr>
        </p:nvSpPr>
        <p:spPr>
          <a:xfrm>
            <a:off x="1016000" y="571500"/>
            <a:ext cx="7112000" cy="4000500"/>
          </a:xfrm>
        </p:spPr>
        <p:txBody>
          <a:bodyPr/>
          <a:lstStyle>
            <a:lvl1pPr>
              <a:lnSpc>
                <a:spcPct val="100000"/>
              </a:lnSpc>
              <a:defRPr sz="6000" spc="-300" baseline="0">
                <a:solidFill>
                  <a:schemeClr val="tx1"/>
                </a:solidFill>
              </a:defRPr>
            </a:lvl1pPr>
          </a:lstStyle>
          <a:p>
            <a:r>
              <a:rPr lang="en-US" dirty="0"/>
              <a:t>Click to add title</a:t>
            </a:r>
          </a:p>
        </p:txBody>
      </p:sp>
      <p:sp>
        <p:nvSpPr>
          <p:cNvPr id="7" name="Subtitle 2">
            <a:extLst>
              <a:ext uri="{FF2B5EF4-FFF2-40B4-BE49-F238E27FC236}">
                <a16:creationId xmlns:a16="http://schemas.microsoft.com/office/drawing/2014/main" id="{A88DEE54-AD7D-6357-541F-77DFAFE2F7F2}"/>
              </a:ext>
            </a:extLst>
          </p:cNvPr>
          <p:cNvSpPr>
            <a:spLocks noGrp="1"/>
          </p:cNvSpPr>
          <p:nvPr>
            <p:ph type="subTitle" idx="1" hasCustomPrompt="1"/>
          </p:nvPr>
        </p:nvSpPr>
        <p:spPr>
          <a:xfrm>
            <a:off x="1016000" y="5143500"/>
            <a:ext cx="7112000" cy="571499"/>
          </a:xfrm>
        </p:spPr>
        <p:txBody>
          <a:bodyPr anchor="b" anchorCtr="0"/>
          <a:lstStyle>
            <a:lvl1pPr marL="0" indent="0" algn="l">
              <a:lnSpc>
                <a:spcPct val="100000"/>
              </a:lnSpc>
              <a:spcBef>
                <a:spcPts val="1000"/>
              </a:spcBef>
              <a:buFont typeface="Arial" panose="020B0604020202020204" pitchFamily="34" charset="0"/>
              <a:buChar char="​"/>
              <a:defRPr sz="1500">
                <a:solidFill>
                  <a:schemeClr val="tx1"/>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dirty="0"/>
              <a:t>Click to add text</a:t>
            </a:r>
          </a:p>
        </p:txBody>
      </p:sp>
      <p:sp>
        <p:nvSpPr>
          <p:cNvPr id="8" name="Text Placeholder logo">
            <a:extLst>
              <a:ext uri="{FF2B5EF4-FFF2-40B4-BE49-F238E27FC236}">
                <a16:creationId xmlns:a16="http://schemas.microsoft.com/office/drawing/2014/main" id="{99992B8E-2755-D334-48EB-880B817594C9}"/>
              </a:ext>
            </a:extLst>
          </p:cNvPr>
          <p:cNvSpPr>
            <a:spLocks noGrp="1"/>
          </p:cNvSpPr>
          <p:nvPr>
            <p:ph type="body" sz="quarter" idx="14" hasCustomPrompt="1"/>
          </p:nvPr>
        </p:nvSpPr>
        <p:spPr>
          <a:xfrm>
            <a:off x="1016000" y="6090767"/>
            <a:ext cx="661414" cy="195733"/>
          </a:xfrm>
          <a:blipFill>
            <a:blip r:embed="rId2" cstate="screen">
              <a:extLst>
                <a:ext uri="{28A0092B-C50C-407E-A947-70E740481C1C}">
                  <a14:useLocalDpi xmlns:a14="http://schemas.microsoft.com/office/drawing/2010/main"/>
                </a:ext>
              </a:extLst>
            </a:blip>
            <a:srcRect/>
            <a:stretch>
              <a:fillRect l="-39" r="-39"/>
            </a:stretch>
          </a:blipFill>
        </p:spPr>
        <p:txBody>
          <a:bodyPr/>
          <a:lstStyle>
            <a:lvl1pPr marL="0" indent="0">
              <a:buNone/>
              <a:defRPr sz="100">
                <a:noFill/>
              </a:defRPr>
            </a:lvl1pPr>
          </a:lstStyle>
          <a:p>
            <a:pPr lvl="0"/>
            <a:r>
              <a:rPr lang="en-US" dirty="0"/>
              <a:t>.</a:t>
            </a:r>
          </a:p>
        </p:txBody>
      </p:sp>
      <p:sp>
        <p:nvSpPr>
          <p:cNvPr id="5" name="Date_DateCustomA" hidden="1">
            <a:extLst>
              <a:ext uri="{FF2B5EF4-FFF2-40B4-BE49-F238E27FC236}">
                <a16:creationId xmlns:a16="http://schemas.microsoft.com/office/drawing/2014/main" id="{6156D200-358D-8DB0-B3B5-7FAC7BC8DD1B}"/>
              </a:ext>
            </a:extLst>
          </p:cNvPr>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9" name="FLD_PresentationTitle" hidden="1">
            <a:extLst>
              <a:ext uri="{FF2B5EF4-FFF2-40B4-BE49-F238E27FC236}">
                <a16:creationId xmlns:a16="http://schemas.microsoft.com/office/drawing/2014/main" id="{491E8687-937F-340F-55F7-BA011ADBAFCB}"/>
              </a:ext>
            </a:extLst>
          </p:cNvPr>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10" name="Slide Number Placeholder 5" hidden="1">
            <a:extLst>
              <a:ext uri="{FF2B5EF4-FFF2-40B4-BE49-F238E27FC236}">
                <a16:creationId xmlns:a16="http://schemas.microsoft.com/office/drawing/2014/main" id="{751CD079-A686-3C13-193B-112E312994F2}"/>
              </a:ext>
            </a:extLst>
          </p:cNvPr>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265762385"/>
      </p:ext>
    </p:extLst>
  </p:cSld>
  <p:clrMapOvr>
    <a:overrideClrMapping bg1="lt1" tx1="dk1" bg2="lt2" tx2="dk2" accent1="accent1" accent2="accent2" accent3="accent3" accent4="accent4" accent5="accent5" accent6="accent6" hlink="hlink" folHlink="folHlink"/>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5/17/2024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602674006"/>
      </p:ext>
    </p:extLst>
  </p:cSld>
  <p:clrMapOvr>
    <a:overrideClrMapping bg1="lt1" tx1="dk1" bg2="lt2" tx2="dk2" accent1="accent1" accent2="accent2" accent3="accent3" accent4="accent4" accent5="accent5" accent6="accent6" hlink="hlink" folHlink="folHlink"/>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759526973"/>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5/17/2024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794103587"/>
      </p:ext>
    </p:extLst>
  </p:cSld>
  <p:clrMapOvr>
    <a:overrideClrMapping bg1="lt1" tx1="dk1" bg2="lt2" tx2="dk2" accent1="accent1" accent2="accent2" accent3="accent3" accent4="accent4" accent5="accent5" accent6="accent6" hlink="hlink" folHlink="folHlink"/>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935503567"/>
      </p:ext>
    </p:extLst>
  </p:cSld>
  <p:clrMapOvr>
    <a:masterClrMapping/>
  </p:clrMapOvr>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166982453"/>
      </p:ext>
    </p:extLst>
  </p:cSld>
  <p:clrMapOvr>
    <a:masterClrMapping/>
  </p:clrMapOvr>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968453-BAB5-46CE-A4CF-38551120EE52}" type="datetime3">
              <a:rPr lang="en-US" smtClean="0"/>
              <a:t>17 May 2024</a:t>
            </a:fld>
            <a:endParaRPr lang="en-US" dirty="0"/>
          </a:p>
        </p:txBody>
      </p:sp>
      <p:sp>
        <p:nvSpPr>
          <p:cNvPr id="4" name="Footer Placeholder 3"/>
          <p:cNvSpPr>
            <a:spLocks noGrp="1"/>
          </p:cNvSpPr>
          <p:nvPr>
            <p:ph type="ftr" sz="quarter" idx="11"/>
          </p:nvPr>
        </p:nvSpPr>
        <p:spPr/>
        <p:txBody>
          <a:bodyPr/>
          <a:lstStyle/>
          <a:p>
            <a:r>
              <a:rPr lang="en-US" dirty="0"/>
              <a:t>Add place via Insert, Header &amp; Footer</a:t>
            </a:r>
          </a:p>
        </p:txBody>
      </p:sp>
      <p:sp>
        <p:nvSpPr>
          <p:cNvPr id="5" name="Slide Number Placeholder 4"/>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025794872"/>
      </p:ext>
    </p:extLst>
  </p:cSld>
  <p:clrMapOvr>
    <a:masterClrMapping/>
  </p:clrMapOvr>
  <p:transition spd="slow">
    <p:push/>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5480311"/>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5/17/2024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1266242"/>
      </p:ext>
    </p:extLst>
  </p:cSld>
  <p:clrMapOvr>
    <a:masterClrMapping/>
  </p:clrMapOvr>
  <p:hf hdr="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5/17/2024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0EF7201-F92F-4B08-8CD8-21667D02614A}"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3026896"/>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481489190"/>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A">
    <p:bg>
      <p:bgPr>
        <a:solidFill>
          <a:schemeClr val="accent2"/>
        </a:solidFill>
        <a:effectLst/>
      </p:bgPr>
    </p:bg>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0431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91378"/>
            <a:ext cx="7112001" cy="4000500"/>
          </a:xfrm>
        </p:spPr>
        <p:txBody>
          <a:bodyPr anchor="t" anchorCtr="0"/>
          <a:lstStyle>
            <a:lvl1pPr algn="l">
              <a:lnSpc>
                <a:spcPct val="100000"/>
              </a:lnSpc>
              <a:defRPr sz="6000" spc="-300" baseline="0"/>
            </a:lvl1pPr>
          </a:lstStyle>
          <a:p>
            <a:r>
              <a:rPr lang="en-US" dirty="0"/>
              <a:t>Click to add title</a:t>
            </a:r>
          </a:p>
        </p:txBody>
      </p:sp>
      <p:pic>
        <p:nvPicPr>
          <p:cNvPr id="9" name="Logo">
            <a:extLst>
              <a:ext uri="{FF2B5EF4-FFF2-40B4-BE49-F238E27FC236}">
                <a16:creationId xmlns:a16="http://schemas.microsoft.com/office/drawing/2014/main" id="{553E7A06-E9BE-B92A-AF3C-7AB03727E26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604881129"/>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2992580345"/>
      </p:ext>
    </p:extLst>
  </p:cSld>
  <p:clrMapOvr>
    <a:masterClrMapping/>
  </p:clrMapOvr>
  <p:hf hdr="0"/>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491006"/>
            <a:ext cx="11109324" cy="393249"/>
          </a:xfrm>
        </p:spPr>
        <p:txBody>
          <a:bodyPr/>
          <a:lstStyle/>
          <a:p>
            <a:r>
              <a:rPr lang="en-US" noProof="0"/>
              <a:t>Click to edit Master title style</a:t>
            </a:r>
            <a:endParaRPr lang="en-GB" noProof="0"/>
          </a:p>
        </p:txBody>
      </p:sp>
      <p:sp>
        <p:nvSpPr>
          <p:cNvPr id="10" name="Subtitle 2"/>
          <p:cNvSpPr>
            <a:spLocks noGrp="1"/>
          </p:cNvSpPr>
          <p:nvPr>
            <p:ph type="subTitle" idx="13"/>
          </p:nvPr>
        </p:nvSpPr>
        <p:spPr>
          <a:xfrm>
            <a:off x="539749" y="876732"/>
            <a:ext cx="11109325" cy="392400"/>
          </a:xfrm>
        </p:spPr>
        <p:txBody>
          <a:bodyPr/>
          <a:lstStyle>
            <a:lvl1pPr marL="0" indent="0" algn="l">
              <a:lnSpc>
                <a:spcPct val="90000"/>
              </a:lnSpc>
              <a:spcBef>
                <a:spcPts val="0"/>
              </a:spcBef>
              <a:buFont typeface="Arial" panose="020B0604020202020204" pitchFamily="34" charset="0"/>
              <a:buChar char="​"/>
              <a:defRPr sz="2400">
                <a:solidFill>
                  <a:schemeClr val="accent2"/>
                </a:solidFill>
              </a:defRPr>
            </a:lvl1pPr>
            <a:lvl2pPr marL="0" indent="0" algn="l">
              <a:spcBef>
                <a:spcPts val="0"/>
              </a:spcBef>
              <a:buFont typeface="Arial" panose="020B0604020202020204" pitchFamily="34" charset="0"/>
              <a:buChar char="​"/>
              <a:defRPr sz="1800"/>
            </a:lvl2pPr>
            <a:lvl3pPr marL="0" indent="0" algn="l">
              <a:spcBef>
                <a:spcPts val="0"/>
              </a:spcBef>
              <a:buFont typeface="Arial" panose="020B0604020202020204" pitchFamily="34" charset="0"/>
              <a:buChar char="​"/>
              <a:defRPr sz="1800"/>
            </a:lvl3pPr>
            <a:lvl4pPr marL="0" indent="0" algn="l">
              <a:spcBef>
                <a:spcPts val="0"/>
              </a:spcBef>
              <a:buFont typeface="Arial" panose="020B0604020202020204" pitchFamily="34" charset="0"/>
              <a:buChar char="​"/>
              <a:defRPr sz="1800"/>
            </a:lvl4pPr>
            <a:lvl5pPr marL="0" indent="0" algn="l">
              <a:spcBef>
                <a:spcPts val="0"/>
              </a:spcBef>
              <a:buFont typeface="Arial" panose="020B0604020202020204" pitchFamily="34" charset="0"/>
              <a:buChar char="​"/>
              <a:defRPr sz="1800"/>
            </a:lvl5pPr>
            <a:lvl6pPr marL="0" indent="0" algn="l">
              <a:spcBef>
                <a:spcPts val="0"/>
              </a:spcBef>
              <a:buFont typeface="Arial" panose="020B0604020202020204" pitchFamily="34" charset="0"/>
              <a:buChar char="​"/>
              <a:defRPr sz="1800"/>
            </a:lvl6pPr>
            <a:lvl7pPr marL="0" indent="0" algn="l">
              <a:spcBef>
                <a:spcPts val="0"/>
              </a:spcBef>
              <a:buFont typeface="Arial" panose="020B0604020202020204" pitchFamily="34" charset="0"/>
              <a:buChar char="​"/>
              <a:defRPr sz="1800"/>
            </a:lvl7pPr>
            <a:lvl8pPr marL="0" indent="0" algn="l">
              <a:spcBef>
                <a:spcPts val="0"/>
              </a:spcBef>
              <a:buFont typeface="Arial" panose="020B0604020202020204" pitchFamily="34" charset="0"/>
              <a:buChar char="​"/>
              <a:defRPr sz="1800"/>
            </a:lvl8pPr>
            <a:lvl9pPr marL="0" indent="0" algn="l">
              <a:spcBef>
                <a:spcPts val="0"/>
              </a:spcBef>
              <a:buFont typeface="Arial" panose="020B0604020202020204" pitchFamily="34" charset="0"/>
              <a:buChar char="​"/>
              <a:defRPr sz="1800"/>
            </a:lvl9pPr>
          </a:lstStyle>
          <a:p>
            <a:r>
              <a:rPr lang="en-US"/>
              <a:t>Click to edit Master subtitle style</a:t>
            </a:r>
            <a:endParaRPr lang="en-GB"/>
          </a:p>
        </p:txBody>
      </p:sp>
      <p:sp>
        <p:nvSpPr>
          <p:cNvPr id="3" name="Content Placeholder 2"/>
          <p:cNvSpPr>
            <a:spLocks noGrp="1"/>
          </p:cNvSpPr>
          <p:nvPr>
            <p:ph idx="1" hasCustomPrompt="1"/>
          </p:nvPr>
        </p:nvSpPr>
        <p:spPr/>
        <p:txBody>
          <a:bodyPr/>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9674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er B">
    <p:spTree>
      <p:nvGrpSpPr>
        <p:cNvPr id="1" name=""/>
        <p:cNvGrpSpPr/>
        <p:nvPr/>
      </p:nvGrpSpPr>
      <p:grpSpPr>
        <a:xfrm>
          <a:off x="0" y="0"/>
          <a:ext cx="0" cy="0"/>
          <a:chOff x="0" y="0"/>
          <a:chExt cx="0" cy="0"/>
        </a:xfrm>
      </p:grpSpPr>
      <p:sp>
        <p:nvSpPr>
          <p:cNvPr id="8" name="Background">
            <a:extLst>
              <a:ext uri="{FF2B5EF4-FFF2-40B4-BE49-F238E27FC236}">
                <a16:creationId xmlns:a16="http://schemas.microsoft.com/office/drawing/2014/main" id="{B209EDC0-8626-4C9E-8C9B-D78BAE74C8EB}"/>
              </a:ext>
            </a:extLst>
          </p:cNvPr>
          <p:cNvSpPr/>
          <p:nvPr userDrawn="1"/>
        </p:nvSpPr>
        <p:spPr>
          <a:xfrm>
            <a:off x="0" y="0"/>
            <a:ext cx="12192000" cy="6858000"/>
          </a:xfrm>
          <a:prstGeom prst="rect">
            <a:avLst/>
          </a:prstGeom>
          <a:solidFill>
            <a:srgbClr val="4B8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91378"/>
            <a:ext cx="7112001" cy="4000500"/>
          </a:xfrm>
        </p:spPr>
        <p:txBody>
          <a:bodyPr anchor="t" anchorCtr="0"/>
          <a:lstStyle>
            <a:lvl1pPr algn="l">
              <a:lnSpc>
                <a:spcPct val="100000"/>
              </a:lnSpc>
              <a:defRPr sz="6000" spc="-300" baseline="0">
                <a:solidFill>
                  <a:schemeClr val="bg1"/>
                </a:solidFill>
              </a:defRPr>
            </a:lvl1pPr>
          </a:lstStyle>
          <a:p>
            <a:r>
              <a:rPr lang="en-US" dirty="0"/>
              <a:t>Click to add title</a:t>
            </a:r>
          </a:p>
        </p:txBody>
      </p:sp>
      <p:pic>
        <p:nvPicPr>
          <p:cNvPr id="3" name="Logo">
            <a:extLst>
              <a:ext uri="{FF2B5EF4-FFF2-40B4-BE49-F238E27FC236}">
                <a16:creationId xmlns:a16="http://schemas.microsoft.com/office/drawing/2014/main" id="{AC6FF088-8F53-D367-9F6D-5DB2E96BB18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2048646"/>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er C">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BCD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a:xfrm>
            <a:off x="1016000" y="571500"/>
            <a:ext cx="7112001" cy="4000500"/>
          </a:xfrm>
        </p:spPr>
        <p:txBody>
          <a:bodyPr anchor="t" anchorCtr="0"/>
          <a:lstStyle>
            <a:lvl1pPr algn="l">
              <a:lnSpc>
                <a:spcPct val="100000"/>
              </a:lnSpc>
              <a:defRPr sz="6000" spc="-300" baseline="0"/>
            </a:lvl1pPr>
          </a:lstStyle>
          <a:p>
            <a:r>
              <a:rPr lang="en-US" dirty="0"/>
              <a:t>Click to add title</a:t>
            </a:r>
          </a:p>
        </p:txBody>
      </p:sp>
      <p:pic>
        <p:nvPicPr>
          <p:cNvPr id="3" name="Logo">
            <a:extLst>
              <a:ext uri="{FF2B5EF4-FFF2-40B4-BE49-F238E27FC236}">
                <a16:creationId xmlns:a16="http://schemas.microsoft.com/office/drawing/2014/main" id="{210D1E87-E4AD-C58B-DB51-B831BAC9D0D1}"/>
              </a:ext>
            </a:extLst>
          </p:cNvPr>
          <p:cNvPicPr>
            <a:picLocks noChangeAspect="1"/>
          </p:cNvPicPr>
          <p:nvPr userDrawn="1"/>
        </p:nvPicPr>
        <p:blipFill>
          <a:blip r:embed="rId2" cstate="screen">
            <a:extLst>
              <a:ext uri="{28A0092B-C50C-407E-A947-70E740481C1C}">
                <a14:useLocalDpi xmlns:a14="http://schemas.microsoft.com/office/drawing/2010/main"/>
              </a:ext>
            </a:extLst>
          </a:blip>
          <a:srcRect l="39" r="39"/>
          <a:stretch>
            <a:fillRect/>
          </a:stretch>
        </p:blipFill>
        <p:spPr>
          <a:xfrm>
            <a:off x="1016000" y="6090767"/>
            <a:ext cx="661414" cy="195733"/>
          </a:xfrm>
          <a:prstGeom prst="rect">
            <a:avLst/>
          </a:prstGeom>
        </p:spPr>
      </p:pic>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3572536116"/>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er. Photo righ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1015999"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6095998"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515777591"/>
      </p:ext>
    </p:extLst>
  </p:cSld>
  <p:clrMapOvr>
    <a:overrideClrMapping bg1="dk1" tx1="lt1" bg2="dk2" tx2="lt2" accent1="accent1" accent2="accent2" accent3="accent3" accent4="accent4" accent5="accent5" accent6="accent6" hlink="hlink" folHlink="folHlink"/>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aker. Photo left side.">
    <p:bg>
      <p:bgRef idx="1001">
        <a:schemeClr val="bg2"/>
      </p:bgRef>
    </p:bg>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A125EFE3-97FF-4C6E-9A67-2A9531017A93}"/>
              </a:ext>
            </a:extLst>
          </p:cNvPr>
          <p:cNvSpPr/>
          <p:nvPr userDrawn="1"/>
        </p:nvSpPr>
        <p:spPr>
          <a:xfrm>
            <a:off x="0" y="0"/>
            <a:ext cx="12192000"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a:p>
        </p:txBody>
      </p:sp>
      <p:sp>
        <p:nvSpPr>
          <p:cNvPr id="2" name="Title 1"/>
          <p:cNvSpPr>
            <a:spLocks noGrp="1"/>
          </p:cNvSpPr>
          <p:nvPr>
            <p:ph type="ctrTitle" hasCustomPrompt="1"/>
          </p:nvPr>
        </p:nvSpPr>
        <p:spPr bwMode="white">
          <a:xfrm>
            <a:off x="7112000" y="571500"/>
            <a:ext cx="4064001" cy="5143500"/>
          </a:xfrm>
        </p:spPr>
        <p:txBody>
          <a:bodyPr anchor="t" anchorCtr="0"/>
          <a:lstStyle>
            <a:lvl1pPr algn="l">
              <a:lnSpc>
                <a:spcPct val="100000"/>
              </a:lnSpc>
              <a:defRPr sz="6000" spc="-300" baseline="0"/>
            </a:lvl1pPr>
          </a:lstStyle>
          <a:p>
            <a:r>
              <a:rPr lang="en-US" dirty="0"/>
              <a:t>Click to add title</a:t>
            </a:r>
          </a:p>
        </p:txBody>
      </p:sp>
      <p:sp>
        <p:nvSpPr>
          <p:cNvPr id="9" name="Picture Placeholder 10">
            <a:extLst>
              <a:ext uri="{FF2B5EF4-FFF2-40B4-BE49-F238E27FC236}">
                <a16:creationId xmlns:a16="http://schemas.microsoft.com/office/drawing/2014/main" id="{41652E79-A256-6435-22B5-189A7EE09C39}"/>
              </a:ext>
            </a:extLst>
          </p:cNvPr>
          <p:cNvSpPr>
            <a:spLocks noGrp="1"/>
          </p:cNvSpPr>
          <p:nvPr>
            <p:ph type="pic" sz="quarter" idx="13" hasCustomPrompt="1"/>
          </p:nvPr>
        </p:nvSpPr>
        <p:spPr>
          <a:xfrm>
            <a:off x="-2" y="-3"/>
            <a:ext cx="6096001" cy="6861600"/>
          </a:xfrm>
          <a:solidFill>
            <a:srgbClr val="D7D9DC"/>
          </a:solidFill>
        </p:spPr>
        <p:txBody>
          <a:bodyPr lIns="72000" tIns="72000" rIns="72000" anchor="t" anchorCtr="0"/>
          <a:lstStyle>
            <a:lvl1pPr marL="0" indent="0" algn="ctr">
              <a:buNone/>
              <a:defRPr sz="1600">
                <a:solidFill>
                  <a:schemeClr val="bg1"/>
                </a:solidFill>
              </a:defRPr>
            </a:lvl1pPr>
          </a:lstStyle>
          <a:p>
            <a:r>
              <a:rPr lang="en-US" dirty="0"/>
              <a:t>Activate the frame go to Templafy -&gt; Photos to select a picture</a:t>
            </a:r>
          </a:p>
        </p:txBody>
      </p:sp>
      <p:sp>
        <p:nvSpPr>
          <p:cNvPr id="4" name="Date_DateCustomA" hidden="1"/>
          <p:cNvSpPr>
            <a:spLocks noGrp="1"/>
          </p:cNvSpPr>
          <p:nvPr>
            <p:ph type="dt" sz="half" idx="10"/>
          </p:nvPr>
        </p:nvSpPr>
        <p:spPr>
          <a:xfrm>
            <a:off x="0" y="6858000"/>
            <a:ext cx="0" cy="0"/>
          </a:xfrm>
          <a:prstGeom prst="rect">
            <a:avLst/>
          </a:prstGeom>
        </p:spPr>
        <p:txBody>
          <a:bodyPr/>
          <a:lstStyle>
            <a:lvl1pPr>
              <a:defRPr sz="100">
                <a:noFill/>
              </a:defRPr>
            </a:lvl1pPr>
          </a:lstStyle>
          <a:p>
            <a:fld id="{FC968453-BAB5-46CE-A4CF-38551120EE52}" type="datetime3">
              <a:rPr lang="en-US" smtClean="0"/>
              <a:t>17 May 2024</a:t>
            </a:fld>
            <a:endParaRPr lang="en-US" dirty="0"/>
          </a:p>
        </p:txBody>
      </p:sp>
      <p:sp>
        <p:nvSpPr>
          <p:cNvPr id="5" name="FLD_PresentationTitle" hidden="1"/>
          <p:cNvSpPr>
            <a:spLocks noGrp="1"/>
          </p:cNvSpPr>
          <p:nvPr>
            <p:ph type="ftr" sz="quarter" idx="11"/>
          </p:nvPr>
        </p:nvSpPr>
        <p:spPr>
          <a:xfrm>
            <a:off x="0" y="6858000"/>
            <a:ext cx="0" cy="0"/>
          </a:xfrm>
          <a:prstGeom prst="rect">
            <a:avLst/>
          </a:prstGeom>
        </p:spPr>
        <p:txBody>
          <a:bodyPr/>
          <a:lstStyle>
            <a:lvl1pPr>
              <a:defRPr sz="100">
                <a:noFill/>
              </a:defRPr>
            </a:lvl1pPr>
          </a:lstStyle>
          <a:p>
            <a:r>
              <a:rPr lang="en-US" dirty="0"/>
              <a:t>Add place via Insert, Header &amp; Footer</a:t>
            </a:r>
          </a:p>
        </p:txBody>
      </p:sp>
      <p:sp>
        <p:nvSpPr>
          <p:cNvPr id="6" name="Slide Number Placeholder 5" hidden="1"/>
          <p:cNvSpPr>
            <a:spLocks noGrp="1"/>
          </p:cNvSpPr>
          <p:nvPr>
            <p:ph type="sldNum" sz="quarter" idx="12"/>
          </p:nvPr>
        </p:nvSpPr>
        <p:spPr>
          <a:xfrm>
            <a:off x="0" y="6858000"/>
            <a:ext cx="0" cy="0"/>
          </a:xfrm>
          <a:prstGeom prst="rect">
            <a:avLst/>
          </a:prstGeom>
        </p:spPr>
        <p:txBody>
          <a:bodyPr/>
          <a:lstStyle>
            <a:lvl1pPr>
              <a:defRPr sz="100">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4291727804"/>
      </p:ext>
    </p:extLst>
  </p:cSld>
  <p:clrMapOvr>
    <a:overrideClrMapping bg1="dk1" tx1="lt1" bg2="dk2" tx2="lt2" accent1="accent1" accent2="accent2" accent3="accent3" accent4="accent4" accent5="accent5" accent6="accent6" hlink="hlink" folHlink="folHlink"/>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571501"/>
            <a:ext cx="10160000" cy="5715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1016000" y="1714499"/>
            <a:ext cx="10160000" cy="40005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 </a:t>
            </a:r>
            <a:r>
              <a:rPr lang="en-US" dirty="0"/>
              <a:t>Header Arial Bold 14</a:t>
            </a:r>
            <a:endParaRPr lang="en-US" noProof="0" dirty="0"/>
          </a:p>
          <a:p>
            <a:pPr lvl="4"/>
            <a:r>
              <a:rPr lang="en-US" noProof="0" dirty="0"/>
              <a:t>Fifth level, </a:t>
            </a:r>
            <a:r>
              <a:rPr lang="en-US" dirty="0"/>
              <a:t>Body Arial 14</a:t>
            </a:r>
            <a:endParaRPr lang="en-US" noProof="0" dirty="0"/>
          </a:p>
          <a:p>
            <a:pPr lvl="5"/>
            <a:r>
              <a:rPr lang="en-US" dirty="0"/>
              <a:t>6 Level, Small Bullet Arial 11</a:t>
            </a:r>
            <a:endParaRPr lang="en-US" noProof="0" dirty="0"/>
          </a:p>
          <a:p>
            <a:pPr lvl="6"/>
            <a:r>
              <a:rPr lang="en-US" noProof="0" dirty="0"/>
              <a:t>7 </a:t>
            </a:r>
            <a:r>
              <a:rPr lang="en-US" dirty="0"/>
              <a:t>Level, Small Header Arial 11</a:t>
            </a:r>
            <a:endParaRPr lang="en-US" noProof="0" dirty="0"/>
          </a:p>
          <a:p>
            <a:pPr lvl="7"/>
            <a:r>
              <a:rPr lang="en-US" noProof="0" dirty="0"/>
              <a:t>8 </a:t>
            </a:r>
            <a:r>
              <a:rPr lang="en-US" dirty="0"/>
              <a:t>Level, Small Body Arial 11</a:t>
            </a:r>
            <a:endParaRPr lang="en-US" noProof="0" dirty="0"/>
          </a:p>
          <a:p>
            <a:pPr lvl="8"/>
            <a:r>
              <a:rPr lang="en-US" noProof="0" dirty="0"/>
              <a:t>9 </a:t>
            </a:r>
            <a:r>
              <a:rPr lang="en-US" dirty="0"/>
              <a:t>Level, Header Arial 28</a:t>
            </a:r>
            <a:endParaRPr lang="en-US" noProof="0" dirty="0"/>
          </a:p>
        </p:txBody>
      </p:sp>
      <p:sp>
        <p:nvSpPr>
          <p:cNvPr id="14" name="Slide Number Placeholder 13">
            <a:extLst>
              <a:ext uri="{FF2B5EF4-FFF2-40B4-BE49-F238E27FC236}">
                <a16:creationId xmlns:a16="http://schemas.microsoft.com/office/drawing/2014/main" id="{B2666F9E-5705-3CCC-1440-4054E7CD9AF6}"/>
              </a:ext>
            </a:extLst>
          </p:cNvPr>
          <p:cNvSpPr>
            <a:spLocks noGrp="1"/>
          </p:cNvSpPr>
          <p:nvPr>
            <p:ph type="sldNum" sz="quarter" idx="4"/>
          </p:nvPr>
        </p:nvSpPr>
        <p:spPr>
          <a:xfrm>
            <a:off x="10160000" y="6159233"/>
            <a:ext cx="1016000" cy="127266"/>
          </a:xfrm>
          <a:prstGeom prst="rect">
            <a:avLst/>
          </a:prstGeom>
        </p:spPr>
        <p:txBody>
          <a:bodyPr vert="horz" lIns="0" tIns="0" rIns="0" bIns="0" rtlCol="0" anchor="b" anchorCtr="0"/>
          <a:lstStyle>
            <a:lvl1pPr algn="r">
              <a:lnSpc>
                <a:spcPct val="100000"/>
              </a:lnSpc>
              <a:defRPr sz="800">
                <a:solidFill>
                  <a:schemeClr val="tx1"/>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41" r:id="rId5"/>
    <p:sldLayoutId id="2147483742" r:id="rId6"/>
    <p:sldLayoutId id="2147483740" r:id="rId7"/>
    <p:sldLayoutId id="2147483756" r:id="rId8"/>
    <p:sldLayoutId id="2147483757" r:id="rId9"/>
    <p:sldLayoutId id="2147483776" r:id="rId10"/>
    <p:sldLayoutId id="2147483777" r:id="rId11"/>
    <p:sldLayoutId id="2147483754" r:id="rId12"/>
    <p:sldLayoutId id="2147483755" r:id="rId13"/>
    <p:sldLayoutId id="2147483758" r:id="rId14"/>
    <p:sldLayoutId id="2147483759" r:id="rId15"/>
    <p:sldLayoutId id="2147483760" r:id="rId16"/>
    <p:sldLayoutId id="2147483721"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71" r:id="rId26"/>
    <p:sldLayoutId id="2147483773" r:id="rId27"/>
    <p:sldLayoutId id="2147483774" r:id="rId28"/>
    <p:sldLayoutId id="2147483772" r:id="rId29"/>
    <p:sldLayoutId id="2147483769" r:id="rId30"/>
    <p:sldLayoutId id="2147483770" r:id="rId31"/>
    <p:sldLayoutId id="2147483654" r:id="rId32"/>
    <p:sldLayoutId id="2147483778" r:id="rId33"/>
    <p:sldLayoutId id="2147483780" r:id="rId34"/>
    <p:sldLayoutId id="2147483781" r:id="rId35"/>
    <p:sldLayoutId id="2147483782" r:id="rId36"/>
    <p:sldLayoutId id="2147483779" r:id="rId37"/>
    <p:sldLayoutId id="2147483775" r:id="rId38"/>
    <p:sldLayoutId id="2147483749" r:id="rId39"/>
  </p:sldLayoutIdLst>
  <p:transition spd="slow">
    <p:push/>
  </p:transition>
  <p:hf hdr="0"/>
  <p:txStyles>
    <p:titleStyle>
      <a:lvl1pPr algn="l" defTabSz="914400" rtl="0" eaLnBrk="1" latinLnBrk="0" hangingPunct="1">
        <a:lnSpc>
          <a:spcPct val="100000"/>
        </a:lnSpc>
        <a:spcBef>
          <a:spcPct val="0"/>
        </a:spcBef>
        <a:buNone/>
        <a:defRPr sz="2800" b="1" kern="1200" spc="-18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27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1000"/>
        </a:spcBef>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5pPr>
      <a:lvl6pPr marL="108000" indent="-10800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6pPr>
      <a:lvl7pPr marL="0" indent="0" algn="l" defTabSz="914400" rtl="0" eaLnBrk="1" latinLnBrk="0" hangingPunct="1">
        <a:lnSpc>
          <a:spcPct val="100000"/>
        </a:lnSpc>
        <a:spcBef>
          <a:spcPts val="1000"/>
        </a:spcBef>
        <a:buFont typeface="Arial" panose="020B0604020202020204" pitchFamily="34" charset="0"/>
        <a:buChar char="​"/>
        <a:defRPr sz="1100" b="1" kern="1200" baseline="0">
          <a:solidFill>
            <a:schemeClr val="tx1"/>
          </a:solidFill>
          <a:latin typeface="+mn-lt"/>
          <a:ea typeface="+mn-ea"/>
          <a:cs typeface="+mn-cs"/>
        </a:defRPr>
      </a:lvl7pPr>
      <a:lvl8pPr marL="0" indent="0" algn="l" defTabSz="914400" rtl="0" eaLnBrk="1" latinLnBrk="0" hangingPunct="1">
        <a:lnSpc>
          <a:spcPct val="100000"/>
        </a:lnSpc>
        <a:spcBef>
          <a:spcPts val="1000"/>
        </a:spcBef>
        <a:buFont typeface="Arial" panose="020B0604020202020204" pitchFamily="34" charset="0"/>
        <a:buChar char="​"/>
        <a:defRPr sz="1100" kern="1200">
          <a:solidFill>
            <a:schemeClr val="tx1"/>
          </a:solidFill>
          <a:latin typeface="+mn-lt"/>
          <a:ea typeface="+mn-ea"/>
          <a:cs typeface="+mn-cs"/>
        </a:defRPr>
      </a:lvl8pPr>
      <a:lvl9pPr marL="0" indent="0" algn="l" defTabSz="914400" rtl="0" eaLnBrk="1" latinLnBrk="0" hangingPunct="1">
        <a:lnSpc>
          <a:spcPct val="100000"/>
        </a:lnSpc>
        <a:spcBef>
          <a:spcPts val="0"/>
        </a:spcBef>
        <a:buFont typeface="Arial" panose="020B0604020202020204" pitchFamily="34" charset="0"/>
        <a:buChar char="​"/>
        <a:defRPr sz="2800" b="1" kern="1200" spc="-18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userDrawn="1">
          <p15:clr>
            <a:srgbClr val="F26B43"/>
          </p15:clr>
        </p15:guide>
        <p15:guide id="2" pos="1280" userDrawn="1">
          <p15:clr>
            <a:srgbClr val="A4A3A4"/>
          </p15:clr>
        </p15:guide>
        <p15:guide id="3" orient="horz" pos="360" userDrawn="1">
          <p15:clr>
            <a:srgbClr val="F26B43"/>
          </p15:clr>
        </p15:guide>
        <p15:guide id="4" orient="horz" pos="3960" userDrawn="1">
          <p15:clr>
            <a:srgbClr val="F26B43"/>
          </p15:clr>
        </p15:guide>
        <p15:guide id="5" pos="1920" userDrawn="1">
          <p15:clr>
            <a:srgbClr val="A4A3A4"/>
          </p15:clr>
        </p15:guide>
        <p15:guide id="6" orient="horz" pos="720" userDrawn="1">
          <p15:clr>
            <a:srgbClr val="A4A3A4"/>
          </p15:clr>
        </p15:guide>
        <p15:guide id="7" orient="horz" pos="3600" userDrawn="1">
          <p15:clr>
            <a:srgbClr val="A4A3A4"/>
          </p15:clr>
        </p15:guide>
        <p15:guide id="8" pos="2560" userDrawn="1">
          <p15:clr>
            <a:srgbClr val="A4A3A4"/>
          </p15:clr>
        </p15:guide>
        <p15:guide id="9" orient="horz" pos="1080" userDrawn="1">
          <p15:clr>
            <a:srgbClr val="A4A3A4"/>
          </p15:clr>
        </p15:guide>
        <p15:guide id="10" orient="horz" pos="3240" userDrawn="1">
          <p15:clr>
            <a:srgbClr val="A4A3A4"/>
          </p15:clr>
        </p15:guide>
        <p15:guide id="11" pos="3200" userDrawn="1">
          <p15:clr>
            <a:srgbClr val="A4A3A4"/>
          </p15:clr>
        </p15:guide>
        <p15:guide id="12" orient="horz" pos="1440" userDrawn="1">
          <p15:clr>
            <a:srgbClr val="A4A3A4"/>
          </p15:clr>
        </p15:guide>
        <p15:guide id="13" orient="horz" pos="2880" userDrawn="1">
          <p15:clr>
            <a:srgbClr val="A4A3A4"/>
          </p15:clr>
        </p15:guide>
        <p15:guide id="14" pos="3840" userDrawn="1">
          <p15:clr>
            <a:srgbClr val="A4A3A4"/>
          </p15:clr>
        </p15:guide>
        <p15:guide id="15" orient="horz" pos="1800" userDrawn="1">
          <p15:clr>
            <a:srgbClr val="A4A3A4"/>
          </p15:clr>
        </p15:guide>
        <p15:guide id="16" orient="horz" pos="2520" userDrawn="1">
          <p15:clr>
            <a:srgbClr val="A4A3A4"/>
          </p15:clr>
        </p15:guide>
        <p15:guide id="17" pos="4480" userDrawn="1">
          <p15:clr>
            <a:srgbClr val="A4A3A4"/>
          </p15:clr>
        </p15:guide>
        <p15:guide id="18" orient="horz" pos="2160" userDrawn="1">
          <p15:clr>
            <a:srgbClr val="A4A3A4"/>
          </p15:clr>
        </p15:guide>
        <p15:guide id="19" pos="5120" userDrawn="1">
          <p15:clr>
            <a:srgbClr val="A4A3A4"/>
          </p15:clr>
        </p15:guide>
        <p15:guide id="20" pos="5760" userDrawn="1">
          <p15:clr>
            <a:srgbClr val="A4A3A4"/>
          </p15:clr>
        </p15:guide>
        <p15:guide id="21" pos="6400" userDrawn="1">
          <p15:clr>
            <a:srgbClr val="A4A3A4"/>
          </p15:clr>
        </p15:guide>
        <p15:guide id="22" pos="7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5/17/2024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0EF7201-F92F-4B08-8CD8-21667D02614A}" type="slidenum">
              <a:rPr lang="en-US" smtClean="0"/>
              <a:pPr/>
              <a:t>‹#›</a:t>
            </a:fld>
            <a:endParaRPr lang="en-US" dirty="0"/>
          </a:p>
        </p:txBody>
      </p:sp>
    </p:spTree>
    <p:extLst>
      <p:ext uri="{BB962C8B-B14F-4D97-AF65-F5344CB8AC3E}">
        <p14:creationId xmlns:p14="http://schemas.microsoft.com/office/powerpoint/2010/main" val="3550515730"/>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6" r:id="rId12"/>
  </p:sldLayoutIdLst>
  <p:transition spd="slow">
    <p:push/>
  </p:transition>
  <p:hf hdr="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0">
          <p15:clr>
            <a:srgbClr val="F26B43"/>
          </p15:clr>
        </p15:guide>
        <p15:guide id="2" pos="1280">
          <p15:clr>
            <a:srgbClr val="A4A3A4"/>
          </p15:clr>
        </p15:guide>
        <p15:guide id="3" orient="horz" pos="360">
          <p15:clr>
            <a:srgbClr val="F26B43"/>
          </p15:clr>
        </p15:guide>
        <p15:guide id="4" orient="horz" pos="3960">
          <p15:clr>
            <a:srgbClr val="F26B43"/>
          </p15:clr>
        </p15:guide>
        <p15:guide id="5" pos="1920">
          <p15:clr>
            <a:srgbClr val="A4A3A4"/>
          </p15:clr>
        </p15:guide>
        <p15:guide id="6" orient="horz" pos="720">
          <p15:clr>
            <a:srgbClr val="A4A3A4"/>
          </p15:clr>
        </p15:guide>
        <p15:guide id="7" orient="horz" pos="3600">
          <p15:clr>
            <a:srgbClr val="A4A3A4"/>
          </p15:clr>
        </p15:guide>
        <p15:guide id="8" pos="2560">
          <p15:clr>
            <a:srgbClr val="A4A3A4"/>
          </p15:clr>
        </p15:guide>
        <p15:guide id="9" orient="horz" pos="1080">
          <p15:clr>
            <a:srgbClr val="A4A3A4"/>
          </p15:clr>
        </p15:guide>
        <p15:guide id="10" orient="horz" pos="3240">
          <p15:clr>
            <a:srgbClr val="A4A3A4"/>
          </p15:clr>
        </p15:guide>
        <p15:guide id="11" pos="3200">
          <p15:clr>
            <a:srgbClr val="A4A3A4"/>
          </p15:clr>
        </p15:guide>
        <p15:guide id="12" orient="horz" pos="1440">
          <p15:clr>
            <a:srgbClr val="A4A3A4"/>
          </p15:clr>
        </p15:guide>
        <p15:guide id="13" orient="horz" pos="2880">
          <p15:clr>
            <a:srgbClr val="A4A3A4"/>
          </p15:clr>
        </p15:guide>
        <p15:guide id="14" pos="3840">
          <p15:clr>
            <a:srgbClr val="A4A3A4"/>
          </p15:clr>
        </p15:guide>
        <p15:guide id="15" orient="horz" pos="1800">
          <p15:clr>
            <a:srgbClr val="A4A3A4"/>
          </p15:clr>
        </p15:guide>
        <p15:guide id="16" orient="horz" pos="2520">
          <p15:clr>
            <a:srgbClr val="A4A3A4"/>
          </p15:clr>
        </p15:guide>
        <p15:guide id="17" pos="4480">
          <p15:clr>
            <a:srgbClr val="A4A3A4"/>
          </p15:clr>
        </p15:guide>
        <p15:guide id="18" orient="horz" pos="2160">
          <p15:clr>
            <a:srgbClr val="A4A3A4"/>
          </p15:clr>
        </p15:guide>
        <p15:guide id="19" pos="5120">
          <p15:clr>
            <a:srgbClr val="A4A3A4"/>
          </p15:clr>
        </p15:guide>
        <p15:guide id="20" pos="5760">
          <p15:clr>
            <a:srgbClr val="A4A3A4"/>
          </p15:clr>
        </p15:guide>
        <p15:guide id="21" pos="6400">
          <p15:clr>
            <a:srgbClr val="A4A3A4"/>
          </p15:clr>
        </p15:guide>
        <p15:guide id="22" pos="7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Imputation Testing – Decision Tree</a:t>
            </a:r>
          </a:p>
        </p:txBody>
      </p:sp>
      <p:pic>
        <p:nvPicPr>
          <p:cNvPr id="3" name="Picture 2">
            <a:extLst>
              <a:ext uri="{FF2B5EF4-FFF2-40B4-BE49-F238E27FC236}">
                <a16:creationId xmlns:a16="http://schemas.microsoft.com/office/drawing/2014/main" id="{93D62CAE-3EC5-CE81-8892-934B33BE5C8F}"/>
              </a:ext>
            </a:extLst>
          </p:cNvPr>
          <p:cNvPicPr>
            <a:picLocks noChangeAspect="1"/>
          </p:cNvPicPr>
          <p:nvPr/>
        </p:nvPicPr>
        <p:blipFill>
          <a:blip r:embed="rId3"/>
          <a:stretch>
            <a:fillRect/>
          </a:stretch>
        </p:blipFill>
        <p:spPr>
          <a:xfrm>
            <a:off x="4758799" y="1095152"/>
            <a:ext cx="7180897" cy="5527564"/>
          </a:xfrm>
          <a:prstGeom prst="rect">
            <a:avLst/>
          </a:prstGeom>
        </p:spPr>
      </p:pic>
    </p:spTree>
    <p:extLst>
      <p:ext uri="{BB962C8B-B14F-4D97-AF65-F5344CB8AC3E}">
        <p14:creationId xmlns:p14="http://schemas.microsoft.com/office/powerpoint/2010/main" val="927687495"/>
      </p:ext>
    </p:extLst>
  </p:cSld>
  <p:clrMapOvr>
    <a:masterClrMapping/>
  </p:clrMapOvr>
  <p:transition spd="slow" advTm="47992">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337E7E-3E38-8280-CB59-E6C669CA8AA3}"/>
              </a:ext>
            </a:extLst>
          </p:cNvPr>
          <p:cNvSpPr/>
          <p:nvPr/>
        </p:nvSpPr>
        <p:spPr>
          <a:xfrm>
            <a:off x="1" y="-1"/>
            <a:ext cx="12191999" cy="1095153"/>
          </a:xfrm>
          <a:prstGeom prst="rect">
            <a:avLst/>
          </a:prstGeom>
          <a:solidFill>
            <a:schemeClr val="tx2"/>
          </a:solidFill>
          <a:ln>
            <a:noFill/>
          </a:ln>
          <a:scene3d>
            <a:camera prst="orthographicFront"/>
            <a:lightRig rig="threePt" dir="t"/>
          </a:scene3d>
          <a:sp3d>
            <a:bevelT w="152400" h="50800" prst="softRound"/>
          </a:sp3d>
        </p:spPr>
        <p:txBody>
          <a:bodyPr rtlCol="0" anchor="ctr"/>
          <a:lstStyle/>
          <a:p>
            <a:pPr algn="ctr"/>
            <a:endParaRPr lang="en-ZA" sz="1500" noProof="0" dirty="0">
              <a:solidFill>
                <a:schemeClr val="bg1"/>
              </a:solidFill>
            </a:endParaRPr>
          </a:p>
        </p:txBody>
      </p:sp>
      <p:sp>
        <p:nvSpPr>
          <p:cNvPr id="14" name="Title 1">
            <a:extLst>
              <a:ext uri="{FF2B5EF4-FFF2-40B4-BE49-F238E27FC236}">
                <a16:creationId xmlns:a16="http://schemas.microsoft.com/office/drawing/2014/main" id="{39278C50-7E4E-F71D-2F80-75A4E189CA83}"/>
              </a:ext>
            </a:extLst>
          </p:cNvPr>
          <p:cNvSpPr>
            <a:spLocks noGrp="1"/>
          </p:cNvSpPr>
          <p:nvPr>
            <p:ph type="title"/>
          </p:nvPr>
        </p:nvSpPr>
        <p:spPr>
          <a:xfrm>
            <a:off x="619760" y="235283"/>
            <a:ext cx="11109324" cy="392400"/>
          </a:xfrm>
        </p:spPr>
        <p:txBody>
          <a:bodyPr>
            <a:noAutofit/>
          </a:bodyPr>
          <a:lstStyle/>
          <a:p>
            <a:r>
              <a:rPr lang="en-GB" sz="3200" dirty="0">
                <a:solidFill>
                  <a:schemeClr val="bg1"/>
                </a:solidFill>
                <a:latin typeface="Arial" panose="020B0604020202020204" pitchFamily="34" charset="0"/>
                <a:cs typeface="Arial" panose="020B0604020202020204" pitchFamily="34" charset="0"/>
              </a:rPr>
              <a:t>3. Imputation Testing – Decision Tree</a:t>
            </a:r>
          </a:p>
        </p:txBody>
      </p:sp>
      <p:pic>
        <p:nvPicPr>
          <p:cNvPr id="4" name="Picture 3">
            <a:extLst>
              <a:ext uri="{FF2B5EF4-FFF2-40B4-BE49-F238E27FC236}">
                <a16:creationId xmlns:a16="http://schemas.microsoft.com/office/drawing/2014/main" id="{4087867A-1461-F555-A70E-0F414895ECCA}"/>
              </a:ext>
            </a:extLst>
          </p:cNvPr>
          <p:cNvPicPr>
            <a:picLocks noChangeAspect="1"/>
          </p:cNvPicPr>
          <p:nvPr/>
        </p:nvPicPr>
        <p:blipFill>
          <a:blip r:embed="rId3"/>
          <a:stretch>
            <a:fillRect/>
          </a:stretch>
        </p:blipFill>
        <p:spPr>
          <a:xfrm>
            <a:off x="170107" y="1932810"/>
            <a:ext cx="11851785" cy="2992379"/>
          </a:xfrm>
          <a:prstGeom prst="rect">
            <a:avLst/>
          </a:prstGeom>
        </p:spPr>
      </p:pic>
    </p:spTree>
    <p:extLst>
      <p:ext uri="{BB962C8B-B14F-4D97-AF65-F5344CB8AC3E}">
        <p14:creationId xmlns:p14="http://schemas.microsoft.com/office/powerpoint/2010/main" val="383403712"/>
      </p:ext>
    </p:extLst>
  </p:cSld>
  <p:clrMapOvr>
    <a:masterClrMapping/>
  </p:clrMapOvr>
  <p:transition spd="slow" advTm="47992">
    <p:push/>
  </p:transition>
</p:sld>
</file>

<file path=ppt/theme/_rels/theme2.xml.rels><?xml version="1.0" encoding="UTF-8" standalone="yes"?>
<Relationships xmlns="http://schemas.openxmlformats.org/package/2006/relationships"><Relationship Id="rId1" Type="http://schemas.openxmlformats.org/officeDocument/2006/relationships/image" Target="../media/image18.jpeg"/></Relationships>
</file>

<file path=ppt/theme/theme1.xml><?xml version="1.0" encoding="utf-8"?>
<a:theme xmlns:a="http://schemas.openxmlformats.org/drawingml/2006/main" name="DSV Templat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500" noProof="0" dirty="0" err="1" smtClean="0">
            <a:solidFill>
              <a:schemeClr val="bg1"/>
            </a:solidFill>
          </a:defRPr>
        </a:defPPr>
      </a:lst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err="1" smtClean="0"/>
        </a:defPPr>
      </a:lstStyle>
    </a:txDef>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Blank.potx" id="{28284086-7A12-4262-9044-C9F8E6DD62E6}" vid="{B3E5F076-49CF-497E-A0C4-B5A6051EFD10}"/>
    </a:ext>
  </a:extLst>
</a:theme>
</file>

<file path=ppt/theme/theme2.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tema">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DSV 2023">
      <a:dk1>
        <a:srgbClr val="000000"/>
      </a:dk1>
      <a:lt1>
        <a:srgbClr val="FFFFFF"/>
      </a:lt1>
      <a:dk2>
        <a:srgbClr val="002664"/>
      </a:dk2>
      <a:lt2>
        <a:srgbClr val="DBDCDD"/>
      </a:lt2>
      <a:accent1>
        <a:srgbClr val="0431A6"/>
      </a:accent1>
      <a:accent2>
        <a:srgbClr val="4B87E0"/>
      </a:accent2>
      <a:accent3>
        <a:srgbClr val="FFCA0C"/>
      </a:accent3>
      <a:accent4>
        <a:srgbClr val="00682A"/>
      </a:accent4>
      <a:accent5>
        <a:srgbClr val="B6551E"/>
      </a:accent5>
      <a:accent6>
        <a:srgbClr val="2F3135"/>
      </a:accent6>
      <a:hlink>
        <a:srgbClr val="4B87E0"/>
      </a:hlink>
      <a:folHlink>
        <a:srgbClr val="B6551E"/>
      </a:folHlink>
    </a:clrScheme>
    <a:fontScheme name="DS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214,224,238">
      <a:srgbClr val="D6E0EE"/>
    </a:custClr>
    <a:custClr name="180,207,226">
      <a:srgbClr val="B4CFE2"/>
    </a:custClr>
    <a:custClr name="139,179,211">
      <a:srgbClr val="8BB3D3"/>
    </a:custClr>
    <a:custClr name="124,157,190">
      <a:srgbClr val="7C9DBE"/>
    </a:custClr>
    <a:custClr name="106,135,170">
      <a:srgbClr val="6A87AA"/>
    </a:custClr>
    <a:custClr name="83,110,135">
      <a:srgbClr val="536E87"/>
    </a:custClr>
    <a:custClr name="28,83,110">
      <a:srgbClr val="1C536E"/>
    </a:custClr>
    <a:custClr name="Color has no name">
      <a:srgbClr val="FFFFFF"/>
    </a:custClr>
    <a:custClr name="Color has no name">
      <a:srgbClr val="FFFFFF"/>
    </a:custClr>
    <a:custClr name="Color has no name">
      <a:srgbClr val="FFFFFF"/>
    </a:custClr>
    <a:custClr name="217,239,201">
      <a:srgbClr val="D9EFC9"/>
    </a:custClr>
    <a:custClr name="184,222,134">
      <a:srgbClr val="B8DE86"/>
    </a:custClr>
    <a:custClr name="168,197,103">
      <a:srgbClr val="A8C567"/>
    </a:custClr>
    <a:custClr name="144,185,71">
      <a:srgbClr val="90B947"/>
    </a:custClr>
    <a:custClr name="119,151,67">
      <a:srgbClr val="779743"/>
    </a:custClr>
    <a:custClr name="90,124,30">
      <a:srgbClr val="5A7C1E"/>
    </a:custClr>
    <a:custClr name="45,88,12">
      <a:srgbClr val="2D580C"/>
    </a:custClr>
    <a:custClr name="Color has no name">
      <a:srgbClr val="FFFFFF"/>
    </a:custClr>
    <a:custClr name="Color has no name">
      <a:srgbClr val="FFFFFF"/>
    </a:custClr>
    <a:custClr name="Color has no name">
      <a:srgbClr val="FFFFFF"/>
    </a:custClr>
    <a:custClr name="254,250,192">
      <a:srgbClr val="FEFAC0"/>
    </a:custClr>
    <a:custClr name="252,243,130">
      <a:srgbClr val="FCF382"/>
    </a:custClr>
    <a:custClr name="247,225,91">
      <a:srgbClr val="F7E15B"/>
    </a:custClr>
    <a:custClr name="238,211,8">
      <a:srgbClr val="EED308"/>
    </a:custClr>
    <a:custClr name="205,183,17">
      <a:srgbClr val="CDB711"/>
    </a:custClr>
    <a:custClr name="155,139,41">
      <a:srgbClr val="9B8B29"/>
    </a:custClr>
    <a:custClr name="100,88,0">
      <a:srgbClr val="645800"/>
    </a:custClr>
    <a:custClr name="Color has no name">
      <a:srgbClr val="FFFFFF"/>
    </a:custClr>
    <a:custClr name="Color has no name">
      <a:srgbClr val="FFFFFF"/>
    </a:custClr>
    <a:custClr name="Color has no name">
      <a:srgbClr val="FFFFFF"/>
    </a:custClr>
    <a:custClr name="255,219,191">
      <a:srgbClr val="FFDBBF"/>
    </a:custClr>
    <a:custClr name="245,191,147">
      <a:srgbClr val="F5BF93"/>
    </a:custClr>
    <a:custClr name="240,171,102">
      <a:srgbClr val="F0AB66"/>
    </a:custClr>
    <a:custClr name="218,126,46">
      <a:srgbClr val="DA7E2E"/>
    </a:custClr>
    <a:custClr name="194,111,48">
      <a:srgbClr val="C26F30"/>
    </a:custClr>
    <a:custClr name="150,89,0">
      <a:srgbClr val="965900"/>
    </a:custClr>
    <a:custClr name="105,44,17">
      <a:srgbClr val="692C11"/>
    </a:custClr>
    <a:custClr name="Color has no name">
      <a:srgbClr val="FFFFFF"/>
    </a:custClr>
    <a:custClr name="Color has no name">
      <a:srgbClr val="FFFFFF"/>
    </a:custClr>
    <a:custClr name="Color has no name">
      <a:srgbClr val="FFFFFF"/>
    </a:custClr>
    <a:custClr name="215,217,220">
      <a:srgbClr val="D7D9DC"/>
    </a:custClr>
    <a:custClr name="170,176,186">
      <a:srgbClr val="AAB0BA"/>
    </a:custClr>
    <a:custClr name="135,141,150">
      <a:srgbClr val="878D96"/>
    </a:custClr>
    <a:custClr name="94,106,113">
      <a:srgbClr val="5E6A71"/>
    </a:custClr>
    <a:custClr name="77,84,93">
      <a:srgbClr val="4D545D"/>
    </a:custClr>
    <a:custClr name="58,63,70">
      <a:srgbClr val="3A3F46"/>
    </a:custClr>
    <a:custClr name="34,37,42">
      <a:srgbClr val="22252A"/>
    </a:custClr>
    <a:custClr name="Color has no name">
      <a:srgbClr val="FFFFFF"/>
    </a:custClr>
    <a:custClr name="Color has no name">
      <a:srgbClr val="FFFFFF"/>
    </a:custClr>
    <a:custClr name="Color has no name">
      <a:srgbClr val="FFFFFF"/>
    </a:custClr>
    <a:custClr name="234,235,236">
      <a:srgbClr val="EAEBEC"/>
    </a:custClr>
    <a:custClr name="230,230,231">
      <a:srgbClr val="E6E6E7"/>
    </a:custClr>
    <a:custClr name="225,226,227">
      <a:srgbClr val="E1E2E3"/>
    </a:custClr>
    <a:custClr name="219,220,221">
      <a:srgbClr val="DBDCDD"/>
    </a:custClr>
    <a:custClr name="206,207,209">
      <a:srgbClr val="CECFD1"/>
    </a:custClr>
    <a:custClr name="191,193,195">
      <a:srgbClr val="BFC1C3"/>
    </a:custClr>
    <a:custClr name="170,172,174">
      <a:srgbClr val="AAACAE"/>
    </a:custClr>
    <a:custClr>
      <a:srgbClr val="FFFFFF"/>
    </a:custClr>
    <a:custClr>
      <a:srgbClr val="FFFFFF"/>
    </a:custClr>
    <a:custCl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TemplafyTemplateConfiguration><![CDATA[{"elementsMetadata":[],"transformationConfigurations":[],"templateName":"Template 2024","templateDescription":"","enableDocumentContentUpdater":false,"version":"2.0"}]]></TemplafyTemplateConfiguration>
</file>

<file path=customXml/item2.xml><?xml version="1.0" encoding="utf-8"?>
<TemplafyFormConfiguration><![CDATA[{"formFields":[],"formDataEntries":[]}]]></TemplafyFormConfiguration>
</file>

<file path=customXml/itemProps1.xml><?xml version="1.0" encoding="utf-8"?>
<ds:datastoreItem xmlns:ds="http://schemas.openxmlformats.org/officeDocument/2006/customXml" ds:itemID="{43877E11-121F-45E2-A0FE-16DFA988BBD5}">
  <ds:schemaRefs/>
</ds:datastoreItem>
</file>

<file path=customXml/itemProps2.xml><?xml version="1.0" encoding="utf-8"?>
<ds:datastoreItem xmlns:ds="http://schemas.openxmlformats.org/officeDocument/2006/customXml" ds:itemID="{9A03A13C-D5E3-49F8-B37D-AFA024345652}">
  <ds:schemaRefs/>
</ds:datastoreItem>
</file>

<file path=docProps/app.xml><?xml version="1.0" encoding="utf-8"?>
<Properties xmlns="http://schemas.openxmlformats.org/officeDocument/2006/extended-properties" xmlns:vt="http://schemas.openxmlformats.org/officeDocument/2006/docPropsVTypes">
  <Template/>
  <TotalTime>0</TotalTime>
  <Words>300</Words>
  <Application>Microsoft Office PowerPoint</Application>
  <PresentationFormat>Widescreen</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Century Gothic</vt:lpstr>
      <vt:lpstr>Garamond</vt:lpstr>
      <vt:lpstr>DSV Template</vt:lpstr>
      <vt:lpstr>Savon</vt:lpstr>
      <vt:lpstr>3. Imputation Testing – Decision Tree</vt:lpstr>
      <vt:lpstr>3. Imputation Testing – Decision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2024-03-26T05:44:43Z</dcterms:created>
  <dcterms:modified xsi:type="dcterms:W3CDTF">2024-05-17T19:19:37Z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2024-02-07T10:44:26</vt:lpwstr>
  </property>
  <property fmtid="{D5CDD505-2E9C-101B-9397-08002B2CF9AE}" pid="3" name="TemplafyTenantId">
    <vt:lpwstr>dsv</vt:lpwstr>
  </property>
  <property fmtid="{D5CDD505-2E9C-101B-9397-08002B2CF9AE}" pid="4" name="TemplafyTemplateId">
    <vt:lpwstr>840468974189936750</vt:lpwstr>
  </property>
  <property fmtid="{D5CDD505-2E9C-101B-9397-08002B2CF9AE}" pid="5" name="TemplafyUserProfileId">
    <vt:lpwstr>637995348054930316</vt:lpwstr>
  </property>
  <property fmtid="{D5CDD505-2E9C-101B-9397-08002B2CF9AE}" pid="6" name="TemplafyLanguageCode">
    <vt:lpwstr>en-GB</vt:lpwstr>
  </property>
  <property fmtid="{D5CDD505-2E9C-101B-9397-08002B2CF9AE}" pid="7" name="TemplafyFromBlank">
    <vt:bool>true</vt:bool>
  </property>
</Properties>
</file>