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7"/>
    <p:sldMasterId id="2147483783" r:id="rId8"/>
  </p:sldMasterIdLst>
  <p:notesMasterIdLst>
    <p:notesMasterId r:id="rId21"/>
  </p:notesMasterIdLst>
  <p:handoutMasterIdLst>
    <p:handoutMasterId r:id="rId22"/>
  </p:handoutMasterIdLst>
  <p:sldIdLst>
    <p:sldId id="257" r:id="rId9"/>
    <p:sldId id="259" r:id="rId10"/>
    <p:sldId id="269" r:id="rId11"/>
    <p:sldId id="268" r:id="rId12"/>
    <p:sldId id="285" r:id="rId13"/>
    <p:sldId id="288" r:id="rId14"/>
    <p:sldId id="286" r:id="rId15"/>
    <p:sldId id="270" r:id="rId16"/>
    <p:sldId id="287" r:id="rId17"/>
    <p:sldId id="272" r:id="rId18"/>
    <p:sldId id="274" r:id="rId19"/>
    <p:sldId id="275" r:id="rId20"/>
  </p:sldIdLst>
  <p:sldSz cx="12192000" cy="6858000"/>
  <p:notesSz cx="6819900" cy="9918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160">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2"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5509EA-9A46-4AF9-945A-8F608A4A8EC9}" v="6" dt="2024-05-17T20:10:46.541"/>
    <p1510:client id="{4864C4A1-E747-4C9B-A49A-EF633EB2782D}" v="24" dt="2024-05-17T17:05:10.182"/>
    <p1510:client id="{FF8EF1C4-28F6-441C-A5F4-B29C9065569C}" v="70" dt="2024-05-16T20:58:22.9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17" autoAdjust="0"/>
    <p:restoredTop sz="67692" autoAdjust="0"/>
  </p:normalViewPr>
  <p:slideViewPr>
    <p:cSldViewPr snapToGrid="0" showGuides="1">
      <p:cViewPr varScale="1">
        <p:scale>
          <a:sx n="74" d="100"/>
          <a:sy n="74" d="100"/>
        </p:scale>
        <p:origin x="904" y="32"/>
      </p:cViewPr>
      <p:guideLst>
        <p:guide orient="horz" pos="2160"/>
        <p:guide pos="3840"/>
      </p:guideLst>
    </p:cSldViewPr>
  </p:slideViewPr>
  <p:outlineViewPr>
    <p:cViewPr>
      <p:scale>
        <a:sx n="33" d="100"/>
        <a:sy n="33" d="100"/>
      </p:scale>
      <p:origin x="0" y="-579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93" d="100"/>
          <a:sy n="93" d="100"/>
        </p:scale>
        <p:origin x="318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2.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1.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ebaabetswe.tlhoaele\Downloads\PGDip_model_results_K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ebaabetswe.tlhoaele\Downloads\PGDip_model_results_K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k-Nearest Neighbour: Accuracy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'NewResults_End)'!$B$3</c:f>
              <c:strCache>
                <c:ptCount val="1"/>
                <c:pt idx="0">
                  <c:v>Control</c:v>
                </c:pt>
              </c:strCache>
            </c:strRef>
          </c:tx>
          <c:spPr>
            <a:solidFill>
              <a:schemeClr val="accent1"/>
            </a:solidFill>
            <a:ln>
              <a:noFill/>
            </a:ln>
            <a:effectLst/>
          </c:spPr>
          <c:invertIfNegative val="0"/>
          <c:cat>
            <c:numRef>
              <c:f>'NewResults_End)'!$A$27:$A$29</c:f>
              <c:numCache>
                <c:formatCode>0%</c:formatCode>
                <c:ptCount val="3"/>
                <c:pt idx="0">
                  <c:v>0.1</c:v>
                </c:pt>
                <c:pt idx="1">
                  <c:v>0.4</c:v>
                </c:pt>
                <c:pt idx="2">
                  <c:v>0.7</c:v>
                </c:pt>
              </c:numCache>
            </c:numRef>
          </c:cat>
          <c:val>
            <c:numRef>
              <c:f>'NewResults_End)'!$B$27:$B$29</c:f>
              <c:numCache>
                <c:formatCode>0%</c:formatCode>
                <c:ptCount val="3"/>
                <c:pt idx="0">
                  <c:v>0.95</c:v>
                </c:pt>
                <c:pt idx="1">
                  <c:v>0.95</c:v>
                </c:pt>
                <c:pt idx="2">
                  <c:v>0.95</c:v>
                </c:pt>
              </c:numCache>
            </c:numRef>
          </c:val>
          <c:extLst>
            <c:ext xmlns:c16="http://schemas.microsoft.com/office/drawing/2014/chart" uri="{C3380CC4-5D6E-409C-BE32-E72D297353CC}">
              <c16:uniqueId val="{00000000-77A7-493F-8868-C276A94D4660}"/>
            </c:ext>
          </c:extLst>
        </c:ser>
        <c:ser>
          <c:idx val="1"/>
          <c:order val="1"/>
          <c:tx>
            <c:strRef>
              <c:f>'NewResults_End)'!$C$3</c:f>
              <c:strCache>
                <c:ptCount val="1"/>
                <c:pt idx="0">
                  <c:v>Mode</c:v>
                </c:pt>
              </c:strCache>
            </c:strRef>
          </c:tx>
          <c:spPr>
            <a:solidFill>
              <a:schemeClr val="accent2"/>
            </a:solidFill>
            <a:ln>
              <a:noFill/>
            </a:ln>
            <a:effectLst/>
          </c:spPr>
          <c:invertIfNegative val="0"/>
          <c:cat>
            <c:numRef>
              <c:f>'NewResults_End)'!$A$27:$A$29</c:f>
              <c:numCache>
                <c:formatCode>0%</c:formatCode>
                <c:ptCount val="3"/>
                <c:pt idx="0">
                  <c:v>0.1</c:v>
                </c:pt>
                <c:pt idx="1">
                  <c:v>0.4</c:v>
                </c:pt>
                <c:pt idx="2">
                  <c:v>0.7</c:v>
                </c:pt>
              </c:numCache>
            </c:numRef>
          </c:cat>
          <c:val>
            <c:numRef>
              <c:f>'NewResults_End)'!$C$27:$C$29</c:f>
              <c:numCache>
                <c:formatCode>0%</c:formatCode>
                <c:ptCount val="3"/>
                <c:pt idx="0">
                  <c:v>0.84</c:v>
                </c:pt>
                <c:pt idx="1">
                  <c:v>0.49</c:v>
                </c:pt>
                <c:pt idx="2">
                  <c:v>0.35</c:v>
                </c:pt>
              </c:numCache>
            </c:numRef>
          </c:val>
          <c:extLst>
            <c:ext xmlns:c16="http://schemas.microsoft.com/office/drawing/2014/chart" uri="{C3380CC4-5D6E-409C-BE32-E72D297353CC}">
              <c16:uniqueId val="{00000001-77A7-493F-8868-C276A94D4660}"/>
            </c:ext>
          </c:extLst>
        </c:ser>
        <c:ser>
          <c:idx val="2"/>
          <c:order val="2"/>
          <c:tx>
            <c:strRef>
              <c:f>'NewResults_End)'!$D$3</c:f>
              <c:strCache>
                <c:ptCount val="1"/>
                <c:pt idx="0">
                  <c:v>Naïve Bayes</c:v>
                </c:pt>
              </c:strCache>
            </c:strRef>
          </c:tx>
          <c:spPr>
            <a:solidFill>
              <a:schemeClr val="accent3"/>
            </a:solidFill>
            <a:ln>
              <a:noFill/>
            </a:ln>
            <a:effectLst/>
          </c:spPr>
          <c:invertIfNegative val="0"/>
          <c:cat>
            <c:numRef>
              <c:f>'NewResults_End)'!$A$27:$A$29</c:f>
              <c:numCache>
                <c:formatCode>0%</c:formatCode>
                <c:ptCount val="3"/>
                <c:pt idx="0">
                  <c:v>0.1</c:v>
                </c:pt>
                <c:pt idx="1">
                  <c:v>0.4</c:v>
                </c:pt>
                <c:pt idx="2">
                  <c:v>0.7</c:v>
                </c:pt>
              </c:numCache>
            </c:numRef>
          </c:cat>
          <c:val>
            <c:numRef>
              <c:f>'NewResults_End)'!$D$27:$D$29</c:f>
              <c:numCache>
                <c:formatCode>0%</c:formatCode>
                <c:ptCount val="3"/>
                <c:pt idx="0">
                  <c:v>0.91</c:v>
                </c:pt>
                <c:pt idx="1">
                  <c:v>0.82</c:v>
                </c:pt>
                <c:pt idx="2">
                  <c:v>0.59</c:v>
                </c:pt>
              </c:numCache>
            </c:numRef>
          </c:val>
          <c:extLst>
            <c:ext xmlns:c16="http://schemas.microsoft.com/office/drawing/2014/chart" uri="{C3380CC4-5D6E-409C-BE32-E72D297353CC}">
              <c16:uniqueId val="{00000002-77A7-493F-8868-C276A94D4660}"/>
            </c:ext>
          </c:extLst>
        </c:ser>
        <c:dLbls>
          <c:showLegendKey val="0"/>
          <c:showVal val="0"/>
          <c:showCatName val="0"/>
          <c:showSerName val="0"/>
          <c:showPercent val="0"/>
          <c:showBubbleSize val="0"/>
        </c:dLbls>
        <c:gapWidth val="150"/>
        <c:axId val="397713664"/>
        <c:axId val="397715392"/>
      </c:barChart>
      <c:catAx>
        <c:axId val="3977136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Proportion of Missing Values Imputed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5392"/>
        <c:crosses val="autoZero"/>
        <c:auto val="1"/>
        <c:lblAlgn val="ctr"/>
        <c:lblOffset val="100"/>
        <c:noMultiLvlLbl val="0"/>
      </c:catAx>
      <c:valAx>
        <c:axId val="3977153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Calculated</a:t>
                </a:r>
                <a:r>
                  <a:rPr lang="en-GB" baseline="0"/>
                  <a:t> Accuracy</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3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k-Nearest Neighbour: F1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'NewResults_End)'!$N$3</c:f>
              <c:strCache>
                <c:ptCount val="1"/>
                <c:pt idx="0">
                  <c:v>Control</c:v>
                </c:pt>
              </c:strCache>
            </c:strRef>
          </c:tx>
          <c:spPr>
            <a:solidFill>
              <a:schemeClr val="accent1"/>
            </a:solidFill>
            <a:ln>
              <a:noFill/>
            </a:ln>
            <a:effectLst/>
          </c:spPr>
          <c:invertIfNegative val="0"/>
          <c:cat>
            <c:numRef>
              <c:f>'NewResults_End)'!$A$27:$A$29</c:f>
              <c:numCache>
                <c:formatCode>0%</c:formatCode>
                <c:ptCount val="3"/>
                <c:pt idx="0">
                  <c:v>0.1</c:v>
                </c:pt>
                <c:pt idx="1">
                  <c:v>0.4</c:v>
                </c:pt>
                <c:pt idx="2">
                  <c:v>0.7</c:v>
                </c:pt>
              </c:numCache>
            </c:numRef>
          </c:cat>
          <c:val>
            <c:numRef>
              <c:f>'NewResults_End)'!$N$27:$N$29</c:f>
              <c:numCache>
                <c:formatCode>0%</c:formatCode>
                <c:ptCount val="3"/>
                <c:pt idx="0">
                  <c:v>0.94</c:v>
                </c:pt>
                <c:pt idx="1">
                  <c:v>0.94</c:v>
                </c:pt>
                <c:pt idx="2">
                  <c:v>0.94</c:v>
                </c:pt>
              </c:numCache>
            </c:numRef>
          </c:val>
          <c:extLst>
            <c:ext xmlns:c16="http://schemas.microsoft.com/office/drawing/2014/chart" uri="{C3380CC4-5D6E-409C-BE32-E72D297353CC}">
              <c16:uniqueId val="{00000000-C1AB-4600-A50E-AA5E9B8CB7F9}"/>
            </c:ext>
          </c:extLst>
        </c:ser>
        <c:ser>
          <c:idx val="1"/>
          <c:order val="1"/>
          <c:tx>
            <c:strRef>
              <c:f>'NewResults_End)'!$O$3</c:f>
              <c:strCache>
                <c:ptCount val="1"/>
                <c:pt idx="0">
                  <c:v>Mode</c:v>
                </c:pt>
              </c:strCache>
            </c:strRef>
          </c:tx>
          <c:spPr>
            <a:solidFill>
              <a:schemeClr val="accent2"/>
            </a:solidFill>
            <a:ln>
              <a:noFill/>
            </a:ln>
            <a:effectLst/>
          </c:spPr>
          <c:invertIfNegative val="0"/>
          <c:cat>
            <c:numRef>
              <c:f>'NewResults_End)'!$A$27:$A$29</c:f>
              <c:numCache>
                <c:formatCode>0%</c:formatCode>
                <c:ptCount val="3"/>
                <c:pt idx="0">
                  <c:v>0.1</c:v>
                </c:pt>
                <c:pt idx="1">
                  <c:v>0.4</c:v>
                </c:pt>
                <c:pt idx="2">
                  <c:v>0.7</c:v>
                </c:pt>
              </c:numCache>
            </c:numRef>
          </c:cat>
          <c:val>
            <c:numRef>
              <c:f>'NewResults_End)'!$O$27:$O$29</c:f>
              <c:numCache>
                <c:formatCode>0%</c:formatCode>
                <c:ptCount val="3"/>
                <c:pt idx="0">
                  <c:v>0.82</c:v>
                </c:pt>
                <c:pt idx="1">
                  <c:v>0.44</c:v>
                </c:pt>
                <c:pt idx="2">
                  <c:v>0.22</c:v>
                </c:pt>
              </c:numCache>
            </c:numRef>
          </c:val>
          <c:extLst>
            <c:ext xmlns:c16="http://schemas.microsoft.com/office/drawing/2014/chart" uri="{C3380CC4-5D6E-409C-BE32-E72D297353CC}">
              <c16:uniqueId val="{00000001-C1AB-4600-A50E-AA5E9B8CB7F9}"/>
            </c:ext>
          </c:extLst>
        </c:ser>
        <c:ser>
          <c:idx val="2"/>
          <c:order val="2"/>
          <c:tx>
            <c:strRef>
              <c:f>'NewResults_End)'!$P$3</c:f>
              <c:strCache>
                <c:ptCount val="1"/>
                <c:pt idx="0">
                  <c:v>Naïve Bayes</c:v>
                </c:pt>
              </c:strCache>
            </c:strRef>
          </c:tx>
          <c:spPr>
            <a:solidFill>
              <a:schemeClr val="accent3"/>
            </a:solidFill>
            <a:ln>
              <a:noFill/>
            </a:ln>
            <a:effectLst/>
          </c:spPr>
          <c:invertIfNegative val="0"/>
          <c:cat>
            <c:numRef>
              <c:f>'NewResults_End)'!$A$27:$A$29</c:f>
              <c:numCache>
                <c:formatCode>0%</c:formatCode>
                <c:ptCount val="3"/>
                <c:pt idx="0">
                  <c:v>0.1</c:v>
                </c:pt>
                <c:pt idx="1">
                  <c:v>0.4</c:v>
                </c:pt>
                <c:pt idx="2">
                  <c:v>0.7</c:v>
                </c:pt>
              </c:numCache>
            </c:numRef>
          </c:cat>
          <c:val>
            <c:numRef>
              <c:f>'NewResults_End)'!$P$27:$P$29</c:f>
              <c:numCache>
                <c:formatCode>0%</c:formatCode>
                <c:ptCount val="3"/>
                <c:pt idx="0">
                  <c:v>0.9</c:v>
                </c:pt>
                <c:pt idx="1">
                  <c:v>0.81</c:v>
                </c:pt>
                <c:pt idx="2">
                  <c:v>0.59</c:v>
                </c:pt>
              </c:numCache>
            </c:numRef>
          </c:val>
          <c:extLst>
            <c:ext xmlns:c16="http://schemas.microsoft.com/office/drawing/2014/chart" uri="{C3380CC4-5D6E-409C-BE32-E72D297353CC}">
              <c16:uniqueId val="{00000002-C1AB-4600-A50E-AA5E9B8CB7F9}"/>
            </c:ext>
          </c:extLst>
        </c:ser>
        <c:dLbls>
          <c:showLegendKey val="0"/>
          <c:showVal val="0"/>
          <c:showCatName val="0"/>
          <c:showSerName val="0"/>
          <c:showPercent val="0"/>
          <c:showBubbleSize val="0"/>
        </c:dLbls>
        <c:gapWidth val="150"/>
        <c:axId val="397713664"/>
        <c:axId val="397715392"/>
      </c:barChart>
      <c:catAx>
        <c:axId val="3977136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Proportion of Missing Values Imputed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5392"/>
        <c:crosses val="autoZero"/>
        <c:auto val="1"/>
        <c:lblAlgn val="ctr"/>
        <c:lblOffset val="100"/>
        <c:noMultiLvlLbl val="0"/>
      </c:catAx>
      <c:valAx>
        <c:axId val="3977153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Calculated</a:t>
                </a:r>
                <a:r>
                  <a:rPr lang="en-GB" baseline="0"/>
                  <a:t> Accuracy</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713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DDF439-10FF-40BC-8612-EBE211E0DAA8}"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ZA"/>
        </a:p>
      </dgm:t>
    </dgm:pt>
    <dgm:pt modelId="{77059FDB-0595-4162-9C07-B65F853B5E46}">
      <dgm:prSet phldrT="[Text]"/>
      <dgm:spPr>
        <a:solidFill>
          <a:schemeClr val="bg2">
            <a:lumMod val="75000"/>
          </a:schemeClr>
        </a:solidFill>
      </dgm:spPr>
      <dgm:t>
        <a:bodyPr/>
        <a:lstStyle/>
        <a:p>
          <a:r>
            <a:rPr lang="en-US" dirty="0"/>
            <a:t>Nursery Dataset</a:t>
          </a:r>
          <a:endParaRPr lang="en-ZA" dirty="0"/>
        </a:p>
      </dgm:t>
    </dgm:pt>
    <dgm:pt modelId="{415D1432-DD91-45D0-B119-C4E9DFABE309}" type="parTrans" cxnId="{16046728-0C61-4B90-A5D7-2731929148BD}">
      <dgm:prSet/>
      <dgm:spPr/>
      <dgm:t>
        <a:bodyPr/>
        <a:lstStyle/>
        <a:p>
          <a:endParaRPr lang="en-ZA"/>
        </a:p>
      </dgm:t>
    </dgm:pt>
    <dgm:pt modelId="{45BA592F-1ABB-44EF-8807-8A6A24B5873C}" type="sibTrans" cxnId="{16046728-0C61-4B90-A5D7-2731929148BD}">
      <dgm:prSet/>
      <dgm:spPr/>
      <dgm:t>
        <a:bodyPr/>
        <a:lstStyle/>
        <a:p>
          <a:endParaRPr lang="en-ZA"/>
        </a:p>
      </dgm:t>
    </dgm:pt>
    <dgm:pt modelId="{8D073FB6-8CD1-49BC-B71C-1770D1789B42}">
      <dgm:prSet phldrT="[Text]"/>
      <dgm:spPr>
        <a:solidFill>
          <a:srgbClr val="1B74B2"/>
        </a:solidFill>
      </dgm:spPr>
      <dgm:t>
        <a:bodyPr/>
        <a:lstStyle/>
        <a:p>
          <a:r>
            <a:rPr lang="en-US" dirty="0"/>
            <a:t>Base Train</a:t>
          </a:r>
          <a:endParaRPr lang="en-ZA" dirty="0"/>
        </a:p>
      </dgm:t>
    </dgm:pt>
    <dgm:pt modelId="{F1E6DA9D-3E15-4268-8109-0694AC77DA5E}" type="parTrans" cxnId="{70FDD64F-70E8-4505-AB86-15BF75673666}">
      <dgm:prSet/>
      <dgm:spPr/>
      <dgm:t>
        <a:bodyPr/>
        <a:lstStyle/>
        <a:p>
          <a:endParaRPr lang="en-ZA"/>
        </a:p>
      </dgm:t>
    </dgm:pt>
    <dgm:pt modelId="{87BFA7EC-E0C3-4BD1-8163-0AD976CD5A40}" type="sibTrans" cxnId="{70FDD64F-70E8-4505-AB86-15BF75673666}">
      <dgm:prSet/>
      <dgm:spPr/>
      <dgm:t>
        <a:bodyPr/>
        <a:lstStyle/>
        <a:p>
          <a:endParaRPr lang="en-ZA"/>
        </a:p>
      </dgm:t>
    </dgm:pt>
    <dgm:pt modelId="{5B32A6E6-86EC-4925-ABC0-1837794A5CE7}">
      <dgm:prSet phldrT="[Text]"/>
      <dgm:spPr>
        <a:solidFill>
          <a:schemeClr val="bg2">
            <a:lumMod val="75000"/>
          </a:schemeClr>
        </a:solidFill>
      </dgm:spPr>
      <dgm:t>
        <a:bodyPr/>
        <a:lstStyle/>
        <a:p>
          <a:r>
            <a:rPr lang="en-US" dirty="0"/>
            <a:t>10% missing values</a:t>
          </a:r>
          <a:endParaRPr lang="en-ZA" dirty="0"/>
        </a:p>
      </dgm:t>
    </dgm:pt>
    <dgm:pt modelId="{E07F651A-D1B7-47C8-8D0F-ABF9B05A64E0}" type="parTrans" cxnId="{4AD33E3D-24A6-4495-90F6-E166EDEF8D25}">
      <dgm:prSet/>
      <dgm:spPr/>
      <dgm:t>
        <a:bodyPr/>
        <a:lstStyle/>
        <a:p>
          <a:endParaRPr lang="en-ZA"/>
        </a:p>
      </dgm:t>
    </dgm:pt>
    <dgm:pt modelId="{12B001EC-8117-479E-A1FB-8CDADF5224F0}" type="sibTrans" cxnId="{4AD33E3D-24A6-4495-90F6-E166EDEF8D25}">
      <dgm:prSet/>
      <dgm:spPr/>
      <dgm:t>
        <a:bodyPr/>
        <a:lstStyle/>
        <a:p>
          <a:endParaRPr lang="en-ZA"/>
        </a:p>
      </dgm:t>
    </dgm:pt>
    <dgm:pt modelId="{4DD9407C-460B-4D1E-95F3-7DC7B944C0AB}">
      <dgm:prSet phldrT="[Text]"/>
      <dgm:spPr>
        <a:solidFill>
          <a:schemeClr val="bg2">
            <a:lumMod val="75000"/>
          </a:schemeClr>
        </a:solidFill>
      </dgm:spPr>
      <dgm:t>
        <a:bodyPr/>
        <a:lstStyle/>
        <a:p>
          <a:r>
            <a:rPr lang="en-US" dirty="0"/>
            <a:t>40% missing values</a:t>
          </a:r>
          <a:endParaRPr lang="en-ZA" dirty="0"/>
        </a:p>
      </dgm:t>
    </dgm:pt>
    <dgm:pt modelId="{FF70D626-FA02-4265-9FA3-60B43DFF9C51}" type="parTrans" cxnId="{682DFE28-0FCC-4176-96DB-577CC175A24D}">
      <dgm:prSet/>
      <dgm:spPr/>
      <dgm:t>
        <a:bodyPr/>
        <a:lstStyle/>
        <a:p>
          <a:endParaRPr lang="en-ZA"/>
        </a:p>
      </dgm:t>
    </dgm:pt>
    <dgm:pt modelId="{04DFF077-7CFF-4DFB-A2B1-C8B985AD7370}" type="sibTrans" cxnId="{682DFE28-0FCC-4176-96DB-577CC175A24D}">
      <dgm:prSet/>
      <dgm:spPr/>
      <dgm:t>
        <a:bodyPr/>
        <a:lstStyle/>
        <a:p>
          <a:endParaRPr lang="en-ZA"/>
        </a:p>
      </dgm:t>
    </dgm:pt>
    <dgm:pt modelId="{E03D74C0-F370-4DDD-8E85-5A4107D020A4}">
      <dgm:prSet phldrT="[Text]"/>
      <dgm:spPr>
        <a:solidFill>
          <a:srgbClr val="002060"/>
        </a:solidFill>
      </dgm:spPr>
      <dgm:t>
        <a:bodyPr/>
        <a:lstStyle/>
        <a:p>
          <a:r>
            <a:rPr lang="en-US" dirty="0"/>
            <a:t>Base Test</a:t>
          </a:r>
          <a:endParaRPr lang="en-ZA" dirty="0"/>
        </a:p>
      </dgm:t>
    </dgm:pt>
    <dgm:pt modelId="{8CEFA627-3A9A-44DB-84B5-5D9E32DA9D96}" type="parTrans" cxnId="{8F4594AC-75BF-437C-9BB3-62FD6AF10E55}">
      <dgm:prSet/>
      <dgm:spPr/>
      <dgm:t>
        <a:bodyPr/>
        <a:lstStyle/>
        <a:p>
          <a:endParaRPr lang="en-ZA"/>
        </a:p>
      </dgm:t>
    </dgm:pt>
    <dgm:pt modelId="{F93495B0-6401-4C88-BCA0-CA07D3CBCB88}" type="sibTrans" cxnId="{8F4594AC-75BF-437C-9BB3-62FD6AF10E55}">
      <dgm:prSet/>
      <dgm:spPr/>
      <dgm:t>
        <a:bodyPr/>
        <a:lstStyle/>
        <a:p>
          <a:endParaRPr lang="en-ZA"/>
        </a:p>
      </dgm:t>
    </dgm:pt>
    <dgm:pt modelId="{A348CCD9-BAD3-4676-8FC1-A9B8275D5933}">
      <dgm:prSet phldrT="[Text]"/>
      <dgm:spPr>
        <a:solidFill>
          <a:schemeClr val="bg2">
            <a:lumMod val="75000"/>
          </a:schemeClr>
        </a:solidFill>
      </dgm:spPr>
      <dgm:t>
        <a:bodyPr/>
        <a:lstStyle/>
        <a:p>
          <a:r>
            <a:rPr lang="en-US" dirty="0"/>
            <a:t>70% Missing Values</a:t>
          </a:r>
          <a:endParaRPr lang="en-ZA" dirty="0"/>
        </a:p>
      </dgm:t>
    </dgm:pt>
    <dgm:pt modelId="{C09ACD5B-BEEB-4F24-A419-1BA821DD4245}" type="parTrans" cxnId="{EDAF4AC3-A523-4C38-ABC2-5224EC794083}">
      <dgm:prSet/>
      <dgm:spPr/>
      <dgm:t>
        <a:bodyPr/>
        <a:lstStyle/>
        <a:p>
          <a:endParaRPr lang="en-ZA"/>
        </a:p>
      </dgm:t>
    </dgm:pt>
    <dgm:pt modelId="{D1038C94-65A5-43F1-A638-B4164B4E8EDB}" type="sibTrans" cxnId="{EDAF4AC3-A523-4C38-ABC2-5224EC794083}">
      <dgm:prSet/>
      <dgm:spPr/>
      <dgm:t>
        <a:bodyPr/>
        <a:lstStyle/>
        <a:p>
          <a:endParaRPr lang="en-ZA"/>
        </a:p>
      </dgm:t>
    </dgm:pt>
    <dgm:pt modelId="{DA2CD9EB-472C-449A-A929-3164CDF89FC1}">
      <dgm:prSet phldrT="[Text]"/>
      <dgm:spPr>
        <a:solidFill>
          <a:schemeClr val="bg2">
            <a:lumMod val="75000"/>
          </a:schemeClr>
        </a:solidFill>
      </dgm:spPr>
      <dgm:t>
        <a:bodyPr/>
        <a:lstStyle/>
        <a:p>
          <a:r>
            <a:rPr lang="en-US" dirty="0"/>
            <a:t>Naïve Bayes Imputation</a:t>
          </a:r>
          <a:endParaRPr lang="en-ZA" dirty="0"/>
        </a:p>
      </dgm:t>
    </dgm:pt>
    <dgm:pt modelId="{D6E637EA-0270-4102-BFD5-0A464D5B9FC2}" type="parTrans" cxnId="{F45D728D-C1FD-463C-8205-5ABC257842A1}">
      <dgm:prSet/>
      <dgm:spPr/>
      <dgm:t>
        <a:bodyPr/>
        <a:lstStyle/>
        <a:p>
          <a:endParaRPr lang="en-ZA"/>
        </a:p>
      </dgm:t>
    </dgm:pt>
    <dgm:pt modelId="{DB431F17-0E8C-4F88-A839-E32B6DB767DA}" type="sibTrans" cxnId="{F45D728D-C1FD-463C-8205-5ABC257842A1}">
      <dgm:prSet/>
      <dgm:spPr/>
      <dgm:t>
        <a:bodyPr/>
        <a:lstStyle/>
        <a:p>
          <a:endParaRPr lang="en-ZA"/>
        </a:p>
      </dgm:t>
    </dgm:pt>
    <dgm:pt modelId="{2F0A850E-3503-46B0-9065-7EC8D4E3BE63}">
      <dgm:prSet phldrT="[Text]"/>
      <dgm:spPr>
        <a:solidFill>
          <a:schemeClr val="bg2">
            <a:lumMod val="75000"/>
          </a:schemeClr>
        </a:solidFill>
      </dgm:spPr>
      <dgm:t>
        <a:bodyPr/>
        <a:lstStyle/>
        <a:p>
          <a:r>
            <a:rPr lang="en-US" dirty="0"/>
            <a:t>Naïve Bayes Imputation</a:t>
          </a:r>
          <a:endParaRPr lang="en-ZA" dirty="0"/>
        </a:p>
      </dgm:t>
    </dgm:pt>
    <dgm:pt modelId="{C99598A1-C09E-409A-B632-CFE97764A2FC}" type="parTrans" cxnId="{4ABC509F-29EB-456F-9CF4-74CCC65679B7}">
      <dgm:prSet/>
      <dgm:spPr/>
      <dgm:t>
        <a:bodyPr/>
        <a:lstStyle/>
        <a:p>
          <a:endParaRPr lang="en-ZA"/>
        </a:p>
      </dgm:t>
    </dgm:pt>
    <dgm:pt modelId="{FD737EA2-7B45-477F-A558-8F257A15F110}" type="sibTrans" cxnId="{4ABC509F-29EB-456F-9CF4-74CCC65679B7}">
      <dgm:prSet/>
      <dgm:spPr/>
      <dgm:t>
        <a:bodyPr/>
        <a:lstStyle/>
        <a:p>
          <a:endParaRPr lang="en-ZA"/>
        </a:p>
      </dgm:t>
    </dgm:pt>
    <dgm:pt modelId="{7501C7E2-7FB0-420E-A6BB-E12CEC6193BA}">
      <dgm:prSet phldrT="[Text]"/>
      <dgm:spPr>
        <a:solidFill>
          <a:schemeClr val="bg2">
            <a:lumMod val="75000"/>
          </a:schemeClr>
        </a:solidFill>
      </dgm:spPr>
      <dgm:t>
        <a:bodyPr/>
        <a:lstStyle/>
        <a:p>
          <a:r>
            <a:rPr lang="en-US" dirty="0"/>
            <a:t>Naïve Bayes Imputation</a:t>
          </a:r>
          <a:endParaRPr lang="en-ZA" dirty="0"/>
        </a:p>
      </dgm:t>
    </dgm:pt>
    <dgm:pt modelId="{1CB336AD-7B8A-4E77-98C9-B144AAE62BBB}" type="parTrans" cxnId="{574AEA7A-23A9-4D4D-9190-7D577828E55A}">
      <dgm:prSet/>
      <dgm:spPr/>
      <dgm:t>
        <a:bodyPr/>
        <a:lstStyle/>
        <a:p>
          <a:endParaRPr lang="en-ZA"/>
        </a:p>
      </dgm:t>
    </dgm:pt>
    <dgm:pt modelId="{A7EBD326-708D-4ED4-A061-629DCC156D8B}" type="sibTrans" cxnId="{574AEA7A-23A9-4D4D-9190-7D577828E55A}">
      <dgm:prSet/>
      <dgm:spPr/>
      <dgm:t>
        <a:bodyPr/>
        <a:lstStyle/>
        <a:p>
          <a:endParaRPr lang="en-ZA"/>
        </a:p>
      </dgm:t>
    </dgm:pt>
    <dgm:pt modelId="{C2322179-ED35-4DDF-984B-137F11AABF00}">
      <dgm:prSet phldrT="[Text]"/>
      <dgm:spPr>
        <a:solidFill>
          <a:schemeClr val="bg2">
            <a:lumMod val="75000"/>
          </a:schemeClr>
        </a:solidFill>
      </dgm:spPr>
      <dgm:t>
        <a:bodyPr/>
        <a:lstStyle/>
        <a:p>
          <a:r>
            <a:rPr lang="en-US" dirty="0"/>
            <a:t>Mode Imputation</a:t>
          </a:r>
          <a:endParaRPr lang="en-ZA" dirty="0"/>
        </a:p>
      </dgm:t>
    </dgm:pt>
    <dgm:pt modelId="{E6323456-5927-457A-876E-4416577BB771}" type="parTrans" cxnId="{2517DD81-1E21-4B83-87E9-33295281AE5B}">
      <dgm:prSet/>
      <dgm:spPr/>
      <dgm:t>
        <a:bodyPr/>
        <a:lstStyle/>
        <a:p>
          <a:endParaRPr lang="en-ZA"/>
        </a:p>
      </dgm:t>
    </dgm:pt>
    <dgm:pt modelId="{CC0D64B2-C676-42E3-8FB6-EB803C0F46CD}" type="sibTrans" cxnId="{2517DD81-1E21-4B83-87E9-33295281AE5B}">
      <dgm:prSet/>
      <dgm:spPr/>
      <dgm:t>
        <a:bodyPr/>
        <a:lstStyle/>
        <a:p>
          <a:endParaRPr lang="en-ZA"/>
        </a:p>
      </dgm:t>
    </dgm:pt>
    <dgm:pt modelId="{1922A216-6FB8-482C-BA23-FE4C46BB2C2E}">
      <dgm:prSet phldrT="[Text]"/>
      <dgm:spPr>
        <a:solidFill>
          <a:schemeClr val="bg2">
            <a:lumMod val="75000"/>
          </a:schemeClr>
        </a:solidFill>
      </dgm:spPr>
      <dgm:t>
        <a:bodyPr/>
        <a:lstStyle/>
        <a:p>
          <a:r>
            <a:rPr lang="en-US" dirty="0"/>
            <a:t>Mode Imputation</a:t>
          </a:r>
          <a:endParaRPr lang="en-ZA" dirty="0"/>
        </a:p>
      </dgm:t>
    </dgm:pt>
    <dgm:pt modelId="{B447FC85-9F9F-4426-B14C-52C62C76149A}" type="parTrans" cxnId="{D8D88B65-29A6-4F74-9063-D0365D3AE5B1}">
      <dgm:prSet/>
      <dgm:spPr/>
      <dgm:t>
        <a:bodyPr/>
        <a:lstStyle/>
        <a:p>
          <a:endParaRPr lang="en-ZA"/>
        </a:p>
      </dgm:t>
    </dgm:pt>
    <dgm:pt modelId="{626CA79D-0EF2-4D22-A988-4BA00374986E}" type="sibTrans" cxnId="{D8D88B65-29A6-4F74-9063-D0365D3AE5B1}">
      <dgm:prSet/>
      <dgm:spPr/>
      <dgm:t>
        <a:bodyPr/>
        <a:lstStyle/>
        <a:p>
          <a:endParaRPr lang="en-ZA"/>
        </a:p>
      </dgm:t>
    </dgm:pt>
    <dgm:pt modelId="{4CC335E2-4C5B-484F-98C1-947ED56BC018}">
      <dgm:prSet phldrT="[Text]"/>
      <dgm:spPr>
        <a:solidFill>
          <a:schemeClr val="bg2">
            <a:lumMod val="75000"/>
          </a:schemeClr>
        </a:solidFill>
      </dgm:spPr>
      <dgm:t>
        <a:bodyPr/>
        <a:lstStyle/>
        <a:p>
          <a:r>
            <a:rPr lang="en-US" dirty="0"/>
            <a:t>Mode Imputation</a:t>
          </a:r>
          <a:endParaRPr lang="en-ZA" dirty="0"/>
        </a:p>
      </dgm:t>
    </dgm:pt>
    <dgm:pt modelId="{1555E199-3039-419E-B931-FA6576DC4E81}" type="parTrans" cxnId="{E6A197B5-305C-48D8-A5AB-A11E12853BD0}">
      <dgm:prSet/>
      <dgm:spPr/>
      <dgm:t>
        <a:bodyPr/>
        <a:lstStyle/>
        <a:p>
          <a:endParaRPr lang="en-ZA"/>
        </a:p>
      </dgm:t>
    </dgm:pt>
    <dgm:pt modelId="{1286FAE9-2E03-4E80-97F4-4E71028C4306}" type="sibTrans" cxnId="{E6A197B5-305C-48D8-A5AB-A11E12853BD0}">
      <dgm:prSet/>
      <dgm:spPr/>
      <dgm:t>
        <a:bodyPr/>
        <a:lstStyle/>
        <a:p>
          <a:endParaRPr lang="en-ZA"/>
        </a:p>
      </dgm:t>
    </dgm:pt>
    <dgm:pt modelId="{5BF4D1A1-CE82-4067-BCF8-53F2A23316EA}" type="pres">
      <dgm:prSet presAssocID="{54DDF439-10FF-40BC-8612-EBE211E0DAA8}" presName="mainComposite" presStyleCnt="0">
        <dgm:presLayoutVars>
          <dgm:chPref val="1"/>
          <dgm:dir/>
          <dgm:animOne val="branch"/>
          <dgm:animLvl val="lvl"/>
          <dgm:resizeHandles val="exact"/>
        </dgm:presLayoutVars>
      </dgm:prSet>
      <dgm:spPr/>
    </dgm:pt>
    <dgm:pt modelId="{AEFBB6DC-37BC-4719-A998-F68374257C8E}" type="pres">
      <dgm:prSet presAssocID="{54DDF439-10FF-40BC-8612-EBE211E0DAA8}" presName="hierFlow" presStyleCnt="0"/>
      <dgm:spPr/>
    </dgm:pt>
    <dgm:pt modelId="{2C3DB272-7917-404F-93DC-17B290210111}" type="pres">
      <dgm:prSet presAssocID="{54DDF439-10FF-40BC-8612-EBE211E0DAA8}" presName="hierChild1" presStyleCnt="0">
        <dgm:presLayoutVars>
          <dgm:chPref val="1"/>
          <dgm:animOne val="branch"/>
          <dgm:animLvl val="lvl"/>
        </dgm:presLayoutVars>
      </dgm:prSet>
      <dgm:spPr/>
    </dgm:pt>
    <dgm:pt modelId="{9DEB4519-1265-46F9-843F-02DEE1F229E2}" type="pres">
      <dgm:prSet presAssocID="{77059FDB-0595-4162-9C07-B65F853B5E46}" presName="Name17" presStyleCnt="0"/>
      <dgm:spPr/>
    </dgm:pt>
    <dgm:pt modelId="{B1D1D582-6234-43C5-A87E-DBC57AED7D8B}" type="pres">
      <dgm:prSet presAssocID="{77059FDB-0595-4162-9C07-B65F853B5E46}" presName="level1Shape" presStyleLbl="node0" presStyleIdx="0" presStyleCnt="1">
        <dgm:presLayoutVars>
          <dgm:chPref val="3"/>
        </dgm:presLayoutVars>
      </dgm:prSet>
      <dgm:spPr/>
    </dgm:pt>
    <dgm:pt modelId="{5D2158F2-3ED6-4837-B2C2-DF67FF3F3B7E}" type="pres">
      <dgm:prSet presAssocID="{77059FDB-0595-4162-9C07-B65F853B5E46}" presName="hierChild2" presStyleCnt="0"/>
      <dgm:spPr/>
    </dgm:pt>
    <dgm:pt modelId="{87E898FB-2BB1-44D1-B016-944267D3E986}" type="pres">
      <dgm:prSet presAssocID="{F1E6DA9D-3E15-4268-8109-0694AC77DA5E}" presName="Name25" presStyleLbl="parChTrans1D2" presStyleIdx="0" presStyleCnt="2"/>
      <dgm:spPr/>
    </dgm:pt>
    <dgm:pt modelId="{403C0E7C-54AC-406F-BFEE-C54FA6297930}" type="pres">
      <dgm:prSet presAssocID="{F1E6DA9D-3E15-4268-8109-0694AC77DA5E}" presName="connTx" presStyleLbl="parChTrans1D2" presStyleIdx="0" presStyleCnt="2"/>
      <dgm:spPr/>
    </dgm:pt>
    <dgm:pt modelId="{49E6ED79-A903-44DE-8709-CCADB72DA66B}" type="pres">
      <dgm:prSet presAssocID="{8D073FB6-8CD1-49BC-B71C-1770D1789B42}" presName="Name30" presStyleCnt="0"/>
      <dgm:spPr/>
    </dgm:pt>
    <dgm:pt modelId="{95AD70D2-D7B6-46B7-8DBD-D69F7CC9E118}" type="pres">
      <dgm:prSet presAssocID="{8D073FB6-8CD1-49BC-B71C-1770D1789B42}" presName="level2Shape" presStyleLbl="node2" presStyleIdx="0" presStyleCnt="2" custLinFactY="-100000" custLinFactNeighborX="-12769" custLinFactNeighborY="-134956"/>
      <dgm:spPr/>
    </dgm:pt>
    <dgm:pt modelId="{CB5240F1-B55A-453B-9CCD-C12066F85DE8}" type="pres">
      <dgm:prSet presAssocID="{8D073FB6-8CD1-49BC-B71C-1770D1789B42}" presName="hierChild3" presStyleCnt="0"/>
      <dgm:spPr/>
    </dgm:pt>
    <dgm:pt modelId="{86A62DD5-4A63-400D-9CCC-97B60BD4A742}" type="pres">
      <dgm:prSet presAssocID="{E07F651A-D1B7-47C8-8D0F-ABF9B05A64E0}" presName="Name25" presStyleLbl="parChTrans1D3" presStyleIdx="0" presStyleCnt="3"/>
      <dgm:spPr/>
    </dgm:pt>
    <dgm:pt modelId="{8CEED233-F556-4C7C-BE74-748DDD882B82}" type="pres">
      <dgm:prSet presAssocID="{E07F651A-D1B7-47C8-8D0F-ABF9B05A64E0}" presName="connTx" presStyleLbl="parChTrans1D3" presStyleIdx="0" presStyleCnt="3"/>
      <dgm:spPr/>
    </dgm:pt>
    <dgm:pt modelId="{7A11DEE7-1C5C-4D99-BD32-2EBC8F6D4562}" type="pres">
      <dgm:prSet presAssocID="{5B32A6E6-86EC-4925-ABC0-1837794A5CE7}" presName="Name30" presStyleCnt="0"/>
      <dgm:spPr/>
    </dgm:pt>
    <dgm:pt modelId="{CEEE8176-35D1-4192-9728-E16633BB788F}" type="pres">
      <dgm:prSet presAssocID="{5B32A6E6-86EC-4925-ABC0-1837794A5CE7}" presName="level2Shape" presStyleLbl="node3" presStyleIdx="0" presStyleCnt="3"/>
      <dgm:spPr/>
    </dgm:pt>
    <dgm:pt modelId="{6D17517E-226C-441B-B204-E2CA6FD30164}" type="pres">
      <dgm:prSet presAssocID="{5B32A6E6-86EC-4925-ABC0-1837794A5CE7}" presName="hierChild3" presStyleCnt="0"/>
      <dgm:spPr/>
    </dgm:pt>
    <dgm:pt modelId="{489275FA-36DF-49A6-9C08-B8E8744A6D56}" type="pres">
      <dgm:prSet presAssocID="{E6323456-5927-457A-876E-4416577BB771}" presName="Name25" presStyleLbl="parChTrans1D4" presStyleIdx="0" presStyleCnt="6"/>
      <dgm:spPr/>
    </dgm:pt>
    <dgm:pt modelId="{E4F3A596-3326-45AA-B600-CD423CBB6B52}" type="pres">
      <dgm:prSet presAssocID="{E6323456-5927-457A-876E-4416577BB771}" presName="connTx" presStyleLbl="parChTrans1D4" presStyleIdx="0" presStyleCnt="6"/>
      <dgm:spPr/>
    </dgm:pt>
    <dgm:pt modelId="{F2957FBC-58B3-4FB0-9689-923928D3B3D1}" type="pres">
      <dgm:prSet presAssocID="{C2322179-ED35-4DDF-984B-137F11AABF00}" presName="Name30" presStyleCnt="0"/>
      <dgm:spPr/>
    </dgm:pt>
    <dgm:pt modelId="{D5BAAADF-3150-47B1-BBF5-2FFBFD86FCED}" type="pres">
      <dgm:prSet presAssocID="{C2322179-ED35-4DDF-984B-137F11AABF00}" presName="level2Shape" presStyleLbl="node4" presStyleIdx="0" presStyleCnt="6"/>
      <dgm:spPr/>
    </dgm:pt>
    <dgm:pt modelId="{4E403420-113B-4DD5-80AA-839E6A169A2B}" type="pres">
      <dgm:prSet presAssocID="{C2322179-ED35-4DDF-984B-137F11AABF00}" presName="hierChild3" presStyleCnt="0"/>
      <dgm:spPr/>
    </dgm:pt>
    <dgm:pt modelId="{B4C65A40-9E2A-41DC-9BAC-254A833EBF26}" type="pres">
      <dgm:prSet presAssocID="{D6E637EA-0270-4102-BFD5-0A464D5B9FC2}" presName="Name25" presStyleLbl="parChTrans1D4" presStyleIdx="1" presStyleCnt="6"/>
      <dgm:spPr/>
    </dgm:pt>
    <dgm:pt modelId="{216F138F-6DFC-4569-A69A-2019E963FC81}" type="pres">
      <dgm:prSet presAssocID="{D6E637EA-0270-4102-BFD5-0A464D5B9FC2}" presName="connTx" presStyleLbl="parChTrans1D4" presStyleIdx="1" presStyleCnt="6"/>
      <dgm:spPr/>
    </dgm:pt>
    <dgm:pt modelId="{BF7DE6B9-2D75-4F70-81DE-8FC3021B8EF6}" type="pres">
      <dgm:prSet presAssocID="{DA2CD9EB-472C-449A-A929-3164CDF89FC1}" presName="Name30" presStyleCnt="0"/>
      <dgm:spPr/>
    </dgm:pt>
    <dgm:pt modelId="{11E00BCE-51DB-4A00-A065-5BD7138A44DD}" type="pres">
      <dgm:prSet presAssocID="{DA2CD9EB-472C-449A-A929-3164CDF89FC1}" presName="level2Shape" presStyleLbl="node4" presStyleIdx="1" presStyleCnt="6"/>
      <dgm:spPr/>
    </dgm:pt>
    <dgm:pt modelId="{4D67990A-3A18-498D-B80F-64771CFFC008}" type="pres">
      <dgm:prSet presAssocID="{DA2CD9EB-472C-449A-A929-3164CDF89FC1}" presName="hierChild3" presStyleCnt="0"/>
      <dgm:spPr/>
    </dgm:pt>
    <dgm:pt modelId="{E75DE5B3-0F75-45A9-A4AC-33BDF190805E}" type="pres">
      <dgm:prSet presAssocID="{FF70D626-FA02-4265-9FA3-60B43DFF9C51}" presName="Name25" presStyleLbl="parChTrans1D3" presStyleIdx="1" presStyleCnt="3"/>
      <dgm:spPr/>
    </dgm:pt>
    <dgm:pt modelId="{6179EC4F-D4F5-4858-B2CE-F63D95CF5311}" type="pres">
      <dgm:prSet presAssocID="{FF70D626-FA02-4265-9FA3-60B43DFF9C51}" presName="connTx" presStyleLbl="parChTrans1D3" presStyleIdx="1" presStyleCnt="3"/>
      <dgm:spPr/>
    </dgm:pt>
    <dgm:pt modelId="{D347D974-A9A6-4EBC-BC4C-C7C688285105}" type="pres">
      <dgm:prSet presAssocID="{4DD9407C-460B-4D1E-95F3-7DC7B944C0AB}" presName="Name30" presStyleCnt="0"/>
      <dgm:spPr/>
    </dgm:pt>
    <dgm:pt modelId="{1011E41C-C8FA-4D0B-A0BF-5E8F7EFE30F6}" type="pres">
      <dgm:prSet presAssocID="{4DD9407C-460B-4D1E-95F3-7DC7B944C0AB}" presName="level2Shape" presStyleLbl="node3" presStyleIdx="1" presStyleCnt="3"/>
      <dgm:spPr/>
    </dgm:pt>
    <dgm:pt modelId="{3191A521-1B8F-4074-85EE-824B7FE0FF59}" type="pres">
      <dgm:prSet presAssocID="{4DD9407C-460B-4D1E-95F3-7DC7B944C0AB}" presName="hierChild3" presStyleCnt="0"/>
      <dgm:spPr/>
    </dgm:pt>
    <dgm:pt modelId="{FA8B4599-3A06-4087-A47C-01252F5134AA}" type="pres">
      <dgm:prSet presAssocID="{B447FC85-9F9F-4426-B14C-52C62C76149A}" presName="Name25" presStyleLbl="parChTrans1D4" presStyleIdx="2" presStyleCnt="6"/>
      <dgm:spPr/>
    </dgm:pt>
    <dgm:pt modelId="{2FD44EF0-25CF-4AA0-BADD-C499D08B8496}" type="pres">
      <dgm:prSet presAssocID="{B447FC85-9F9F-4426-B14C-52C62C76149A}" presName="connTx" presStyleLbl="parChTrans1D4" presStyleIdx="2" presStyleCnt="6"/>
      <dgm:spPr/>
    </dgm:pt>
    <dgm:pt modelId="{A611196B-E0EB-43AF-8982-EA337A21C8C2}" type="pres">
      <dgm:prSet presAssocID="{1922A216-6FB8-482C-BA23-FE4C46BB2C2E}" presName="Name30" presStyleCnt="0"/>
      <dgm:spPr/>
    </dgm:pt>
    <dgm:pt modelId="{F1D4DE00-DD38-423D-A61F-57CC7A686178}" type="pres">
      <dgm:prSet presAssocID="{1922A216-6FB8-482C-BA23-FE4C46BB2C2E}" presName="level2Shape" presStyleLbl="node4" presStyleIdx="2" presStyleCnt="6"/>
      <dgm:spPr/>
    </dgm:pt>
    <dgm:pt modelId="{897FEEE9-01E3-43B1-8111-72AF45FFBA3C}" type="pres">
      <dgm:prSet presAssocID="{1922A216-6FB8-482C-BA23-FE4C46BB2C2E}" presName="hierChild3" presStyleCnt="0"/>
      <dgm:spPr/>
    </dgm:pt>
    <dgm:pt modelId="{2E6CA308-8D40-4A42-853B-2FC7F54008FC}" type="pres">
      <dgm:prSet presAssocID="{C99598A1-C09E-409A-B632-CFE97764A2FC}" presName="Name25" presStyleLbl="parChTrans1D4" presStyleIdx="3" presStyleCnt="6"/>
      <dgm:spPr/>
    </dgm:pt>
    <dgm:pt modelId="{42FD8038-DD71-4393-99D3-761AFEED55A8}" type="pres">
      <dgm:prSet presAssocID="{C99598A1-C09E-409A-B632-CFE97764A2FC}" presName="connTx" presStyleLbl="parChTrans1D4" presStyleIdx="3" presStyleCnt="6"/>
      <dgm:spPr/>
    </dgm:pt>
    <dgm:pt modelId="{2B57DD35-7C6B-4B13-8C50-965158997416}" type="pres">
      <dgm:prSet presAssocID="{2F0A850E-3503-46B0-9065-7EC8D4E3BE63}" presName="Name30" presStyleCnt="0"/>
      <dgm:spPr/>
    </dgm:pt>
    <dgm:pt modelId="{62C0C9BA-4E7F-4F26-BA4E-6252A888F0B7}" type="pres">
      <dgm:prSet presAssocID="{2F0A850E-3503-46B0-9065-7EC8D4E3BE63}" presName="level2Shape" presStyleLbl="node4" presStyleIdx="3" presStyleCnt="6"/>
      <dgm:spPr/>
    </dgm:pt>
    <dgm:pt modelId="{C7715F4A-F09C-4435-9C33-B60F99C70B96}" type="pres">
      <dgm:prSet presAssocID="{2F0A850E-3503-46B0-9065-7EC8D4E3BE63}" presName="hierChild3" presStyleCnt="0"/>
      <dgm:spPr/>
    </dgm:pt>
    <dgm:pt modelId="{CF6FE85F-78B4-4DEC-8957-5E2C57573F7D}" type="pres">
      <dgm:prSet presAssocID="{C09ACD5B-BEEB-4F24-A419-1BA821DD4245}" presName="Name25" presStyleLbl="parChTrans1D3" presStyleIdx="2" presStyleCnt="3"/>
      <dgm:spPr/>
    </dgm:pt>
    <dgm:pt modelId="{337CDF42-E751-4B42-B59E-EB1740290248}" type="pres">
      <dgm:prSet presAssocID="{C09ACD5B-BEEB-4F24-A419-1BA821DD4245}" presName="connTx" presStyleLbl="parChTrans1D3" presStyleIdx="2" presStyleCnt="3"/>
      <dgm:spPr/>
    </dgm:pt>
    <dgm:pt modelId="{F5027875-4C88-4AFB-AFAF-3EBB0111D459}" type="pres">
      <dgm:prSet presAssocID="{A348CCD9-BAD3-4676-8FC1-A9B8275D5933}" presName="Name30" presStyleCnt="0"/>
      <dgm:spPr/>
    </dgm:pt>
    <dgm:pt modelId="{8A24F98F-0497-46A2-A3E4-D879EA5B0C00}" type="pres">
      <dgm:prSet presAssocID="{A348CCD9-BAD3-4676-8FC1-A9B8275D5933}" presName="level2Shape" presStyleLbl="node3" presStyleIdx="2" presStyleCnt="3"/>
      <dgm:spPr/>
    </dgm:pt>
    <dgm:pt modelId="{88DC8B7B-BFB7-47D0-9591-E203B8EAA1B0}" type="pres">
      <dgm:prSet presAssocID="{A348CCD9-BAD3-4676-8FC1-A9B8275D5933}" presName="hierChild3" presStyleCnt="0"/>
      <dgm:spPr/>
    </dgm:pt>
    <dgm:pt modelId="{6DF180AF-E3DE-47A1-B975-7BB65FC18014}" type="pres">
      <dgm:prSet presAssocID="{1555E199-3039-419E-B931-FA6576DC4E81}" presName="Name25" presStyleLbl="parChTrans1D4" presStyleIdx="4" presStyleCnt="6"/>
      <dgm:spPr/>
    </dgm:pt>
    <dgm:pt modelId="{42D514EB-DDB4-45E5-A5A6-8C519D209A54}" type="pres">
      <dgm:prSet presAssocID="{1555E199-3039-419E-B931-FA6576DC4E81}" presName="connTx" presStyleLbl="parChTrans1D4" presStyleIdx="4" presStyleCnt="6"/>
      <dgm:spPr/>
    </dgm:pt>
    <dgm:pt modelId="{7DF54485-B3A8-4083-894E-1A423E871BD1}" type="pres">
      <dgm:prSet presAssocID="{4CC335E2-4C5B-484F-98C1-947ED56BC018}" presName="Name30" presStyleCnt="0"/>
      <dgm:spPr/>
    </dgm:pt>
    <dgm:pt modelId="{B01624F6-34D2-430A-9E5F-056048AD71E1}" type="pres">
      <dgm:prSet presAssocID="{4CC335E2-4C5B-484F-98C1-947ED56BC018}" presName="level2Shape" presStyleLbl="node4" presStyleIdx="4" presStyleCnt="6"/>
      <dgm:spPr/>
    </dgm:pt>
    <dgm:pt modelId="{8DFF8F6F-9667-48BA-9EB9-CCE5FF6A24E6}" type="pres">
      <dgm:prSet presAssocID="{4CC335E2-4C5B-484F-98C1-947ED56BC018}" presName="hierChild3" presStyleCnt="0"/>
      <dgm:spPr/>
    </dgm:pt>
    <dgm:pt modelId="{582B1624-CFB9-4155-A13D-733F41F870E1}" type="pres">
      <dgm:prSet presAssocID="{1CB336AD-7B8A-4E77-98C9-B144AAE62BBB}" presName="Name25" presStyleLbl="parChTrans1D4" presStyleIdx="5" presStyleCnt="6"/>
      <dgm:spPr/>
    </dgm:pt>
    <dgm:pt modelId="{45D9CBFF-165E-4FB8-9CDC-8D422F47F97D}" type="pres">
      <dgm:prSet presAssocID="{1CB336AD-7B8A-4E77-98C9-B144AAE62BBB}" presName="connTx" presStyleLbl="parChTrans1D4" presStyleIdx="5" presStyleCnt="6"/>
      <dgm:spPr/>
    </dgm:pt>
    <dgm:pt modelId="{4F8C7FD3-4EBB-42A0-A972-15BF15C4D7AD}" type="pres">
      <dgm:prSet presAssocID="{7501C7E2-7FB0-420E-A6BB-E12CEC6193BA}" presName="Name30" presStyleCnt="0"/>
      <dgm:spPr/>
    </dgm:pt>
    <dgm:pt modelId="{866BAAEB-6849-4BBB-A062-081AD33532ED}" type="pres">
      <dgm:prSet presAssocID="{7501C7E2-7FB0-420E-A6BB-E12CEC6193BA}" presName="level2Shape" presStyleLbl="node4" presStyleIdx="5" presStyleCnt="6"/>
      <dgm:spPr/>
    </dgm:pt>
    <dgm:pt modelId="{05EB0E6C-9BE1-4251-B8C2-EEE9976FA8EE}" type="pres">
      <dgm:prSet presAssocID="{7501C7E2-7FB0-420E-A6BB-E12CEC6193BA}" presName="hierChild3" presStyleCnt="0"/>
      <dgm:spPr/>
    </dgm:pt>
    <dgm:pt modelId="{9CA8FB5C-50A7-4FAD-AF26-9EA0CCB2DA90}" type="pres">
      <dgm:prSet presAssocID="{8CEFA627-3A9A-44DB-84B5-5D9E32DA9D96}" presName="Name25" presStyleLbl="parChTrans1D2" presStyleIdx="1" presStyleCnt="2"/>
      <dgm:spPr/>
    </dgm:pt>
    <dgm:pt modelId="{52844CD6-4C82-434F-B952-CE13B83B6A39}" type="pres">
      <dgm:prSet presAssocID="{8CEFA627-3A9A-44DB-84B5-5D9E32DA9D96}" presName="connTx" presStyleLbl="parChTrans1D2" presStyleIdx="1" presStyleCnt="2"/>
      <dgm:spPr/>
    </dgm:pt>
    <dgm:pt modelId="{A40C9D79-201F-4C8B-8A02-D6CF63B220D4}" type="pres">
      <dgm:prSet presAssocID="{E03D74C0-F370-4DDD-8E85-5A4107D020A4}" presName="Name30" presStyleCnt="0"/>
      <dgm:spPr/>
    </dgm:pt>
    <dgm:pt modelId="{C061E002-D3F6-4313-BA49-8614DA4609FF}" type="pres">
      <dgm:prSet presAssocID="{E03D74C0-F370-4DDD-8E85-5A4107D020A4}" presName="level2Shape" presStyleLbl="node2" presStyleIdx="1" presStyleCnt="2" custLinFactY="22266" custLinFactNeighborX="-8726" custLinFactNeighborY="100000"/>
      <dgm:spPr/>
    </dgm:pt>
    <dgm:pt modelId="{75AFB796-8D93-4DDC-B961-36876C1319E9}" type="pres">
      <dgm:prSet presAssocID="{E03D74C0-F370-4DDD-8E85-5A4107D020A4}" presName="hierChild3" presStyleCnt="0"/>
      <dgm:spPr/>
    </dgm:pt>
    <dgm:pt modelId="{406D7335-384D-47EC-AC18-64ED15AF6A0E}" type="pres">
      <dgm:prSet presAssocID="{54DDF439-10FF-40BC-8612-EBE211E0DAA8}" presName="bgShapesFlow" presStyleCnt="0"/>
      <dgm:spPr/>
    </dgm:pt>
  </dgm:ptLst>
  <dgm:cxnLst>
    <dgm:cxn modelId="{6AAEC900-B251-42A6-8338-ED7F28BCA5E9}" type="presOf" srcId="{E07F651A-D1B7-47C8-8D0F-ABF9B05A64E0}" destId="{8CEED233-F556-4C7C-BE74-748DDD882B82}" srcOrd="1" destOrd="0" presId="urn:microsoft.com/office/officeart/2005/8/layout/hierarchy5"/>
    <dgm:cxn modelId="{690E2003-0F4B-4DBA-9B6A-8D46CF523CD5}" type="presOf" srcId="{C2322179-ED35-4DDF-984B-137F11AABF00}" destId="{D5BAAADF-3150-47B1-BBF5-2FFBFD86FCED}" srcOrd="0" destOrd="0" presId="urn:microsoft.com/office/officeart/2005/8/layout/hierarchy5"/>
    <dgm:cxn modelId="{835B8407-494E-41C2-9000-14069E306785}" type="presOf" srcId="{C99598A1-C09E-409A-B632-CFE97764A2FC}" destId="{42FD8038-DD71-4393-99D3-761AFEED55A8}" srcOrd="1" destOrd="0" presId="urn:microsoft.com/office/officeart/2005/8/layout/hierarchy5"/>
    <dgm:cxn modelId="{A475780A-A405-46DB-99CB-8E76D42FD966}" type="presOf" srcId="{C09ACD5B-BEEB-4F24-A419-1BA821DD4245}" destId="{337CDF42-E751-4B42-B59E-EB1740290248}" srcOrd="1" destOrd="0" presId="urn:microsoft.com/office/officeart/2005/8/layout/hierarchy5"/>
    <dgm:cxn modelId="{582D0716-EE71-42AB-AA06-38AB3DEB8469}" type="presOf" srcId="{FF70D626-FA02-4265-9FA3-60B43DFF9C51}" destId="{E75DE5B3-0F75-45A9-A4AC-33BDF190805E}" srcOrd="0" destOrd="0" presId="urn:microsoft.com/office/officeart/2005/8/layout/hierarchy5"/>
    <dgm:cxn modelId="{73C9AE1C-6738-4DB6-9EF6-CDA521E22EB0}" type="presOf" srcId="{F1E6DA9D-3E15-4268-8109-0694AC77DA5E}" destId="{403C0E7C-54AC-406F-BFEE-C54FA6297930}" srcOrd="1" destOrd="0" presId="urn:microsoft.com/office/officeart/2005/8/layout/hierarchy5"/>
    <dgm:cxn modelId="{FAB15C1F-A9A0-4148-9D04-BBD3C9092CBB}" type="presOf" srcId="{1922A216-6FB8-482C-BA23-FE4C46BB2C2E}" destId="{F1D4DE00-DD38-423D-A61F-57CC7A686178}" srcOrd="0" destOrd="0" presId="urn:microsoft.com/office/officeart/2005/8/layout/hierarchy5"/>
    <dgm:cxn modelId="{A70A2423-84B1-499C-B291-15C9CDF1BB39}" type="presOf" srcId="{A348CCD9-BAD3-4676-8FC1-A9B8275D5933}" destId="{8A24F98F-0497-46A2-A3E4-D879EA5B0C00}" srcOrd="0" destOrd="0" presId="urn:microsoft.com/office/officeart/2005/8/layout/hierarchy5"/>
    <dgm:cxn modelId="{16046728-0C61-4B90-A5D7-2731929148BD}" srcId="{54DDF439-10FF-40BC-8612-EBE211E0DAA8}" destId="{77059FDB-0595-4162-9C07-B65F853B5E46}" srcOrd="0" destOrd="0" parTransId="{415D1432-DD91-45D0-B119-C4E9DFABE309}" sibTransId="{45BA592F-1ABB-44EF-8807-8A6A24B5873C}"/>
    <dgm:cxn modelId="{682DFE28-0FCC-4176-96DB-577CC175A24D}" srcId="{8D073FB6-8CD1-49BC-B71C-1770D1789B42}" destId="{4DD9407C-460B-4D1E-95F3-7DC7B944C0AB}" srcOrd="1" destOrd="0" parTransId="{FF70D626-FA02-4265-9FA3-60B43DFF9C51}" sibTransId="{04DFF077-7CFF-4DFB-A2B1-C8B985AD7370}"/>
    <dgm:cxn modelId="{36D4FA2A-F96E-4C48-9458-072ADB3599C4}" type="presOf" srcId="{1CB336AD-7B8A-4E77-98C9-B144AAE62BBB}" destId="{582B1624-CFB9-4155-A13D-733F41F870E1}" srcOrd="0" destOrd="0" presId="urn:microsoft.com/office/officeart/2005/8/layout/hierarchy5"/>
    <dgm:cxn modelId="{4D5DA832-8667-43BC-BFEB-E893963ADFED}" type="presOf" srcId="{FF70D626-FA02-4265-9FA3-60B43DFF9C51}" destId="{6179EC4F-D4F5-4858-B2CE-F63D95CF5311}" srcOrd="1" destOrd="0" presId="urn:microsoft.com/office/officeart/2005/8/layout/hierarchy5"/>
    <dgm:cxn modelId="{4AD33E3D-24A6-4495-90F6-E166EDEF8D25}" srcId="{8D073FB6-8CD1-49BC-B71C-1770D1789B42}" destId="{5B32A6E6-86EC-4925-ABC0-1837794A5CE7}" srcOrd="0" destOrd="0" parTransId="{E07F651A-D1B7-47C8-8D0F-ABF9B05A64E0}" sibTransId="{12B001EC-8117-479E-A1FB-8CDADF5224F0}"/>
    <dgm:cxn modelId="{7D447E46-0C89-45EC-B9EE-DEC566B5FEED}" type="presOf" srcId="{77059FDB-0595-4162-9C07-B65F853B5E46}" destId="{B1D1D582-6234-43C5-A87E-DBC57AED7D8B}" srcOrd="0" destOrd="0" presId="urn:microsoft.com/office/officeart/2005/8/layout/hierarchy5"/>
    <dgm:cxn modelId="{254D4447-581F-4F4D-B2AD-18ABE545207D}" type="presOf" srcId="{E6323456-5927-457A-876E-4416577BB771}" destId="{489275FA-36DF-49A6-9C08-B8E8744A6D56}" srcOrd="0" destOrd="0" presId="urn:microsoft.com/office/officeart/2005/8/layout/hierarchy5"/>
    <dgm:cxn modelId="{70FDD64F-70E8-4505-AB86-15BF75673666}" srcId="{77059FDB-0595-4162-9C07-B65F853B5E46}" destId="{8D073FB6-8CD1-49BC-B71C-1770D1789B42}" srcOrd="0" destOrd="0" parTransId="{F1E6DA9D-3E15-4268-8109-0694AC77DA5E}" sibTransId="{87BFA7EC-E0C3-4BD1-8163-0AD976CD5A40}"/>
    <dgm:cxn modelId="{434B1453-17C0-4E4C-8528-4B335EC8CCCB}" type="presOf" srcId="{E6323456-5927-457A-876E-4416577BB771}" destId="{E4F3A596-3326-45AA-B600-CD423CBB6B52}" srcOrd="1" destOrd="0" presId="urn:microsoft.com/office/officeart/2005/8/layout/hierarchy5"/>
    <dgm:cxn modelId="{47507659-59C9-429A-9863-9DB8B9AEE23B}" type="presOf" srcId="{E03D74C0-F370-4DDD-8E85-5A4107D020A4}" destId="{C061E002-D3F6-4313-BA49-8614DA4609FF}" srcOrd="0" destOrd="0" presId="urn:microsoft.com/office/officeart/2005/8/layout/hierarchy5"/>
    <dgm:cxn modelId="{8540145D-0FF6-4FF4-8F06-C6D8E0407904}" type="presOf" srcId="{D6E637EA-0270-4102-BFD5-0A464D5B9FC2}" destId="{B4C65A40-9E2A-41DC-9BAC-254A833EBF26}" srcOrd="0" destOrd="0" presId="urn:microsoft.com/office/officeart/2005/8/layout/hierarchy5"/>
    <dgm:cxn modelId="{D8D88B65-29A6-4F74-9063-D0365D3AE5B1}" srcId="{4DD9407C-460B-4D1E-95F3-7DC7B944C0AB}" destId="{1922A216-6FB8-482C-BA23-FE4C46BB2C2E}" srcOrd="0" destOrd="0" parTransId="{B447FC85-9F9F-4426-B14C-52C62C76149A}" sibTransId="{626CA79D-0EF2-4D22-A988-4BA00374986E}"/>
    <dgm:cxn modelId="{E2C63C74-0A24-44F8-B2FF-B1E3FB7F7E19}" type="presOf" srcId="{4DD9407C-460B-4D1E-95F3-7DC7B944C0AB}" destId="{1011E41C-C8FA-4D0B-A0BF-5E8F7EFE30F6}" srcOrd="0" destOrd="0" presId="urn:microsoft.com/office/officeart/2005/8/layout/hierarchy5"/>
    <dgm:cxn modelId="{5F51A079-2CED-485C-BDF9-6994094DE878}" type="presOf" srcId="{B447FC85-9F9F-4426-B14C-52C62C76149A}" destId="{2FD44EF0-25CF-4AA0-BADD-C499D08B8496}" srcOrd="1" destOrd="0" presId="urn:microsoft.com/office/officeart/2005/8/layout/hierarchy5"/>
    <dgm:cxn modelId="{574AEA7A-23A9-4D4D-9190-7D577828E55A}" srcId="{A348CCD9-BAD3-4676-8FC1-A9B8275D5933}" destId="{7501C7E2-7FB0-420E-A6BB-E12CEC6193BA}" srcOrd="1" destOrd="0" parTransId="{1CB336AD-7B8A-4E77-98C9-B144AAE62BBB}" sibTransId="{A7EBD326-708D-4ED4-A061-629DCC156D8B}"/>
    <dgm:cxn modelId="{2517DD81-1E21-4B83-87E9-33295281AE5B}" srcId="{5B32A6E6-86EC-4925-ABC0-1837794A5CE7}" destId="{C2322179-ED35-4DDF-984B-137F11AABF00}" srcOrd="0" destOrd="0" parTransId="{E6323456-5927-457A-876E-4416577BB771}" sibTransId="{CC0D64B2-C676-42E3-8FB6-EB803C0F46CD}"/>
    <dgm:cxn modelId="{0E629382-05CF-4FCD-916D-88F377F667E0}" type="presOf" srcId="{8D073FB6-8CD1-49BC-B71C-1770D1789B42}" destId="{95AD70D2-D7B6-46B7-8DBD-D69F7CC9E118}" srcOrd="0" destOrd="0" presId="urn:microsoft.com/office/officeart/2005/8/layout/hierarchy5"/>
    <dgm:cxn modelId="{1AC88D89-EF04-44C0-B1E8-A53DCF3410A1}" type="presOf" srcId="{1555E199-3039-419E-B931-FA6576DC4E81}" destId="{42D514EB-DDB4-45E5-A5A6-8C519D209A54}" srcOrd="1" destOrd="0" presId="urn:microsoft.com/office/officeart/2005/8/layout/hierarchy5"/>
    <dgm:cxn modelId="{EF3B678C-528B-4BDD-9EB1-9C626FC5B14F}" type="presOf" srcId="{2F0A850E-3503-46B0-9065-7EC8D4E3BE63}" destId="{62C0C9BA-4E7F-4F26-BA4E-6252A888F0B7}" srcOrd="0" destOrd="0" presId="urn:microsoft.com/office/officeart/2005/8/layout/hierarchy5"/>
    <dgm:cxn modelId="{F45D728D-C1FD-463C-8205-5ABC257842A1}" srcId="{5B32A6E6-86EC-4925-ABC0-1837794A5CE7}" destId="{DA2CD9EB-472C-449A-A929-3164CDF89FC1}" srcOrd="1" destOrd="0" parTransId="{D6E637EA-0270-4102-BFD5-0A464D5B9FC2}" sibTransId="{DB431F17-0E8C-4F88-A839-E32B6DB767DA}"/>
    <dgm:cxn modelId="{F8EFD495-F572-4055-9EF0-30D6499F89F7}" type="presOf" srcId="{7501C7E2-7FB0-420E-A6BB-E12CEC6193BA}" destId="{866BAAEB-6849-4BBB-A062-081AD33532ED}" srcOrd="0" destOrd="0" presId="urn:microsoft.com/office/officeart/2005/8/layout/hierarchy5"/>
    <dgm:cxn modelId="{4ABC509F-29EB-456F-9CF4-74CCC65679B7}" srcId="{4DD9407C-460B-4D1E-95F3-7DC7B944C0AB}" destId="{2F0A850E-3503-46B0-9065-7EC8D4E3BE63}" srcOrd="1" destOrd="0" parTransId="{C99598A1-C09E-409A-B632-CFE97764A2FC}" sibTransId="{FD737EA2-7B45-477F-A558-8F257A15F110}"/>
    <dgm:cxn modelId="{E8BC62A0-F7A9-4F49-8151-A48C5239CCE3}" type="presOf" srcId="{DA2CD9EB-472C-449A-A929-3164CDF89FC1}" destId="{11E00BCE-51DB-4A00-A065-5BD7138A44DD}" srcOrd="0" destOrd="0" presId="urn:microsoft.com/office/officeart/2005/8/layout/hierarchy5"/>
    <dgm:cxn modelId="{6031FAA2-9F27-4B35-BE27-C0AB3BFB822C}" type="presOf" srcId="{1555E199-3039-419E-B931-FA6576DC4E81}" destId="{6DF180AF-E3DE-47A1-B975-7BB65FC18014}" srcOrd="0" destOrd="0" presId="urn:microsoft.com/office/officeart/2005/8/layout/hierarchy5"/>
    <dgm:cxn modelId="{CC4D7CA4-0185-482F-A626-C12408E1DD41}" type="presOf" srcId="{8CEFA627-3A9A-44DB-84B5-5D9E32DA9D96}" destId="{9CA8FB5C-50A7-4FAD-AF26-9EA0CCB2DA90}" srcOrd="0" destOrd="0" presId="urn:microsoft.com/office/officeart/2005/8/layout/hierarchy5"/>
    <dgm:cxn modelId="{8F4594AC-75BF-437C-9BB3-62FD6AF10E55}" srcId="{77059FDB-0595-4162-9C07-B65F853B5E46}" destId="{E03D74C0-F370-4DDD-8E85-5A4107D020A4}" srcOrd="1" destOrd="0" parTransId="{8CEFA627-3A9A-44DB-84B5-5D9E32DA9D96}" sibTransId="{F93495B0-6401-4C88-BCA0-CA07D3CBCB88}"/>
    <dgm:cxn modelId="{BE9441AD-7D7F-4CE5-9ACA-F4160509BD26}" type="presOf" srcId="{D6E637EA-0270-4102-BFD5-0A464D5B9FC2}" destId="{216F138F-6DFC-4569-A69A-2019E963FC81}" srcOrd="1" destOrd="0" presId="urn:microsoft.com/office/officeart/2005/8/layout/hierarchy5"/>
    <dgm:cxn modelId="{F968D7AF-3D7F-426D-B5F3-D16D06D11D81}" type="presOf" srcId="{5B32A6E6-86EC-4925-ABC0-1837794A5CE7}" destId="{CEEE8176-35D1-4192-9728-E16633BB788F}" srcOrd="0" destOrd="0" presId="urn:microsoft.com/office/officeart/2005/8/layout/hierarchy5"/>
    <dgm:cxn modelId="{E6A197B5-305C-48D8-A5AB-A11E12853BD0}" srcId="{A348CCD9-BAD3-4676-8FC1-A9B8275D5933}" destId="{4CC335E2-4C5B-484F-98C1-947ED56BC018}" srcOrd="0" destOrd="0" parTransId="{1555E199-3039-419E-B931-FA6576DC4E81}" sibTransId="{1286FAE9-2E03-4E80-97F4-4E71028C4306}"/>
    <dgm:cxn modelId="{3BD48EB6-BB89-4509-AAB5-0A933DCB6528}" type="presOf" srcId="{4CC335E2-4C5B-484F-98C1-947ED56BC018}" destId="{B01624F6-34D2-430A-9E5F-056048AD71E1}" srcOrd="0" destOrd="0" presId="urn:microsoft.com/office/officeart/2005/8/layout/hierarchy5"/>
    <dgm:cxn modelId="{3F36DFB8-2655-4589-82DC-3F31A644AC37}" type="presOf" srcId="{C09ACD5B-BEEB-4F24-A419-1BA821DD4245}" destId="{CF6FE85F-78B4-4DEC-8957-5E2C57573F7D}" srcOrd="0" destOrd="0" presId="urn:microsoft.com/office/officeart/2005/8/layout/hierarchy5"/>
    <dgm:cxn modelId="{133553BB-D3EB-47E9-8695-88625F035D1F}" type="presOf" srcId="{8CEFA627-3A9A-44DB-84B5-5D9E32DA9D96}" destId="{52844CD6-4C82-434F-B952-CE13B83B6A39}" srcOrd="1" destOrd="0" presId="urn:microsoft.com/office/officeart/2005/8/layout/hierarchy5"/>
    <dgm:cxn modelId="{EDAF4AC3-A523-4C38-ABC2-5224EC794083}" srcId="{8D073FB6-8CD1-49BC-B71C-1770D1789B42}" destId="{A348CCD9-BAD3-4676-8FC1-A9B8275D5933}" srcOrd="2" destOrd="0" parTransId="{C09ACD5B-BEEB-4F24-A419-1BA821DD4245}" sibTransId="{D1038C94-65A5-43F1-A638-B4164B4E8EDB}"/>
    <dgm:cxn modelId="{CF683DC8-2894-4DCD-A339-A6BC2883E0C9}" type="presOf" srcId="{54DDF439-10FF-40BC-8612-EBE211E0DAA8}" destId="{5BF4D1A1-CE82-4067-BCF8-53F2A23316EA}" srcOrd="0" destOrd="0" presId="urn:microsoft.com/office/officeart/2005/8/layout/hierarchy5"/>
    <dgm:cxn modelId="{11F757CD-B315-4675-8932-806D40BD352E}" type="presOf" srcId="{1CB336AD-7B8A-4E77-98C9-B144AAE62BBB}" destId="{45D9CBFF-165E-4FB8-9CDC-8D422F47F97D}" srcOrd="1" destOrd="0" presId="urn:microsoft.com/office/officeart/2005/8/layout/hierarchy5"/>
    <dgm:cxn modelId="{68E215D5-05FD-42BC-AB81-82F7F26F6D07}" type="presOf" srcId="{C99598A1-C09E-409A-B632-CFE97764A2FC}" destId="{2E6CA308-8D40-4A42-853B-2FC7F54008FC}" srcOrd="0" destOrd="0" presId="urn:microsoft.com/office/officeart/2005/8/layout/hierarchy5"/>
    <dgm:cxn modelId="{1216B9EA-BFAE-40CF-98C6-D32C5276144D}" type="presOf" srcId="{F1E6DA9D-3E15-4268-8109-0694AC77DA5E}" destId="{87E898FB-2BB1-44D1-B016-944267D3E986}" srcOrd="0" destOrd="0" presId="urn:microsoft.com/office/officeart/2005/8/layout/hierarchy5"/>
    <dgm:cxn modelId="{601584EB-C94D-415B-9EB8-FADE02464D2A}" type="presOf" srcId="{B447FC85-9F9F-4426-B14C-52C62C76149A}" destId="{FA8B4599-3A06-4087-A47C-01252F5134AA}" srcOrd="0" destOrd="0" presId="urn:microsoft.com/office/officeart/2005/8/layout/hierarchy5"/>
    <dgm:cxn modelId="{D10975F5-D74B-42F1-AADC-ECF13E22E965}" type="presOf" srcId="{E07F651A-D1B7-47C8-8D0F-ABF9B05A64E0}" destId="{86A62DD5-4A63-400D-9CCC-97B60BD4A742}" srcOrd="0" destOrd="0" presId="urn:microsoft.com/office/officeart/2005/8/layout/hierarchy5"/>
    <dgm:cxn modelId="{23F7645C-CC41-4E27-9ADD-1E4252A992D2}" type="presParOf" srcId="{5BF4D1A1-CE82-4067-BCF8-53F2A23316EA}" destId="{AEFBB6DC-37BC-4719-A998-F68374257C8E}" srcOrd="0" destOrd="0" presId="urn:microsoft.com/office/officeart/2005/8/layout/hierarchy5"/>
    <dgm:cxn modelId="{6D4C9A3A-86DD-4C69-B092-547C890D6251}" type="presParOf" srcId="{AEFBB6DC-37BC-4719-A998-F68374257C8E}" destId="{2C3DB272-7917-404F-93DC-17B290210111}" srcOrd="0" destOrd="0" presId="urn:microsoft.com/office/officeart/2005/8/layout/hierarchy5"/>
    <dgm:cxn modelId="{B0AD1CDB-08FF-4B0C-989B-142AF14E3722}" type="presParOf" srcId="{2C3DB272-7917-404F-93DC-17B290210111}" destId="{9DEB4519-1265-46F9-843F-02DEE1F229E2}" srcOrd="0" destOrd="0" presId="urn:microsoft.com/office/officeart/2005/8/layout/hierarchy5"/>
    <dgm:cxn modelId="{7D901DDA-0C39-41FE-B36B-CC245611038D}" type="presParOf" srcId="{9DEB4519-1265-46F9-843F-02DEE1F229E2}" destId="{B1D1D582-6234-43C5-A87E-DBC57AED7D8B}" srcOrd="0" destOrd="0" presId="urn:microsoft.com/office/officeart/2005/8/layout/hierarchy5"/>
    <dgm:cxn modelId="{EC6114F9-B8E3-4BC8-9B9D-5F7C3DBC6A8C}" type="presParOf" srcId="{9DEB4519-1265-46F9-843F-02DEE1F229E2}" destId="{5D2158F2-3ED6-4837-B2C2-DF67FF3F3B7E}" srcOrd="1" destOrd="0" presId="urn:microsoft.com/office/officeart/2005/8/layout/hierarchy5"/>
    <dgm:cxn modelId="{656E846E-744E-4CE2-AE58-828375ACF6AB}" type="presParOf" srcId="{5D2158F2-3ED6-4837-B2C2-DF67FF3F3B7E}" destId="{87E898FB-2BB1-44D1-B016-944267D3E986}" srcOrd="0" destOrd="0" presId="urn:microsoft.com/office/officeart/2005/8/layout/hierarchy5"/>
    <dgm:cxn modelId="{4C2F5E3F-02DB-4C8D-8D9A-0F9FA9F159F4}" type="presParOf" srcId="{87E898FB-2BB1-44D1-B016-944267D3E986}" destId="{403C0E7C-54AC-406F-BFEE-C54FA6297930}" srcOrd="0" destOrd="0" presId="urn:microsoft.com/office/officeart/2005/8/layout/hierarchy5"/>
    <dgm:cxn modelId="{30019CA4-3860-46DF-909A-42C51B752167}" type="presParOf" srcId="{5D2158F2-3ED6-4837-B2C2-DF67FF3F3B7E}" destId="{49E6ED79-A903-44DE-8709-CCADB72DA66B}" srcOrd="1" destOrd="0" presId="urn:microsoft.com/office/officeart/2005/8/layout/hierarchy5"/>
    <dgm:cxn modelId="{09C71F16-C041-49B5-BFD1-1B2910A991E2}" type="presParOf" srcId="{49E6ED79-A903-44DE-8709-CCADB72DA66B}" destId="{95AD70D2-D7B6-46B7-8DBD-D69F7CC9E118}" srcOrd="0" destOrd="0" presId="urn:microsoft.com/office/officeart/2005/8/layout/hierarchy5"/>
    <dgm:cxn modelId="{0211036F-2732-4A8E-89D3-14100B3692D0}" type="presParOf" srcId="{49E6ED79-A903-44DE-8709-CCADB72DA66B}" destId="{CB5240F1-B55A-453B-9CCD-C12066F85DE8}" srcOrd="1" destOrd="0" presId="urn:microsoft.com/office/officeart/2005/8/layout/hierarchy5"/>
    <dgm:cxn modelId="{7E7D1D37-D076-4959-93BF-3D996CB93F63}" type="presParOf" srcId="{CB5240F1-B55A-453B-9CCD-C12066F85DE8}" destId="{86A62DD5-4A63-400D-9CCC-97B60BD4A742}" srcOrd="0" destOrd="0" presId="urn:microsoft.com/office/officeart/2005/8/layout/hierarchy5"/>
    <dgm:cxn modelId="{898150C7-6D0C-49A4-B71D-3535B683737A}" type="presParOf" srcId="{86A62DD5-4A63-400D-9CCC-97B60BD4A742}" destId="{8CEED233-F556-4C7C-BE74-748DDD882B82}" srcOrd="0" destOrd="0" presId="urn:microsoft.com/office/officeart/2005/8/layout/hierarchy5"/>
    <dgm:cxn modelId="{B541F1FF-E5B5-4F90-A9BC-5BA16612F69D}" type="presParOf" srcId="{CB5240F1-B55A-453B-9CCD-C12066F85DE8}" destId="{7A11DEE7-1C5C-4D99-BD32-2EBC8F6D4562}" srcOrd="1" destOrd="0" presId="urn:microsoft.com/office/officeart/2005/8/layout/hierarchy5"/>
    <dgm:cxn modelId="{0FBD5B27-20D5-4181-8F2F-794EAB98D073}" type="presParOf" srcId="{7A11DEE7-1C5C-4D99-BD32-2EBC8F6D4562}" destId="{CEEE8176-35D1-4192-9728-E16633BB788F}" srcOrd="0" destOrd="0" presId="urn:microsoft.com/office/officeart/2005/8/layout/hierarchy5"/>
    <dgm:cxn modelId="{7F6EE7A0-F743-47A0-91EC-1381D78E2A41}" type="presParOf" srcId="{7A11DEE7-1C5C-4D99-BD32-2EBC8F6D4562}" destId="{6D17517E-226C-441B-B204-E2CA6FD30164}" srcOrd="1" destOrd="0" presId="urn:microsoft.com/office/officeart/2005/8/layout/hierarchy5"/>
    <dgm:cxn modelId="{3AB14AA9-DBDC-4ACA-905F-72EB40C720E4}" type="presParOf" srcId="{6D17517E-226C-441B-B204-E2CA6FD30164}" destId="{489275FA-36DF-49A6-9C08-B8E8744A6D56}" srcOrd="0" destOrd="0" presId="urn:microsoft.com/office/officeart/2005/8/layout/hierarchy5"/>
    <dgm:cxn modelId="{896129CF-208B-4836-A068-0074C3BA9870}" type="presParOf" srcId="{489275FA-36DF-49A6-9C08-B8E8744A6D56}" destId="{E4F3A596-3326-45AA-B600-CD423CBB6B52}" srcOrd="0" destOrd="0" presId="urn:microsoft.com/office/officeart/2005/8/layout/hierarchy5"/>
    <dgm:cxn modelId="{FDD9C5AA-9CDC-4C37-BC82-E2C1E776C6AC}" type="presParOf" srcId="{6D17517E-226C-441B-B204-E2CA6FD30164}" destId="{F2957FBC-58B3-4FB0-9689-923928D3B3D1}" srcOrd="1" destOrd="0" presId="urn:microsoft.com/office/officeart/2005/8/layout/hierarchy5"/>
    <dgm:cxn modelId="{64BC22CA-6652-41DE-8C7A-6710EDEF589B}" type="presParOf" srcId="{F2957FBC-58B3-4FB0-9689-923928D3B3D1}" destId="{D5BAAADF-3150-47B1-BBF5-2FFBFD86FCED}" srcOrd="0" destOrd="0" presId="urn:microsoft.com/office/officeart/2005/8/layout/hierarchy5"/>
    <dgm:cxn modelId="{61341289-F697-4513-A751-5D3D413FD307}" type="presParOf" srcId="{F2957FBC-58B3-4FB0-9689-923928D3B3D1}" destId="{4E403420-113B-4DD5-80AA-839E6A169A2B}" srcOrd="1" destOrd="0" presId="urn:microsoft.com/office/officeart/2005/8/layout/hierarchy5"/>
    <dgm:cxn modelId="{06034AD9-C628-4E95-875A-12E7220694FA}" type="presParOf" srcId="{6D17517E-226C-441B-B204-E2CA6FD30164}" destId="{B4C65A40-9E2A-41DC-9BAC-254A833EBF26}" srcOrd="2" destOrd="0" presId="urn:microsoft.com/office/officeart/2005/8/layout/hierarchy5"/>
    <dgm:cxn modelId="{A0EBB4CF-DAA9-497F-ACB0-F4B330C79DE2}" type="presParOf" srcId="{B4C65A40-9E2A-41DC-9BAC-254A833EBF26}" destId="{216F138F-6DFC-4569-A69A-2019E963FC81}" srcOrd="0" destOrd="0" presId="urn:microsoft.com/office/officeart/2005/8/layout/hierarchy5"/>
    <dgm:cxn modelId="{DD5954B2-1924-4771-8020-0BEF66906F84}" type="presParOf" srcId="{6D17517E-226C-441B-B204-E2CA6FD30164}" destId="{BF7DE6B9-2D75-4F70-81DE-8FC3021B8EF6}" srcOrd="3" destOrd="0" presId="urn:microsoft.com/office/officeart/2005/8/layout/hierarchy5"/>
    <dgm:cxn modelId="{A97291A1-779E-48A2-B9CE-E42A0CBAFFC9}" type="presParOf" srcId="{BF7DE6B9-2D75-4F70-81DE-8FC3021B8EF6}" destId="{11E00BCE-51DB-4A00-A065-5BD7138A44DD}" srcOrd="0" destOrd="0" presId="urn:microsoft.com/office/officeart/2005/8/layout/hierarchy5"/>
    <dgm:cxn modelId="{EE8EAD1C-CFC2-430C-A326-93F93E5063FC}" type="presParOf" srcId="{BF7DE6B9-2D75-4F70-81DE-8FC3021B8EF6}" destId="{4D67990A-3A18-498D-B80F-64771CFFC008}" srcOrd="1" destOrd="0" presId="urn:microsoft.com/office/officeart/2005/8/layout/hierarchy5"/>
    <dgm:cxn modelId="{18D0261A-61EB-4BE4-9E5C-872AC9983E9F}" type="presParOf" srcId="{CB5240F1-B55A-453B-9CCD-C12066F85DE8}" destId="{E75DE5B3-0F75-45A9-A4AC-33BDF190805E}" srcOrd="2" destOrd="0" presId="urn:microsoft.com/office/officeart/2005/8/layout/hierarchy5"/>
    <dgm:cxn modelId="{B5CADCA0-EC9A-4BC2-B9FD-A7D930A41079}" type="presParOf" srcId="{E75DE5B3-0F75-45A9-A4AC-33BDF190805E}" destId="{6179EC4F-D4F5-4858-B2CE-F63D95CF5311}" srcOrd="0" destOrd="0" presId="urn:microsoft.com/office/officeart/2005/8/layout/hierarchy5"/>
    <dgm:cxn modelId="{BA500B4F-FC03-4A78-B3F6-C9F46CDD2B2C}" type="presParOf" srcId="{CB5240F1-B55A-453B-9CCD-C12066F85DE8}" destId="{D347D974-A9A6-4EBC-BC4C-C7C688285105}" srcOrd="3" destOrd="0" presId="urn:microsoft.com/office/officeart/2005/8/layout/hierarchy5"/>
    <dgm:cxn modelId="{0E7AC5CC-C9BF-45CF-94B8-4D82A946F9C6}" type="presParOf" srcId="{D347D974-A9A6-4EBC-BC4C-C7C688285105}" destId="{1011E41C-C8FA-4D0B-A0BF-5E8F7EFE30F6}" srcOrd="0" destOrd="0" presId="urn:microsoft.com/office/officeart/2005/8/layout/hierarchy5"/>
    <dgm:cxn modelId="{456AF30E-C6A7-4484-ABFF-060D3BCFDC56}" type="presParOf" srcId="{D347D974-A9A6-4EBC-BC4C-C7C688285105}" destId="{3191A521-1B8F-4074-85EE-824B7FE0FF59}" srcOrd="1" destOrd="0" presId="urn:microsoft.com/office/officeart/2005/8/layout/hierarchy5"/>
    <dgm:cxn modelId="{EA52C3F0-A4E2-4A69-BA63-6D84F0447C11}" type="presParOf" srcId="{3191A521-1B8F-4074-85EE-824B7FE0FF59}" destId="{FA8B4599-3A06-4087-A47C-01252F5134AA}" srcOrd="0" destOrd="0" presId="urn:microsoft.com/office/officeart/2005/8/layout/hierarchy5"/>
    <dgm:cxn modelId="{677DDB46-33F1-43F9-9F4C-73A4DF55958E}" type="presParOf" srcId="{FA8B4599-3A06-4087-A47C-01252F5134AA}" destId="{2FD44EF0-25CF-4AA0-BADD-C499D08B8496}" srcOrd="0" destOrd="0" presId="urn:microsoft.com/office/officeart/2005/8/layout/hierarchy5"/>
    <dgm:cxn modelId="{0260690D-B5BB-42D3-8867-9EA9E47B5ADA}" type="presParOf" srcId="{3191A521-1B8F-4074-85EE-824B7FE0FF59}" destId="{A611196B-E0EB-43AF-8982-EA337A21C8C2}" srcOrd="1" destOrd="0" presId="urn:microsoft.com/office/officeart/2005/8/layout/hierarchy5"/>
    <dgm:cxn modelId="{C70F073D-AC84-4DBD-8E8E-B501AB0AB4CA}" type="presParOf" srcId="{A611196B-E0EB-43AF-8982-EA337A21C8C2}" destId="{F1D4DE00-DD38-423D-A61F-57CC7A686178}" srcOrd="0" destOrd="0" presId="urn:microsoft.com/office/officeart/2005/8/layout/hierarchy5"/>
    <dgm:cxn modelId="{A1545242-E2F7-4B90-AE7F-0E22B460E05A}" type="presParOf" srcId="{A611196B-E0EB-43AF-8982-EA337A21C8C2}" destId="{897FEEE9-01E3-43B1-8111-72AF45FFBA3C}" srcOrd="1" destOrd="0" presId="urn:microsoft.com/office/officeart/2005/8/layout/hierarchy5"/>
    <dgm:cxn modelId="{BE9FAA90-36AC-461E-84F5-BEAE617F46FD}" type="presParOf" srcId="{3191A521-1B8F-4074-85EE-824B7FE0FF59}" destId="{2E6CA308-8D40-4A42-853B-2FC7F54008FC}" srcOrd="2" destOrd="0" presId="urn:microsoft.com/office/officeart/2005/8/layout/hierarchy5"/>
    <dgm:cxn modelId="{60DDEFA1-3CB6-4FB9-8A10-A6CF5B641460}" type="presParOf" srcId="{2E6CA308-8D40-4A42-853B-2FC7F54008FC}" destId="{42FD8038-DD71-4393-99D3-761AFEED55A8}" srcOrd="0" destOrd="0" presId="urn:microsoft.com/office/officeart/2005/8/layout/hierarchy5"/>
    <dgm:cxn modelId="{AFF4867C-A58D-4115-86BE-DA35AE5FFAF3}" type="presParOf" srcId="{3191A521-1B8F-4074-85EE-824B7FE0FF59}" destId="{2B57DD35-7C6B-4B13-8C50-965158997416}" srcOrd="3" destOrd="0" presId="urn:microsoft.com/office/officeart/2005/8/layout/hierarchy5"/>
    <dgm:cxn modelId="{BD2BCF96-B7F6-4CA1-8957-3B2A2E8CBFB9}" type="presParOf" srcId="{2B57DD35-7C6B-4B13-8C50-965158997416}" destId="{62C0C9BA-4E7F-4F26-BA4E-6252A888F0B7}" srcOrd="0" destOrd="0" presId="urn:microsoft.com/office/officeart/2005/8/layout/hierarchy5"/>
    <dgm:cxn modelId="{8A759C38-8B17-4208-BEB1-BE3466A8F899}" type="presParOf" srcId="{2B57DD35-7C6B-4B13-8C50-965158997416}" destId="{C7715F4A-F09C-4435-9C33-B60F99C70B96}" srcOrd="1" destOrd="0" presId="urn:microsoft.com/office/officeart/2005/8/layout/hierarchy5"/>
    <dgm:cxn modelId="{04352A39-B610-4CAB-A243-89AEC7D5C854}" type="presParOf" srcId="{CB5240F1-B55A-453B-9CCD-C12066F85DE8}" destId="{CF6FE85F-78B4-4DEC-8957-5E2C57573F7D}" srcOrd="4" destOrd="0" presId="urn:microsoft.com/office/officeart/2005/8/layout/hierarchy5"/>
    <dgm:cxn modelId="{F18B6C98-1C51-4B82-BF80-D60F6B82BD10}" type="presParOf" srcId="{CF6FE85F-78B4-4DEC-8957-5E2C57573F7D}" destId="{337CDF42-E751-4B42-B59E-EB1740290248}" srcOrd="0" destOrd="0" presId="urn:microsoft.com/office/officeart/2005/8/layout/hierarchy5"/>
    <dgm:cxn modelId="{BFCFB864-D995-4A76-AAB5-0103D11FAE18}" type="presParOf" srcId="{CB5240F1-B55A-453B-9CCD-C12066F85DE8}" destId="{F5027875-4C88-4AFB-AFAF-3EBB0111D459}" srcOrd="5" destOrd="0" presId="urn:microsoft.com/office/officeart/2005/8/layout/hierarchy5"/>
    <dgm:cxn modelId="{C4965110-E5F7-4B63-B146-AD26684F0942}" type="presParOf" srcId="{F5027875-4C88-4AFB-AFAF-3EBB0111D459}" destId="{8A24F98F-0497-46A2-A3E4-D879EA5B0C00}" srcOrd="0" destOrd="0" presId="urn:microsoft.com/office/officeart/2005/8/layout/hierarchy5"/>
    <dgm:cxn modelId="{E26EE7B0-10A2-4186-8CA1-B2F9C7A20C09}" type="presParOf" srcId="{F5027875-4C88-4AFB-AFAF-3EBB0111D459}" destId="{88DC8B7B-BFB7-47D0-9591-E203B8EAA1B0}" srcOrd="1" destOrd="0" presId="urn:microsoft.com/office/officeart/2005/8/layout/hierarchy5"/>
    <dgm:cxn modelId="{572F18ED-1CA4-48B7-8F19-6AEC26C42551}" type="presParOf" srcId="{88DC8B7B-BFB7-47D0-9591-E203B8EAA1B0}" destId="{6DF180AF-E3DE-47A1-B975-7BB65FC18014}" srcOrd="0" destOrd="0" presId="urn:microsoft.com/office/officeart/2005/8/layout/hierarchy5"/>
    <dgm:cxn modelId="{C5E4AC28-AF60-498C-8021-8EC20378C504}" type="presParOf" srcId="{6DF180AF-E3DE-47A1-B975-7BB65FC18014}" destId="{42D514EB-DDB4-45E5-A5A6-8C519D209A54}" srcOrd="0" destOrd="0" presId="urn:microsoft.com/office/officeart/2005/8/layout/hierarchy5"/>
    <dgm:cxn modelId="{7CAF93A1-3AE7-4C96-91C5-6555F69CDCA3}" type="presParOf" srcId="{88DC8B7B-BFB7-47D0-9591-E203B8EAA1B0}" destId="{7DF54485-B3A8-4083-894E-1A423E871BD1}" srcOrd="1" destOrd="0" presId="urn:microsoft.com/office/officeart/2005/8/layout/hierarchy5"/>
    <dgm:cxn modelId="{54112000-8700-4D69-AA82-8EC325E0004E}" type="presParOf" srcId="{7DF54485-B3A8-4083-894E-1A423E871BD1}" destId="{B01624F6-34D2-430A-9E5F-056048AD71E1}" srcOrd="0" destOrd="0" presId="urn:microsoft.com/office/officeart/2005/8/layout/hierarchy5"/>
    <dgm:cxn modelId="{E355E428-E667-40F2-ACCF-1F1AD3FBB004}" type="presParOf" srcId="{7DF54485-B3A8-4083-894E-1A423E871BD1}" destId="{8DFF8F6F-9667-48BA-9EB9-CCE5FF6A24E6}" srcOrd="1" destOrd="0" presId="urn:microsoft.com/office/officeart/2005/8/layout/hierarchy5"/>
    <dgm:cxn modelId="{9A6065AF-9873-467C-B22C-9D54FC9E4C06}" type="presParOf" srcId="{88DC8B7B-BFB7-47D0-9591-E203B8EAA1B0}" destId="{582B1624-CFB9-4155-A13D-733F41F870E1}" srcOrd="2" destOrd="0" presId="urn:microsoft.com/office/officeart/2005/8/layout/hierarchy5"/>
    <dgm:cxn modelId="{92EB7B6A-3C16-4636-B4CF-EA64862AE8CC}" type="presParOf" srcId="{582B1624-CFB9-4155-A13D-733F41F870E1}" destId="{45D9CBFF-165E-4FB8-9CDC-8D422F47F97D}" srcOrd="0" destOrd="0" presId="urn:microsoft.com/office/officeart/2005/8/layout/hierarchy5"/>
    <dgm:cxn modelId="{0920A81B-2960-4733-BFA6-7693D0AD02B9}" type="presParOf" srcId="{88DC8B7B-BFB7-47D0-9591-E203B8EAA1B0}" destId="{4F8C7FD3-4EBB-42A0-A972-15BF15C4D7AD}" srcOrd="3" destOrd="0" presId="urn:microsoft.com/office/officeart/2005/8/layout/hierarchy5"/>
    <dgm:cxn modelId="{6FF0DDCD-1389-4B3A-93EB-72DF8DE968A8}" type="presParOf" srcId="{4F8C7FD3-4EBB-42A0-A972-15BF15C4D7AD}" destId="{866BAAEB-6849-4BBB-A062-081AD33532ED}" srcOrd="0" destOrd="0" presId="urn:microsoft.com/office/officeart/2005/8/layout/hierarchy5"/>
    <dgm:cxn modelId="{983125C4-4BAA-4442-B829-4228FE4B330B}" type="presParOf" srcId="{4F8C7FD3-4EBB-42A0-A972-15BF15C4D7AD}" destId="{05EB0E6C-9BE1-4251-B8C2-EEE9976FA8EE}" srcOrd="1" destOrd="0" presId="urn:microsoft.com/office/officeart/2005/8/layout/hierarchy5"/>
    <dgm:cxn modelId="{3C3DF3FB-B243-4A63-B39D-06D9800C7204}" type="presParOf" srcId="{5D2158F2-3ED6-4837-B2C2-DF67FF3F3B7E}" destId="{9CA8FB5C-50A7-4FAD-AF26-9EA0CCB2DA90}" srcOrd="2" destOrd="0" presId="urn:microsoft.com/office/officeart/2005/8/layout/hierarchy5"/>
    <dgm:cxn modelId="{759DDAA0-00B1-4E3E-B28B-C9BFE75C178A}" type="presParOf" srcId="{9CA8FB5C-50A7-4FAD-AF26-9EA0CCB2DA90}" destId="{52844CD6-4C82-434F-B952-CE13B83B6A39}" srcOrd="0" destOrd="0" presId="urn:microsoft.com/office/officeart/2005/8/layout/hierarchy5"/>
    <dgm:cxn modelId="{F8C9C65A-7532-422A-8828-56EB287FE0F1}" type="presParOf" srcId="{5D2158F2-3ED6-4837-B2C2-DF67FF3F3B7E}" destId="{A40C9D79-201F-4C8B-8A02-D6CF63B220D4}" srcOrd="3" destOrd="0" presId="urn:microsoft.com/office/officeart/2005/8/layout/hierarchy5"/>
    <dgm:cxn modelId="{C21A31C1-61B5-4B78-BE68-6D603C2CE7CC}" type="presParOf" srcId="{A40C9D79-201F-4C8B-8A02-D6CF63B220D4}" destId="{C061E002-D3F6-4313-BA49-8614DA4609FF}" srcOrd="0" destOrd="0" presId="urn:microsoft.com/office/officeart/2005/8/layout/hierarchy5"/>
    <dgm:cxn modelId="{DF5D75FD-0C11-4423-9F5E-60C1BB98895C}" type="presParOf" srcId="{A40C9D79-201F-4C8B-8A02-D6CF63B220D4}" destId="{75AFB796-8D93-4DDC-B961-36876C1319E9}" srcOrd="1" destOrd="0" presId="urn:microsoft.com/office/officeart/2005/8/layout/hierarchy5"/>
    <dgm:cxn modelId="{B5A53A7E-B9EA-475C-B554-028DD644B7F2}" type="presParOf" srcId="{5BF4D1A1-CE82-4067-BCF8-53F2A23316EA}" destId="{406D7335-384D-47EC-AC18-64ED15AF6A0E}"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DDF439-10FF-40BC-8612-EBE211E0DAA8}"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ZA"/>
        </a:p>
      </dgm:t>
    </dgm:pt>
    <dgm:pt modelId="{77059FDB-0595-4162-9C07-B65F853B5E46}">
      <dgm:prSet phldrT="[Text]"/>
      <dgm:spPr>
        <a:solidFill>
          <a:schemeClr val="bg2">
            <a:lumMod val="75000"/>
          </a:schemeClr>
        </a:solidFill>
      </dgm:spPr>
      <dgm:t>
        <a:bodyPr/>
        <a:lstStyle/>
        <a:p>
          <a:r>
            <a:rPr lang="en-US" dirty="0"/>
            <a:t>Nursery Dataset</a:t>
          </a:r>
          <a:endParaRPr lang="en-ZA" dirty="0"/>
        </a:p>
      </dgm:t>
    </dgm:pt>
    <dgm:pt modelId="{415D1432-DD91-45D0-B119-C4E9DFABE309}" type="parTrans" cxnId="{16046728-0C61-4B90-A5D7-2731929148BD}">
      <dgm:prSet/>
      <dgm:spPr/>
      <dgm:t>
        <a:bodyPr/>
        <a:lstStyle/>
        <a:p>
          <a:endParaRPr lang="en-ZA"/>
        </a:p>
      </dgm:t>
    </dgm:pt>
    <dgm:pt modelId="{45BA592F-1ABB-44EF-8807-8A6A24B5873C}" type="sibTrans" cxnId="{16046728-0C61-4B90-A5D7-2731929148BD}">
      <dgm:prSet/>
      <dgm:spPr/>
      <dgm:t>
        <a:bodyPr/>
        <a:lstStyle/>
        <a:p>
          <a:endParaRPr lang="en-ZA"/>
        </a:p>
      </dgm:t>
    </dgm:pt>
    <dgm:pt modelId="{8D073FB6-8CD1-49BC-B71C-1770D1789B42}">
      <dgm:prSet phldrT="[Text]"/>
      <dgm:spPr>
        <a:solidFill>
          <a:srgbClr val="002060"/>
        </a:solidFill>
      </dgm:spPr>
      <dgm:t>
        <a:bodyPr/>
        <a:lstStyle/>
        <a:p>
          <a:r>
            <a:rPr lang="en-US" dirty="0"/>
            <a:t>Base Train</a:t>
          </a:r>
          <a:endParaRPr lang="en-ZA" dirty="0"/>
        </a:p>
      </dgm:t>
    </dgm:pt>
    <dgm:pt modelId="{F1E6DA9D-3E15-4268-8109-0694AC77DA5E}" type="parTrans" cxnId="{70FDD64F-70E8-4505-AB86-15BF75673666}">
      <dgm:prSet/>
      <dgm:spPr/>
      <dgm:t>
        <a:bodyPr/>
        <a:lstStyle/>
        <a:p>
          <a:endParaRPr lang="en-ZA"/>
        </a:p>
      </dgm:t>
    </dgm:pt>
    <dgm:pt modelId="{87BFA7EC-E0C3-4BD1-8163-0AD976CD5A40}" type="sibTrans" cxnId="{70FDD64F-70E8-4505-AB86-15BF75673666}">
      <dgm:prSet/>
      <dgm:spPr/>
      <dgm:t>
        <a:bodyPr/>
        <a:lstStyle/>
        <a:p>
          <a:endParaRPr lang="en-ZA"/>
        </a:p>
      </dgm:t>
    </dgm:pt>
    <dgm:pt modelId="{5B32A6E6-86EC-4925-ABC0-1837794A5CE7}">
      <dgm:prSet phldrT="[Text]"/>
      <dgm:spPr>
        <a:solidFill>
          <a:schemeClr val="bg2">
            <a:lumMod val="75000"/>
          </a:schemeClr>
        </a:solidFill>
      </dgm:spPr>
      <dgm:t>
        <a:bodyPr/>
        <a:lstStyle/>
        <a:p>
          <a:r>
            <a:rPr lang="en-US" dirty="0"/>
            <a:t>10% missing values</a:t>
          </a:r>
          <a:endParaRPr lang="en-ZA" dirty="0"/>
        </a:p>
      </dgm:t>
    </dgm:pt>
    <dgm:pt modelId="{E07F651A-D1B7-47C8-8D0F-ABF9B05A64E0}" type="parTrans" cxnId="{4AD33E3D-24A6-4495-90F6-E166EDEF8D25}">
      <dgm:prSet/>
      <dgm:spPr/>
      <dgm:t>
        <a:bodyPr/>
        <a:lstStyle/>
        <a:p>
          <a:endParaRPr lang="en-ZA"/>
        </a:p>
      </dgm:t>
    </dgm:pt>
    <dgm:pt modelId="{12B001EC-8117-479E-A1FB-8CDADF5224F0}" type="sibTrans" cxnId="{4AD33E3D-24A6-4495-90F6-E166EDEF8D25}">
      <dgm:prSet/>
      <dgm:spPr/>
      <dgm:t>
        <a:bodyPr/>
        <a:lstStyle/>
        <a:p>
          <a:endParaRPr lang="en-ZA"/>
        </a:p>
      </dgm:t>
    </dgm:pt>
    <dgm:pt modelId="{4DD9407C-460B-4D1E-95F3-7DC7B944C0AB}">
      <dgm:prSet phldrT="[Text]"/>
      <dgm:spPr>
        <a:solidFill>
          <a:schemeClr val="bg2">
            <a:lumMod val="75000"/>
          </a:schemeClr>
        </a:solidFill>
      </dgm:spPr>
      <dgm:t>
        <a:bodyPr/>
        <a:lstStyle/>
        <a:p>
          <a:r>
            <a:rPr lang="en-US" dirty="0"/>
            <a:t>40% missing values</a:t>
          </a:r>
          <a:endParaRPr lang="en-ZA" dirty="0"/>
        </a:p>
      </dgm:t>
    </dgm:pt>
    <dgm:pt modelId="{FF70D626-FA02-4265-9FA3-60B43DFF9C51}" type="parTrans" cxnId="{682DFE28-0FCC-4176-96DB-577CC175A24D}">
      <dgm:prSet/>
      <dgm:spPr/>
      <dgm:t>
        <a:bodyPr/>
        <a:lstStyle/>
        <a:p>
          <a:endParaRPr lang="en-ZA"/>
        </a:p>
      </dgm:t>
    </dgm:pt>
    <dgm:pt modelId="{04DFF077-7CFF-4DFB-A2B1-C8B985AD7370}" type="sibTrans" cxnId="{682DFE28-0FCC-4176-96DB-577CC175A24D}">
      <dgm:prSet/>
      <dgm:spPr/>
      <dgm:t>
        <a:bodyPr/>
        <a:lstStyle/>
        <a:p>
          <a:endParaRPr lang="en-ZA"/>
        </a:p>
      </dgm:t>
    </dgm:pt>
    <dgm:pt modelId="{E03D74C0-F370-4DDD-8E85-5A4107D020A4}">
      <dgm:prSet phldrT="[Text]"/>
      <dgm:spPr>
        <a:solidFill>
          <a:schemeClr val="bg2">
            <a:lumMod val="75000"/>
          </a:schemeClr>
        </a:solidFill>
      </dgm:spPr>
      <dgm:t>
        <a:bodyPr/>
        <a:lstStyle/>
        <a:p>
          <a:r>
            <a:rPr lang="en-US" dirty="0"/>
            <a:t>Base Test</a:t>
          </a:r>
          <a:endParaRPr lang="en-ZA" dirty="0"/>
        </a:p>
      </dgm:t>
    </dgm:pt>
    <dgm:pt modelId="{8CEFA627-3A9A-44DB-84B5-5D9E32DA9D96}" type="parTrans" cxnId="{8F4594AC-75BF-437C-9BB3-62FD6AF10E55}">
      <dgm:prSet/>
      <dgm:spPr/>
      <dgm:t>
        <a:bodyPr/>
        <a:lstStyle/>
        <a:p>
          <a:endParaRPr lang="en-ZA"/>
        </a:p>
      </dgm:t>
    </dgm:pt>
    <dgm:pt modelId="{F93495B0-6401-4C88-BCA0-CA07D3CBCB88}" type="sibTrans" cxnId="{8F4594AC-75BF-437C-9BB3-62FD6AF10E55}">
      <dgm:prSet/>
      <dgm:spPr/>
      <dgm:t>
        <a:bodyPr/>
        <a:lstStyle/>
        <a:p>
          <a:endParaRPr lang="en-ZA"/>
        </a:p>
      </dgm:t>
    </dgm:pt>
    <dgm:pt modelId="{A348CCD9-BAD3-4676-8FC1-A9B8275D5933}">
      <dgm:prSet phldrT="[Text]"/>
      <dgm:spPr>
        <a:solidFill>
          <a:schemeClr val="bg2">
            <a:lumMod val="75000"/>
          </a:schemeClr>
        </a:solidFill>
      </dgm:spPr>
      <dgm:t>
        <a:bodyPr/>
        <a:lstStyle/>
        <a:p>
          <a:r>
            <a:rPr lang="en-US" dirty="0"/>
            <a:t>70% Missing Values</a:t>
          </a:r>
          <a:endParaRPr lang="en-ZA" dirty="0"/>
        </a:p>
      </dgm:t>
    </dgm:pt>
    <dgm:pt modelId="{C09ACD5B-BEEB-4F24-A419-1BA821DD4245}" type="parTrans" cxnId="{EDAF4AC3-A523-4C38-ABC2-5224EC794083}">
      <dgm:prSet/>
      <dgm:spPr/>
      <dgm:t>
        <a:bodyPr/>
        <a:lstStyle/>
        <a:p>
          <a:endParaRPr lang="en-ZA"/>
        </a:p>
      </dgm:t>
    </dgm:pt>
    <dgm:pt modelId="{D1038C94-65A5-43F1-A638-B4164B4E8EDB}" type="sibTrans" cxnId="{EDAF4AC3-A523-4C38-ABC2-5224EC794083}">
      <dgm:prSet/>
      <dgm:spPr/>
      <dgm:t>
        <a:bodyPr/>
        <a:lstStyle/>
        <a:p>
          <a:endParaRPr lang="en-ZA"/>
        </a:p>
      </dgm:t>
    </dgm:pt>
    <dgm:pt modelId="{DA2CD9EB-472C-449A-A929-3164CDF89FC1}">
      <dgm:prSet phldrT="[Text]"/>
      <dgm:spPr>
        <a:solidFill>
          <a:srgbClr val="002060"/>
        </a:solidFill>
      </dgm:spPr>
      <dgm:t>
        <a:bodyPr/>
        <a:lstStyle/>
        <a:p>
          <a:r>
            <a:rPr lang="en-US" dirty="0"/>
            <a:t>Naïve Bayes Imputation</a:t>
          </a:r>
          <a:endParaRPr lang="en-ZA" dirty="0"/>
        </a:p>
      </dgm:t>
    </dgm:pt>
    <dgm:pt modelId="{D6E637EA-0270-4102-BFD5-0A464D5B9FC2}" type="parTrans" cxnId="{F45D728D-C1FD-463C-8205-5ABC257842A1}">
      <dgm:prSet/>
      <dgm:spPr/>
      <dgm:t>
        <a:bodyPr/>
        <a:lstStyle/>
        <a:p>
          <a:endParaRPr lang="en-ZA"/>
        </a:p>
      </dgm:t>
    </dgm:pt>
    <dgm:pt modelId="{DB431F17-0E8C-4F88-A839-E32B6DB767DA}" type="sibTrans" cxnId="{F45D728D-C1FD-463C-8205-5ABC257842A1}">
      <dgm:prSet/>
      <dgm:spPr/>
      <dgm:t>
        <a:bodyPr/>
        <a:lstStyle/>
        <a:p>
          <a:endParaRPr lang="en-ZA"/>
        </a:p>
      </dgm:t>
    </dgm:pt>
    <dgm:pt modelId="{2F0A850E-3503-46B0-9065-7EC8D4E3BE63}">
      <dgm:prSet phldrT="[Text]"/>
      <dgm:spPr>
        <a:solidFill>
          <a:srgbClr val="002060"/>
        </a:solidFill>
      </dgm:spPr>
      <dgm:t>
        <a:bodyPr/>
        <a:lstStyle/>
        <a:p>
          <a:r>
            <a:rPr lang="en-US" dirty="0"/>
            <a:t>Naïve Bayes Imputation</a:t>
          </a:r>
          <a:endParaRPr lang="en-ZA" dirty="0"/>
        </a:p>
      </dgm:t>
    </dgm:pt>
    <dgm:pt modelId="{C99598A1-C09E-409A-B632-CFE97764A2FC}" type="parTrans" cxnId="{4ABC509F-29EB-456F-9CF4-74CCC65679B7}">
      <dgm:prSet/>
      <dgm:spPr/>
      <dgm:t>
        <a:bodyPr/>
        <a:lstStyle/>
        <a:p>
          <a:endParaRPr lang="en-ZA"/>
        </a:p>
      </dgm:t>
    </dgm:pt>
    <dgm:pt modelId="{FD737EA2-7B45-477F-A558-8F257A15F110}" type="sibTrans" cxnId="{4ABC509F-29EB-456F-9CF4-74CCC65679B7}">
      <dgm:prSet/>
      <dgm:spPr/>
      <dgm:t>
        <a:bodyPr/>
        <a:lstStyle/>
        <a:p>
          <a:endParaRPr lang="en-ZA"/>
        </a:p>
      </dgm:t>
    </dgm:pt>
    <dgm:pt modelId="{7501C7E2-7FB0-420E-A6BB-E12CEC6193BA}">
      <dgm:prSet phldrT="[Text]"/>
      <dgm:spPr>
        <a:solidFill>
          <a:srgbClr val="002060"/>
        </a:solidFill>
      </dgm:spPr>
      <dgm:t>
        <a:bodyPr/>
        <a:lstStyle/>
        <a:p>
          <a:r>
            <a:rPr lang="en-US" dirty="0"/>
            <a:t>Naïve Bayes Imputation</a:t>
          </a:r>
          <a:endParaRPr lang="en-ZA" dirty="0"/>
        </a:p>
      </dgm:t>
    </dgm:pt>
    <dgm:pt modelId="{1CB336AD-7B8A-4E77-98C9-B144AAE62BBB}" type="parTrans" cxnId="{574AEA7A-23A9-4D4D-9190-7D577828E55A}">
      <dgm:prSet/>
      <dgm:spPr/>
      <dgm:t>
        <a:bodyPr/>
        <a:lstStyle/>
        <a:p>
          <a:endParaRPr lang="en-ZA"/>
        </a:p>
      </dgm:t>
    </dgm:pt>
    <dgm:pt modelId="{A7EBD326-708D-4ED4-A061-629DCC156D8B}" type="sibTrans" cxnId="{574AEA7A-23A9-4D4D-9190-7D577828E55A}">
      <dgm:prSet/>
      <dgm:spPr/>
      <dgm:t>
        <a:bodyPr/>
        <a:lstStyle/>
        <a:p>
          <a:endParaRPr lang="en-ZA"/>
        </a:p>
      </dgm:t>
    </dgm:pt>
    <dgm:pt modelId="{C2322179-ED35-4DDF-984B-137F11AABF00}">
      <dgm:prSet phldrT="[Text]"/>
      <dgm:spPr>
        <a:solidFill>
          <a:srgbClr val="629DD1"/>
        </a:solidFill>
      </dgm:spPr>
      <dgm:t>
        <a:bodyPr/>
        <a:lstStyle/>
        <a:p>
          <a:r>
            <a:rPr lang="en-US" dirty="0"/>
            <a:t>Mode Imputation</a:t>
          </a:r>
          <a:endParaRPr lang="en-ZA" dirty="0"/>
        </a:p>
      </dgm:t>
    </dgm:pt>
    <dgm:pt modelId="{E6323456-5927-457A-876E-4416577BB771}" type="parTrans" cxnId="{2517DD81-1E21-4B83-87E9-33295281AE5B}">
      <dgm:prSet/>
      <dgm:spPr/>
      <dgm:t>
        <a:bodyPr/>
        <a:lstStyle/>
        <a:p>
          <a:endParaRPr lang="en-ZA"/>
        </a:p>
      </dgm:t>
    </dgm:pt>
    <dgm:pt modelId="{CC0D64B2-C676-42E3-8FB6-EB803C0F46CD}" type="sibTrans" cxnId="{2517DD81-1E21-4B83-87E9-33295281AE5B}">
      <dgm:prSet/>
      <dgm:spPr/>
      <dgm:t>
        <a:bodyPr/>
        <a:lstStyle/>
        <a:p>
          <a:endParaRPr lang="en-ZA"/>
        </a:p>
      </dgm:t>
    </dgm:pt>
    <dgm:pt modelId="{1922A216-6FB8-482C-BA23-FE4C46BB2C2E}">
      <dgm:prSet phldrT="[Text]"/>
      <dgm:spPr>
        <a:solidFill>
          <a:srgbClr val="629DD1"/>
        </a:solidFill>
      </dgm:spPr>
      <dgm:t>
        <a:bodyPr/>
        <a:lstStyle/>
        <a:p>
          <a:r>
            <a:rPr lang="en-US" dirty="0"/>
            <a:t>Mode Imputation</a:t>
          </a:r>
          <a:endParaRPr lang="en-ZA" dirty="0"/>
        </a:p>
      </dgm:t>
    </dgm:pt>
    <dgm:pt modelId="{B447FC85-9F9F-4426-B14C-52C62C76149A}" type="parTrans" cxnId="{D8D88B65-29A6-4F74-9063-D0365D3AE5B1}">
      <dgm:prSet/>
      <dgm:spPr/>
      <dgm:t>
        <a:bodyPr/>
        <a:lstStyle/>
        <a:p>
          <a:endParaRPr lang="en-ZA"/>
        </a:p>
      </dgm:t>
    </dgm:pt>
    <dgm:pt modelId="{626CA79D-0EF2-4D22-A988-4BA00374986E}" type="sibTrans" cxnId="{D8D88B65-29A6-4F74-9063-D0365D3AE5B1}">
      <dgm:prSet/>
      <dgm:spPr/>
      <dgm:t>
        <a:bodyPr/>
        <a:lstStyle/>
        <a:p>
          <a:endParaRPr lang="en-ZA"/>
        </a:p>
      </dgm:t>
    </dgm:pt>
    <dgm:pt modelId="{4CC335E2-4C5B-484F-98C1-947ED56BC018}">
      <dgm:prSet phldrT="[Text]"/>
      <dgm:spPr>
        <a:solidFill>
          <a:srgbClr val="629DD1"/>
        </a:solidFill>
      </dgm:spPr>
      <dgm:t>
        <a:bodyPr/>
        <a:lstStyle/>
        <a:p>
          <a:r>
            <a:rPr lang="en-US" dirty="0"/>
            <a:t>Mode Imputation</a:t>
          </a:r>
          <a:endParaRPr lang="en-ZA" dirty="0"/>
        </a:p>
      </dgm:t>
    </dgm:pt>
    <dgm:pt modelId="{1555E199-3039-419E-B931-FA6576DC4E81}" type="parTrans" cxnId="{E6A197B5-305C-48D8-A5AB-A11E12853BD0}">
      <dgm:prSet/>
      <dgm:spPr/>
      <dgm:t>
        <a:bodyPr/>
        <a:lstStyle/>
        <a:p>
          <a:endParaRPr lang="en-ZA"/>
        </a:p>
      </dgm:t>
    </dgm:pt>
    <dgm:pt modelId="{1286FAE9-2E03-4E80-97F4-4E71028C4306}" type="sibTrans" cxnId="{E6A197B5-305C-48D8-A5AB-A11E12853BD0}">
      <dgm:prSet/>
      <dgm:spPr/>
      <dgm:t>
        <a:bodyPr/>
        <a:lstStyle/>
        <a:p>
          <a:endParaRPr lang="en-ZA"/>
        </a:p>
      </dgm:t>
    </dgm:pt>
    <dgm:pt modelId="{5BF4D1A1-CE82-4067-BCF8-53F2A23316EA}" type="pres">
      <dgm:prSet presAssocID="{54DDF439-10FF-40BC-8612-EBE211E0DAA8}" presName="mainComposite" presStyleCnt="0">
        <dgm:presLayoutVars>
          <dgm:chPref val="1"/>
          <dgm:dir/>
          <dgm:animOne val="branch"/>
          <dgm:animLvl val="lvl"/>
          <dgm:resizeHandles val="exact"/>
        </dgm:presLayoutVars>
      </dgm:prSet>
      <dgm:spPr/>
    </dgm:pt>
    <dgm:pt modelId="{AEFBB6DC-37BC-4719-A998-F68374257C8E}" type="pres">
      <dgm:prSet presAssocID="{54DDF439-10FF-40BC-8612-EBE211E0DAA8}" presName="hierFlow" presStyleCnt="0"/>
      <dgm:spPr/>
    </dgm:pt>
    <dgm:pt modelId="{2C3DB272-7917-404F-93DC-17B290210111}" type="pres">
      <dgm:prSet presAssocID="{54DDF439-10FF-40BC-8612-EBE211E0DAA8}" presName="hierChild1" presStyleCnt="0">
        <dgm:presLayoutVars>
          <dgm:chPref val="1"/>
          <dgm:animOne val="branch"/>
          <dgm:animLvl val="lvl"/>
        </dgm:presLayoutVars>
      </dgm:prSet>
      <dgm:spPr/>
    </dgm:pt>
    <dgm:pt modelId="{9DEB4519-1265-46F9-843F-02DEE1F229E2}" type="pres">
      <dgm:prSet presAssocID="{77059FDB-0595-4162-9C07-B65F853B5E46}" presName="Name17" presStyleCnt="0"/>
      <dgm:spPr/>
    </dgm:pt>
    <dgm:pt modelId="{B1D1D582-6234-43C5-A87E-DBC57AED7D8B}" type="pres">
      <dgm:prSet presAssocID="{77059FDB-0595-4162-9C07-B65F853B5E46}" presName="level1Shape" presStyleLbl="node0" presStyleIdx="0" presStyleCnt="1">
        <dgm:presLayoutVars>
          <dgm:chPref val="3"/>
        </dgm:presLayoutVars>
      </dgm:prSet>
      <dgm:spPr/>
    </dgm:pt>
    <dgm:pt modelId="{5D2158F2-3ED6-4837-B2C2-DF67FF3F3B7E}" type="pres">
      <dgm:prSet presAssocID="{77059FDB-0595-4162-9C07-B65F853B5E46}" presName="hierChild2" presStyleCnt="0"/>
      <dgm:spPr/>
    </dgm:pt>
    <dgm:pt modelId="{87E898FB-2BB1-44D1-B016-944267D3E986}" type="pres">
      <dgm:prSet presAssocID="{F1E6DA9D-3E15-4268-8109-0694AC77DA5E}" presName="Name25" presStyleLbl="parChTrans1D2" presStyleIdx="0" presStyleCnt="2"/>
      <dgm:spPr/>
    </dgm:pt>
    <dgm:pt modelId="{403C0E7C-54AC-406F-BFEE-C54FA6297930}" type="pres">
      <dgm:prSet presAssocID="{F1E6DA9D-3E15-4268-8109-0694AC77DA5E}" presName="connTx" presStyleLbl="parChTrans1D2" presStyleIdx="0" presStyleCnt="2"/>
      <dgm:spPr/>
    </dgm:pt>
    <dgm:pt modelId="{49E6ED79-A903-44DE-8709-CCADB72DA66B}" type="pres">
      <dgm:prSet presAssocID="{8D073FB6-8CD1-49BC-B71C-1770D1789B42}" presName="Name30" presStyleCnt="0"/>
      <dgm:spPr/>
    </dgm:pt>
    <dgm:pt modelId="{95AD70D2-D7B6-46B7-8DBD-D69F7CC9E118}" type="pres">
      <dgm:prSet presAssocID="{8D073FB6-8CD1-49BC-B71C-1770D1789B42}" presName="level2Shape" presStyleLbl="node2" presStyleIdx="0" presStyleCnt="2" custLinFactY="-100000" custLinFactNeighborX="-12769" custLinFactNeighborY="-134956"/>
      <dgm:spPr/>
    </dgm:pt>
    <dgm:pt modelId="{CB5240F1-B55A-453B-9CCD-C12066F85DE8}" type="pres">
      <dgm:prSet presAssocID="{8D073FB6-8CD1-49BC-B71C-1770D1789B42}" presName="hierChild3" presStyleCnt="0"/>
      <dgm:spPr/>
    </dgm:pt>
    <dgm:pt modelId="{86A62DD5-4A63-400D-9CCC-97B60BD4A742}" type="pres">
      <dgm:prSet presAssocID="{E07F651A-D1B7-47C8-8D0F-ABF9B05A64E0}" presName="Name25" presStyleLbl="parChTrans1D3" presStyleIdx="0" presStyleCnt="3"/>
      <dgm:spPr/>
    </dgm:pt>
    <dgm:pt modelId="{8CEED233-F556-4C7C-BE74-748DDD882B82}" type="pres">
      <dgm:prSet presAssocID="{E07F651A-D1B7-47C8-8D0F-ABF9B05A64E0}" presName="connTx" presStyleLbl="parChTrans1D3" presStyleIdx="0" presStyleCnt="3"/>
      <dgm:spPr/>
    </dgm:pt>
    <dgm:pt modelId="{7A11DEE7-1C5C-4D99-BD32-2EBC8F6D4562}" type="pres">
      <dgm:prSet presAssocID="{5B32A6E6-86EC-4925-ABC0-1837794A5CE7}" presName="Name30" presStyleCnt="0"/>
      <dgm:spPr/>
    </dgm:pt>
    <dgm:pt modelId="{CEEE8176-35D1-4192-9728-E16633BB788F}" type="pres">
      <dgm:prSet presAssocID="{5B32A6E6-86EC-4925-ABC0-1837794A5CE7}" presName="level2Shape" presStyleLbl="node3" presStyleIdx="0" presStyleCnt="3"/>
      <dgm:spPr/>
    </dgm:pt>
    <dgm:pt modelId="{6D17517E-226C-441B-B204-E2CA6FD30164}" type="pres">
      <dgm:prSet presAssocID="{5B32A6E6-86EC-4925-ABC0-1837794A5CE7}" presName="hierChild3" presStyleCnt="0"/>
      <dgm:spPr/>
    </dgm:pt>
    <dgm:pt modelId="{489275FA-36DF-49A6-9C08-B8E8744A6D56}" type="pres">
      <dgm:prSet presAssocID="{E6323456-5927-457A-876E-4416577BB771}" presName="Name25" presStyleLbl="parChTrans1D4" presStyleIdx="0" presStyleCnt="6"/>
      <dgm:spPr/>
    </dgm:pt>
    <dgm:pt modelId="{E4F3A596-3326-45AA-B600-CD423CBB6B52}" type="pres">
      <dgm:prSet presAssocID="{E6323456-5927-457A-876E-4416577BB771}" presName="connTx" presStyleLbl="parChTrans1D4" presStyleIdx="0" presStyleCnt="6"/>
      <dgm:spPr/>
    </dgm:pt>
    <dgm:pt modelId="{F2957FBC-58B3-4FB0-9689-923928D3B3D1}" type="pres">
      <dgm:prSet presAssocID="{C2322179-ED35-4DDF-984B-137F11AABF00}" presName="Name30" presStyleCnt="0"/>
      <dgm:spPr/>
    </dgm:pt>
    <dgm:pt modelId="{D5BAAADF-3150-47B1-BBF5-2FFBFD86FCED}" type="pres">
      <dgm:prSet presAssocID="{C2322179-ED35-4DDF-984B-137F11AABF00}" presName="level2Shape" presStyleLbl="node4" presStyleIdx="0" presStyleCnt="6"/>
      <dgm:spPr/>
    </dgm:pt>
    <dgm:pt modelId="{4E403420-113B-4DD5-80AA-839E6A169A2B}" type="pres">
      <dgm:prSet presAssocID="{C2322179-ED35-4DDF-984B-137F11AABF00}" presName="hierChild3" presStyleCnt="0"/>
      <dgm:spPr/>
    </dgm:pt>
    <dgm:pt modelId="{B4C65A40-9E2A-41DC-9BAC-254A833EBF26}" type="pres">
      <dgm:prSet presAssocID="{D6E637EA-0270-4102-BFD5-0A464D5B9FC2}" presName="Name25" presStyleLbl="parChTrans1D4" presStyleIdx="1" presStyleCnt="6"/>
      <dgm:spPr/>
    </dgm:pt>
    <dgm:pt modelId="{216F138F-6DFC-4569-A69A-2019E963FC81}" type="pres">
      <dgm:prSet presAssocID="{D6E637EA-0270-4102-BFD5-0A464D5B9FC2}" presName="connTx" presStyleLbl="parChTrans1D4" presStyleIdx="1" presStyleCnt="6"/>
      <dgm:spPr/>
    </dgm:pt>
    <dgm:pt modelId="{BF7DE6B9-2D75-4F70-81DE-8FC3021B8EF6}" type="pres">
      <dgm:prSet presAssocID="{DA2CD9EB-472C-449A-A929-3164CDF89FC1}" presName="Name30" presStyleCnt="0"/>
      <dgm:spPr/>
    </dgm:pt>
    <dgm:pt modelId="{11E00BCE-51DB-4A00-A065-5BD7138A44DD}" type="pres">
      <dgm:prSet presAssocID="{DA2CD9EB-472C-449A-A929-3164CDF89FC1}" presName="level2Shape" presStyleLbl="node4" presStyleIdx="1" presStyleCnt="6"/>
      <dgm:spPr/>
    </dgm:pt>
    <dgm:pt modelId="{4D67990A-3A18-498D-B80F-64771CFFC008}" type="pres">
      <dgm:prSet presAssocID="{DA2CD9EB-472C-449A-A929-3164CDF89FC1}" presName="hierChild3" presStyleCnt="0"/>
      <dgm:spPr/>
    </dgm:pt>
    <dgm:pt modelId="{E75DE5B3-0F75-45A9-A4AC-33BDF190805E}" type="pres">
      <dgm:prSet presAssocID="{FF70D626-FA02-4265-9FA3-60B43DFF9C51}" presName="Name25" presStyleLbl="parChTrans1D3" presStyleIdx="1" presStyleCnt="3"/>
      <dgm:spPr/>
    </dgm:pt>
    <dgm:pt modelId="{6179EC4F-D4F5-4858-B2CE-F63D95CF5311}" type="pres">
      <dgm:prSet presAssocID="{FF70D626-FA02-4265-9FA3-60B43DFF9C51}" presName="connTx" presStyleLbl="parChTrans1D3" presStyleIdx="1" presStyleCnt="3"/>
      <dgm:spPr/>
    </dgm:pt>
    <dgm:pt modelId="{D347D974-A9A6-4EBC-BC4C-C7C688285105}" type="pres">
      <dgm:prSet presAssocID="{4DD9407C-460B-4D1E-95F3-7DC7B944C0AB}" presName="Name30" presStyleCnt="0"/>
      <dgm:spPr/>
    </dgm:pt>
    <dgm:pt modelId="{1011E41C-C8FA-4D0B-A0BF-5E8F7EFE30F6}" type="pres">
      <dgm:prSet presAssocID="{4DD9407C-460B-4D1E-95F3-7DC7B944C0AB}" presName="level2Shape" presStyleLbl="node3" presStyleIdx="1" presStyleCnt="3"/>
      <dgm:spPr/>
    </dgm:pt>
    <dgm:pt modelId="{3191A521-1B8F-4074-85EE-824B7FE0FF59}" type="pres">
      <dgm:prSet presAssocID="{4DD9407C-460B-4D1E-95F3-7DC7B944C0AB}" presName="hierChild3" presStyleCnt="0"/>
      <dgm:spPr/>
    </dgm:pt>
    <dgm:pt modelId="{FA8B4599-3A06-4087-A47C-01252F5134AA}" type="pres">
      <dgm:prSet presAssocID="{B447FC85-9F9F-4426-B14C-52C62C76149A}" presName="Name25" presStyleLbl="parChTrans1D4" presStyleIdx="2" presStyleCnt="6"/>
      <dgm:spPr/>
    </dgm:pt>
    <dgm:pt modelId="{2FD44EF0-25CF-4AA0-BADD-C499D08B8496}" type="pres">
      <dgm:prSet presAssocID="{B447FC85-9F9F-4426-B14C-52C62C76149A}" presName="connTx" presStyleLbl="parChTrans1D4" presStyleIdx="2" presStyleCnt="6"/>
      <dgm:spPr/>
    </dgm:pt>
    <dgm:pt modelId="{A611196B-E0EB-43AF-8982-EA337A21C8C2}" type="pres">
      <dgm:prSet presAssocID="{1922A216-6FB8-482C-BA23-FE4C46BB2C2E}" presName="Name30" presStyleCnt="0"/>
      <dgm:spPr/>
    </dgm:pt>
    <dgm:pt modelId="{F1D4DE00-DD38-423D-A61F-57CC7A686178}" type="pres">
      <dgm:prSet presAssocID="{1922A216-6FB8-482C-BA23-FE4C46BB2C2E}" presName="level2Shape" presStyleLbl="node4" presStyleIdx="2" presStyleCnt="6"/>
      <dgm:spPr/>
    </dgm:pt>
    <dgm:pt modelId="{897FEEE9-01E3-43B1-8111-72AF45FFBA3C}" type="pres">
      <dgm:prSet presAssocID="{1922A216-6FB8-482C-BA23-FE4C46BB2C2E}" presName="hierChild3" presStyleCnt="0"/>
      <dgm:spPr/>
    </dgm:pt>
    <dgm:pt modelId="{2E6CA308-8D40-4A42-853B-2FC7F54008FC}" type="pres">
      <dgm:prSet presAssocID="{C99598A1-C09E-409A-B632-CFE97764A2FC}" presName="Name25" presStyleLbl="parChTrans1D4" presStyleIdx="3" presStyleCnt="6"/>
      <dgm:spPr/>
    </dgm:pt>
    <dgm:pt modelId="{42FD8038-DD71-4393-99D3-761AFEED55A8}" type="pres">
      <dgm:prSet presAssocID="{C99598A1-C09E-409A-B632-CFE97764A2FC}" presName="connTx" presStyleLbl="parChTrans1D4" presStyleIdx="3" presStyleCnt="6"/>
      <dgm:spPr/>
    </dgm:pt>
    <dgm:pt modelId="{2B57DD35-7C6B-4B13-8C50-965158997416}" type="pres">
      <dgm:prSet presAssocID="{2F0A850E-3503-46B0-9065-7EC8D4E3BE63}" presName="Name30" presStyleCnt="0"/>
      <dgm:spPr/>
    </dgm:pt>
    <dgm:pt modelId="{62C0C9BA-4E7F-4F26-BA4E-6252A888F0B7}" type="pres">
      <dgm:prSet presAssocID="{2F0A850E-3503-46B0-9065-7EC8D4E3BE63}" presName="level2Shape" presStyleLbl="node4" presStyleIdx="3" presStyleCnt="6"/>
      <dgm:spPr/>
    </dgm:pt>
    <dgm:pt modelId="{C7715F4A-F09C-4435-9C33-B60F99C70B96}" type="pres">
      <dgm:prSet presAssocID="{2F0A850E-3503-46B0-9065-7EC8D4E3BE63}" presName="hierChild3" presStyleCnt="0"/>
      <dgm:spPr/>
    </dgm:pt>
    <dgm:pt modelId="{CF6FE85F-78B4-4DEC-8957-5E2C57573F7D}" type="pres">
      <dgm:prSet presAssocID="{C09ACD5B-BEEB-4F24-A419-1BA821DD4245}" presName="Name25" presStyleLbl="parChTrans1D3" presStyleIdx="2" presStyleCnt="3"/>
      <dgm:spPr/>
    </dgm:pt>
    <dgm:pt modelId="{337CDF42-E751-4B42-B59E-EB1740290248}" type="pres">
      <dgm:prSet presAssocID="{C09ACD5B-BEEB-4F24-A419-1BA821DD4245}" presName="connTx" presStyleLbl="parChTrans1D3" presStyleIdx="2" presStyleCnt="3"/>
      <dgm:spPr/>
    </dgm:pt>
    <dgm:pt modelId="{F5027875-4C88-4AFB-AFAF-3EBB0111D459}" type="pres">
      <dgm:prSet presAssocID="{A348CCD9-BAD3-4676-8FC1-A9B8275D5933}" presName="Name30" presStyleCnt="0"/>
      <dgm:spPr/>
    </dgm:pt>
    <dgm:pt modelId="{8A24F98F-0497-46A2-A3E4-D879EA5B0C00}" type="pres">
      <dgm:prSet presAssocID="{A348CCD9-BAD3-4676-8FC1-A9B8275D5933}" presName="level2Shape" presStyleLbl="node3" presStyleIdx="2" presStyleCnt="3"/>
      <dgm:spPr/>
    </dgm:pt>
    <dgm:pt modelId="{88DC8B7B-BFB7-47D0-9591-E203B8EAA1B0}" type="pres">
      <dgm:prSet presAssocID="{A348CCD9-BAD3-4676-8FC1-A9B8275D5933}" presName="hierChild3" presStyleCnt="0"/>
      <dgm:spPr/>
    </dgm:pt>
    <dgm:pt modelId="{6DF180AF-E3DE-47A1-B975-7BB65FC18014}" type="pres">
      <dgm:prSet presAssocID="{1555E199-3039-419E-B931-FA6576DC4E81}" presName="Name25" presStyleLbl="parChTrans1D4" presStyleIdx="4" presStyleCnt="6"/>
      <dgm:spPr/>
    </dgm:pt>
    <dgm:pt modelId="{42D514EB-DDB4-45E5-A5A6-8C519D209A54}" type="pres">
      <dgm:prSet presAssocID="{1555E199-3039-419E-B931-FA6576DC4E81}" presName="connTx" presStyleLbl="parChTrans1D4" presStyleIdx="4" presStyleCnt="6"/>
      <dgm:spPr/>
    </dgm:pt>
    <dgm:pt modelId="{7DF54485-B3A8-4083-894E-1A423E871BD1}" type="pres">
      <dgm:prSet presAssocID="{4CC335E2-4C5B-484F-98C1-947ED56BC018}" presName="Name30" presStyleCnt="0"/>
      <dgm:spPr/>
    </dgm:pt>
    <dgm:pt modelId="{B01624F6-34D2-430A-9E5F-056048AD71E1}" type="pres">
      <dgm:prSet presAssocID="{4CC335E2-4C5B-484F-98C1-947ED56BC018}" presName="level2Shape" presStyleLbl="node4" presStyleIdx="4" presStyleCnt="6"/>
      <dgm:spPr/>
    </dgm:pt>
    <dgm:pt modelId="{8DFF8F6F-9667-48BA-9EB9-CCE5FF6A24E6}" type="pres">
      <dgm:prSet presAssocID="{4CC335E2-4C5B-484F-98C1-947ED56BC018}" presName="hierChild3" presStyleCnt="0"/>
      <dgm:spPr/>
    </dgm:pt>
    <dgm:pt modelId="{582B1624-CFB9-4155-A13D-733F41F870E1}" type="pres">
      <dgm:prSet presAssocID="{1CB336AD-7B8A-4E77-98C9-B144AAE62BBB}" presName="Name25" presStyleLbl="parChTrans1D4" presStyleIdx="5" presStyleCnt="6"/>
      <dgm:spPr/>
    </dgm:pt>
    <dgm:pt modelId="{45D9CBFF-165E-4FB8-9CDC-8D422F47F97D}" type="pres">
      <dgm:prSet presAssocID="{1CB336AD-7B8A-4E77-98C9-B144AAE62BBB}" presName="connTx" presStyleLbl="parChTrans1D4" presStyleIdx="5" presStyleCnt="6"/>
      <dgm:spPr/>
    </dgm:pt>
    <dgm:pt modelId="{4F8C7FD3-4EBB-42A0-A972-15BF15C4D7AD}" type="pres">
      <dgm:prSet presAssocID="{7501C7E2-7FB0-420E-A6BB-E12CEC6193BA}" presName="Name30" presStyleCnt="0"/>
      <dgm:spPr/>
    </dgm:pt>
    <dgm:pt modelId="{866BAAEB-6849-4BBB-A062-081AD33532ED}" type="pres">
      <dgm:prSet presAssocID="{7501C7E2-7FB0-420E-A6BB-E12CEC6193BA}" presName="level2Shape" presStyleLbl="node4" presStyleIdx="5" presStyleCnt="6"/>
      <dgm:spPr/>
    </dgm:pt>
    <dgm:pt modelId="{05EB0E6C-9BE1-4251-B8C2-EEE9976FA8EE}" type="pres">
      <dgm:prSet presAssocID="{7501C7E2-7FB0-420E-A6BB-E12CEC6193BA}" presName="hierChild3" presStyleCnt="0"/>
      <dgm:spPr/>
    </dgm:pt>
    <dgm:pt modelId="{9CA8FB5C-50A7-4FAD-AF26-9EA0CCB2DA90}" type="pres">
      <dgm:prSet presAssocID="{8CEFA627-3A9A-44DB-84B5-5D9E32DA9D96}" presName="Name25" presStyleLbl="parChTrans1D2" presStyleIdx="1" presStyleCnt="2"/>
      <dgm:spPr/>
    </dgm:pt>
    <dgm:pt modelId="{52844CD6-4C82-434F-B952-CE13B83B6A39}" type="pres">
      <dgm:prSet presAssocID="{8CEFA627-3A9A-44DB-84B5-5D9E32DA9D96}" presName="connTx" presStyleLbl="parChTrans1D2" presStyleIdx="1" presStyleCnt="2"/>
      <dgm:spPr/>
    </dgm:pt>
    <dgm:pt modelId="{A40C9D79-201F-4C8B-8A02-D6CF63B220D4}" type="pres">
      <dgm:prSet presAssocID="{E03D74C0-F370-4DDD-8E85-5A4107D020A4}" presName="Name30" presStyleCnt="0"/>
      <dgm:spPr/>
    </dgm:pt>
    <dgm:pt modelId="{C061E002-D3F6-4313-BA49-8614DA4609FF}" type="pres">
      <dgm:prSet presAssocID="{E03D74C0-F370-4DDD-8E85-5A4107D020A4}" presName="level2Shape" presStyleLbl="node2" presStyleIdx="1" presStyleCnt="2" custLinFactY="22266" custLinFactNeighborX="-8726" custLinFactNeighborY="100000"/>
      <dgm:spPr/>
    </dgm:pt>
    <dgm:pt modelId="{75AFB796-8D93-4DDC-B961-36876C1319E9}" type="pres">
      <dgm:prSet presAssocID="{E03D74C0-F370-4DDD-8E85-5A4107D020A4}" presName="hierChild3" presStyleCnt="0"/>
      <dgm:spPr/>
    </dgm:pt>
    <dgm:pt modelId="{406D7335-384D-47EC-AC18-64ED15AF6A0E}" type="pres">
      <dgm:prSet presAssocID="{54DDF439-10FF-40BC-8612-EBE211E0DAA8}" presName="bgShapesFlow" presStyleCnt="0"/>
      <dgm:spPr/>
    </dgm:pt>
  </dgm:ptLst>
  <dgm:cxnLst>
    <dgm:cxn modelId="{6AAEC900-B251-42A6-8338-ED7F28BCA5E9}" type="presOf" srcId="{E07F651A-D1B7-47C8-8D0F-ABF9B05A64E0}" destId="{8CEED233-F556-4C7C-BE74-748DDD882B82}" srcOrd="1" destOrd="0" presId="urn:microsoft.com/office/officeart/2005/8/layout/hierarchy5"/>
    <dgm:cxn modelId="{690E2003-0F4B-4DBA-9B6A-8D46CF523CD5}" type="presOf" srcId="{C2322179-ED35-4DDF-984B-137F11AABF00}" destId="{D5BAAADF-3150-47B1-BBF5-2FFBFD86FCED}" srcOrd="0" destOrd="0" presId="urn:microsoft.com/office/officeart/2005/8/layout/hierarchy5"/>
    <dgm:cxn modelId="{835B8407-494E-41C2-9000-14069E306785}" type="presOf" srcId="{C99598A1-C09E-409A-B632-CFE97764A2FC}" destId="{42FD8038-DD71-4393-99D3-761AFEED55A8}" srcOrd="1" destOrd="0" presId="urn:microsoft.com/office/officeart/2005/8/layout/hierarchy5"/>
    <dgm:cxn modelId="{A475780A-A405-46DB-99CB-8E76D42FD966}" type="presOf" srcId="{C09ACD5B-BEEB-4F24-A419-1BA821DD4245}" destId="{337CDF42-E751-4B42-B59E-EB1740290248}" srcOrd="1" destOrd="0" presId="urn:microsoft.com/office/officeart/2005/8/layout/hierarchy5"/>
    <dgm:cxn modelId="{582D0716-EE71-42AB-AA06-38AB3DEB8469}" type="presOf" srcId="{FF70D626-FA02-4265-9FA3-60B43DFF9C51}" destId="{E75DE5B3-0F75-45A9-A4AC-33BDF190805E}" srcOrd="0" destOrd="0" presId="urn:microsoft.com/office/officeart/2005/8/layout/hierarchy5"/>
    <dgm:cxn modelId="{73C9AE1C-6738-4DB6-9EF6-CDA521E22EB0}" type="presOf" srcId="{F1E6DA9D-3E15-4268-8109-0694AC77DA5E}" destId="{403C0E7C-54AC-406F-BFEE-C54FA6297930}" srcOrd="1" destOrd="0" presId="urn:microsoft.com/office/officeart/2005/8/layout/hierarchy5"/>
    <dgm:cxn modelId="{FAB15C1F-A9A0-4148-9D04-BBD3C9092CBB}" type="presOf" srcId="{1922A216-6FB8-482C-BA23-FE4C46BB2C2E}" destId="{F1D4DE00-DD38-423D-A61F-57CC7A686178}" srcOrd="0" destOrd="0" presId="urn:microsoft.com/office/officeart/2005/8/layout/hierarchy5"/>
    <dgm:cxn modelId="{A70A2423-84B1-499C-B291-15C9CDF1BB39}" type="presOf" srcId="{A348CCD9-BAD3-4676-8FC1-A9B8275D5933}" destId="{8A24F98F-0497-46A2-A3E4-D879EA5B0C00}" srcOrd="0" destOrd="0" presId="urn:microsoft.com/office/officeart/2005/8/layout/hierarchy5"/>
    <dgm:cxn modelId="{16046728-0C61-4B90-A5D7-2731929148BD}" srcId="{54DDF439-10FF-40BC-8612-EBE211E0DAA8}" destId="{77059FDB-0595-4162-9C07-B65F853B5E46}" srcOrd="0" destOrd="0" parTransId="{415D1432-DD91-45D0-B119-C4E9DFABE309}" sibTransId="{45BA592F-1ABB-44EF-8807-8A6A24B5873C}"/>
    <dgm:cxn modelId="{682DFE28-0FCC-4176-96DB-577CC175A24D}" srcId="{8D073FB6-8CD1-49BC-B71C-1770D1789B42}" destId="{4DD9407C-460B-4D1E-95F3-7DC7B944C0AB}" srcOrd="1" destOrd="0" parTransId="{FF70D626-FA02-4265-9FA3-60B43DFF9C51}" sibTransId="{04DFF077-7CFF-4DFB-A2B1-C8B985AD7370}"/>
    <dgm:cxn modelId="{36D4FA2A-F96E-4C48-9458-072ADB3599C4}" type="presOf" srcId="{1CB336AD-7B8A-4E77-98C9-B144AAE62BBB}" destId="{582B1624-CFB9-4155-A13D-733F41F870E1}" srcOrd="0" destOrd="0" presId="urn:microsoft.com/office/officeart/2005/8/layout/hierarchy5"/>
    <dgm:cxn modelId="{4D5DA832-8667-43BC-BFEB-E893963ADFED}" type="presOf" srcId="{FF70D626-FA02-4265-9FA3-60B43DFF9C51}" destId="{6179EC4F-D4F5-4858-B2CE-F63D95CF5311}" srcOrd="1" destOrd="0" presId="urn:microsoft.com/office/officeart/2005/8/layout/hierarchy5"/>
    <dgm:cxn modelId="{4AD33E3D-24A6-4495-90F6-E166EDEF8D25}" srcId="{8D073FB6-8CD1-49BC-B71C-1770D1789B42}" destId="{5B32A6E6-86EC-4925-ABC0-1837794A5CE7}" srcOrd="0" destOrd="0" parTransId="{E07F651A-D1B7-47C8-8D0F-ABF9B05A64E0}" sibTransId="{12B001EC-8117-479E-A1FB-8CDADF5224F0}"/>
    <dgm:cxn modelId="{7D447E46-0C89-45EC-B9EE-DEC566B5FEED}" type="presOf" srcId="{77059FDB-0595-4162-9C07-B65F853B5E46}" destId="{B1D1D582-6234-43C5-A87E-DBC57AED7D8B}" srcOrd="0" destOrd="0" presId="urn:microsoft.com/office/officeart/2005/8/layout/hierarchy5"/>
    <dgm:cxn modelId="{254D4447-581F-4F4D-B2AD-18ABE545207D}" type="presOf" srcId="{E6323456-5927-457A-876E-4416577BB771}" destId="{489275FA-36DF-49A6-9C08-B8E8744A6D56}" srcOrd="0" destOrd="0" presId="urn:microsoft.com/office/officeart/2005/8/layout/hierarchy5"/>
    <dgm:cxn modelId="{70FDD64F-70E8-4505-AB86-15BF75673666}" srcId="{77059FDB-0595-4162-9C07-B65F853B5E46}" destId="{8D073FB6-8CD1-49BC-B71C-1770D1789B42}" srcOrd="0" destOrd="0" parTransId="{F1E6DA9D-3E15-4268-8109-0694AC77DA5E}" sibTransId="{87BFA7EC-E0C3-4BD1-8163-0AD976CD5A40}"/>
    <dgm:cxn modelId="{434B1453-17C0-4E4C-8528-4B335EC8CCCB}" type="presOf" srcId="{E6323456-5927-457A-876E-4416577BB771}" destId="{E4F3A596-3326-45AA-B600-CD423CBB6B52}" srcOrd="1" destOrd="0" presId="urn:microsoft.com/office/officeart/2005/8/layout/hierarchy5"/>
    <dgm:cxn modelId="{47507659-59C9-429A-9863-9DB8B9AEE23B}" type="presOf" srcId="{E03D74C0-F370-4DDD-8E85-5A4107D020A4}" destId="{C061E002-D3F6-4313-BA49-8614DA4609FF}" srcOrd="0" destOrd="0" presId="urn:microsoft.com/office/officeart/2005/8/layout/hierarchy5"/>
    <dgm:cxn modelId="{8540145D-0FF6-4FF4-8F06-C6D8E0407904}" type="presOf" srcId="{D6E637EA-0270-4102-BFD5-0A464D5B9FC2}" destId="{B4C65A40-9E2A-41DC-9BAC-254A833EBF26}" srcOrd="0" destOrd="0" presId="urn:microsoft.com/office/officeart/2005/8/layout/hierarchy5"/>
    <dgm:cxn modelId="{D8D88B65-29A6-4F74-9063-D0365D3AE5B1}" srcId="{4DD9407C-460B-4D1E-95F3-7DC7B944C0AB}" destId="{1922A216-6FB8-482C-BA23-FE4C46BB2C2E}" srcOrd="0" destOrd="0" parTransId="{B447FC85-9F9F-4426-B14C-52C62C76149A}" sibTransId="{626CA79D-0EF2-4D22-A988-4BA00374986E}"/>
    <dgm:cxn modelId="{E2C63C74-0A24-44F8-B2FF-B1E3FB7F7E19}" type="presOf" srcId="{4DD9407C-460B-4D1E-95F3-7DC7B944C0AB}" destId="{1011E41C-C8FA-4D0B-A0BF-5E8F7EFE30F6}" srcOrd="0" destOrd="0" presId="urn:microsoft.com/office/officeart/2005/8/layout/hierarchy5"/>
    <dgm:cxn modelId="{5F51A079-2CED-485C-BDF9-6994094DE878}" type="presOf" srcId="{B447FC85-9F9F-4426-B14C-52C62C76149A}" destId="{2FD44EF0-25CF-4AA0-BADD-C499D08B8496}" srcOrd="1" destOrd="0" presId="urn:microsoft.com/office/officeart/2005/8/layout/hierarchy5"/>
    <dgm:cxn modelId="{574AEA7A-23A9-4D4D-9190-7D577828E55A}" srcId="{A348CCD9-BAD3-4676-8FC1-A9B8275D5933}" destId="{7501C7E2-7FB0-420E-A6BB-E12CEC6193BA}" srcOrd="1" destOrd="0" parTransId="{1CB336AD-7B8A-4E77-98C9-B144AAE62BBB}" sibTransId="{A7EBD326-708D-4ED4-A061-629DCC156D8B}"/>
    <dgm:cxn modelId="{2517DD81-1E21-4B83-87E9-33295281AE5B}" srcId="{5B32A6E6-86EC-4925-ABC0-1837794A5CE7}" destId="{C2322179-ED35-4DDF-984B-137F11AABF00}" srcOrd="0" destOrd="0" parTransId="{E6323456-5927-457A-876E-4416577BB771}" sibTransId="{CC0D64B2-C676-42E3-8FB6-EB803C0F46CD}"/>
    <dgm:cxn modelId="{0E629382-05CF-4FCD-916D-88F377F667E0}" type="presOf" srcId="{8D073FB6-8CD1-49BC-B71C-1770D1789B42}" destId="{95AD70D2-D7B6-46B7-8DBD-D69F7CC9E118}" srcOrd="0" destOrd="0" presId="urn:microsoft.com/office/officeart/2005/8/layout/hierarchy5"/>
    <dgm:cxn modelId="{1AC88D89-EF04-44C0-B1E8-A53DCF3410A1}" type="presOf" srcId="{1555E199-3039-419E-B931-FA6576DC4E81}" destId="{42D514EB-DDB4-45E5-A5A6-8C519D209A54}" srcOrd="1" destOrd="0" presId="urn:microsoft.com/office/officeart/2005/8/layout/hierarchy5"/>
    <dgm:cxn modelId="{EF3B678C-528B-4BDD-9EB1-9C626FC5B14F}" type="presOf" srcId="{2F0A850E-3503-46B0-9065-7EC8D4E3BE63}" destId="{62C0C9BA-4E7F-4F26-BA4E-6252A888F0B7}" srcOrd="0" destOrd="0" presId="urn:microsoft.com/office/officeart/2005/8/layout/hierarchy5"/>
    <dgm:cxn modelId="{F45D728D-C1FD-463C-8205-5ABC257842A1}" srcId="{5B32A6E6-86EC-4925-ABC0-1837794A5CE7}" destId="{DA2CD9EB-472C-449A-A929-3164CDF89FC1}" srcOrd="1" destOrd="0" parTransId="{D6E637EA-0270-4102-BFD5-0A464D5B9FC2}" sibTransId="{DB431F17-0E8C-4F88-A839-E32B6DB767DA}"/>
    <dgm:cxn modelId="{F8EFD495-F572-4055-9EF0-30D6499F89F7}" type="presOf" srcId="{7501C7E2-7FB0-420E-A6BB-E12CEC6193BA}" destId="{866BAAEB-6849-4BBB-A062-081AD33532ED}" srcOrd="0" destOrd="0" presId="urn:microsoft.com/office/officeart/2005/8/layout/hierarchy5"/>
    <dgm:cxn modelId="{4ABC509F-29EB-456F-9CF4-74CCC65679B7}" srcId="{4DD9407C-460B-4D1E-95F3-7DC7B944C0AB}" destId="{2F0A850E-3503-46B0-9065-7EC8D4E3BE63}" srcOrd="1" destOrd="0" parTransId="{C99598A1-C09E-409A-B632-CFE97764A2FC}" sibTransId="{FD737EA2-7B45-477F-A558-8F257A15F110}"/>
    <dgm:cxn modelId="{E8BC62A0-F7A9-4F49-8151-A48C5239CCE3}" type="presOf" srcId="{DA2CD9EB-472C-449A-A929-3164CDF89FC1}" destId="{11E00BCE-51DB-4A00-A065-5BD7138A44DD}" srcOrd="0" destOrd="0" presId="urn:microsoft.com/office/officeart/2005/8/layout/hierarchy5"/>
    <dgm:cxn modelId="{6031FAA2-9F27-4B35-BE27-C0AB3BFB822C}" type="presOf" srcId="{1555E199-3039-419E-B931-FA6576DC4E81}" destId="{6DF180AF-E3DE-47A1-B975-7BB65FC18014}" srcOrd="0" destOrd="0" presId="urn:microsoft.com/office/officeart/2005/8/layout/hierarchy5"/>
    <dgm:cxn modelId="{CC4D7CA4-0185-482F-A626-C12408E1DD41}" type="presOf" srcId="{8CEFA627-3A9A-44DB-84B5-5D9E32DA9D96}" destId="{9CA8FB5C-50A7-4FAD-AF26-9EA0CCB2DA90}" srcOrd="0" destOrd="0" presId="urn:microsoft.com/office/officeart/2005/8/layout/hierarchy5"/>
    <dgm:cxn modelId="{8F4594AC-75BF-437C-9BB3-62FD6AF10E55}" srcId="{77059FDB-0595-4162-9C07-B65F853B5E46}" destId="{E03D74C0-F370-4DDD-8E85-5A4107D020A4}" srcOrd="1" destOrd="0" parTransId="{8CEFA627-3A9A-44DB-84B5-5D9E32DA9D96}" sibTransId="{F93495B0-6401-4C88-BCA0-CA07D3CBCB88}"/>
    <dgm:cxn modelId="{BE9441AD-7D7F-4CE5-9ACA-F4160509BD26}" type="presOf" srcId="{D6E637EA-0270-4102-BFD5-0A464D5B9FC2}" destId="{216F138F-6DFC-4569-A69A-2019E963FC81}" srcOrd="1" destOrd="0" presId="urn:microsoft.com/office/officeart/2005/8/layout/hierarchy5"/>
    <dgm:cxn modelId="{F968D7AF-3D7F-426D-B5F3-D16D06D11D81}" type="presOf" srcId="{5B32A6E6-86EC-4925-ABC0-1837794A5CE7}" destId="{CEEE8176-35D1-4192-9728-E16633BB788F}" srcOrd="0" destOrd="0" presId="urn:microsoft.com/office/officeart/2005/8/layout/hierarchy5"/>
    <dgm:cxn modelId="{E6A197B5-305C-48D8-A5AB-A11E12853BD0}" srcId="{A348CCD9-BAD3-4676-8FC1-A9B8275D5933}" destId="{4CC335E2-4C5B-484F-98C1-947ED56BC018}" srcOrd="0" destOrd="0" parTransId="{1555E199-3039-419E-B931-FA6576DC4E81}" sibTransId="{1286FAE9-2E03-4E80-97F4-4E71028C4306}"/>
    <dgm:cxn modelId="{3BD48EB6-BB89-4509-AAB5-0A933DCB6528}" type="presOf" srcId="{4CC335E2-4C5B-484F-98C1-947ED56BC018}" destId="{B01624F6-34D2-430A-9E5F-056048AD71E1}" srcOrd="0" destOrd="0" presId="urn:microsoft.com/office/officeart/2005/8/layout/hierarchy5"/>
    <dgm:cxn modelId="{3F36DFB8-2655-4589-82DC-3F31A644AC37}" type="presOf" srcId="{C09ACD5B-BEEB-4F24-A419-1BA821DD4245}" destId="{CF6FE85F-78B4-4DEC-8957-5E2C57573F7D}" srcOrd="0" destOrd="0" presId="urn:microsoft.com/office/officeart/2005/8/layout/hierarchy5"/>
    <dgm:cxn modelId="{133553BB-D3EB-47E9-8695-88625F035D1F}" type="presOf" srcId="{8CEFA627-3A9A-44DB-84B5-5D9E32DA9D96}" destId="{52844CD6-4C82-434F-B952-CE13B83B6A39}" srcOrd="1" destOrd="0" presId="urn:microsoft.com/office/officeart/2005/8/layout/hierarchy5"/>
    <dgm:cxn modelId="{EDAF4AC3-A523-4C38-ABC2-5224EC794083}" srcId="{8D073FB6-8CD1-49BC-B71C-1770D1789B42}" destId="{A348CCD9-BAD3-4676-8FC1-A9B8275D5933}" srcOrd="2" destOrd="0" parTransId="{C09ACD5B-BEEB-4F24-A419-1BA821DD4245}" sibTransId="{D1038C94-65A5-43F1-A638-B4164B4E8EDB}"/>
    <dgm:cxn modelId="{CF683DC8-2894-4DCD-A339-A6BC2883E0C9}" type="presOf" srcId="{54DDF439-10FF-40BC-8612-EBE211E0DAA8}" destId="{5BF4D1A1-CE82-4067-BCF8-53F2A23316EA}" srcOrd="0" destOrd="0" presId="urn:microsoft.com/office/officeart/2005/8/layout/hierarchy5"/>
    <dgm:cxn modelId="{11F757CD-B315-4675-8932-806D40BD352E}" type="presOf" srcId="{1CB336AD-7B8A-4E77-98C9-B144AAE62BBB}" destId="{45D9CBFF-165E-4FB8-9CDC-8D422F47F97D}" srcOrd="1" destOrd="0" presId="urn:microsoft.com/office/officeart/2005/8/layout/hierarchy5"/>
    <dgm:cxn modelId="{68E215D5-05FD-42BC-AB81-82F7F26F6D07}" type="presOf" srcId="{C99598A1-C09E-409A-B632-CFE97764A2FC}" destId="{2E6CA308-8D40-4A42-853B-2FC7F54008FC}" srcOrd="0" destOrd="0" presId="urn:microsoft.com/office/officeart/2005/8/layout/hierarchy5"/>
    <dgm:cxn modelId="{1216B9EA-BFAE-40CF-98C6-D32C5276144D}" type="presOf" srcId="{F1E6DA9D-3E15-4268-8109-0694AC77DA5E}" destId="{87E898FB-2BB1-44D1-B016-944267D3E986}" srcOrd="0" destOrd="0" presId="urn:microsoft.com/office/officeart/2005/8/layout/hierarchy5"/>
    <dgm:cxn modelId="{601584EB-C94D-415B-9EB8-FADE02464D2A}" type="presOf" srcId="{B447FC85-9F9F-4426-B14C-52C62C76149A}" destId="{FA8B4599-3A06-4087-A47C-01252F5134AA}" srcOrd="0" destOrd="0" presId="urn:microsoft.com/office/officeart/2005/8/layout/hierarchy5"/>
    <dgm:cxn modelId="{D10975F5-D74B-42F1-AADC-ECF13E22E965}" type="presOf" srcId="{E07F651A-D1B7-47C8-8D0F-ABF9B05A64E0}" destId="{86A62DD5-4A63-400D-9CCC-97B60BD4A742}" srcOrd="0" destOrd="0" presId="urn:microsoft.com/office/officeart/2005/8/layout/hierarchy5"/>
    <dgm:cxn modelId="{23F7645C-CC41-4E27-9ADD-1E4252A992D2}" type="presParOf" srcId="{5BF4D1A1-CE82-4067-BCF8-53F2A23316EA}" destId="{AEFBB6DC-37BC-4719-A998-F68374257C8E}" srcOrd="0" destOrd="0" presId="urn:microsoft.com/office/officeart/2005/8/layout/hierarchy5"/>
    <dgm:cxn modelId="{6D4C9A3A-86DD-4C69-B092-547C890D6251}" type="presParOf" srcId="{AEFBB6DC-37BC-4719-A998-F68374257C8E}" destId="{2C3DB272-7917-404F-93DC-17B290210111}" srcOrd="0" destOrd="0" presId="urn:microsoft.com/office/officeart/2005/8/layout/hierarchy5"/>
    <dgm:cxn modelId="{B0AD1CDB-08FF-4B0C-989B-142AF14E3722}" type="presParOf" srcId="{2C3DB272-7917-404F-93DC-17B290210111}" destId="{9DEB4519-1265-46F9-843F-02DEE1F229E2}" srcOrd="0" destOrd="0" presId="urn:microsoft.com/office/officeart/2005/8/layout/hierarchy5"/>
    <dgm:cxn modelId="{7D901DDA-0C39-41FE-B36B-CC245611038D}" type="presParOf" srcId="{9DEB4519-1265-46F9-843F-02DEE1F229E2}" destId="{B1D1D582-6234-43C5-A87E-DBC57AED7D8B}" srcOrd="0" destOrd="0" presId="urn:microsoft.com/office/officeart/2005/8/layout/hierarchy5"/>
    <dgm:cxn modelId="{EC6114F9-B8E3-4BC8-9B9D-5F7C3DBC6A8C}" type="presParOf" srcId="{9DEB4519-1265-46F9-843F-02DEE1F229E2}" destId="{5D2158F2-3ED6-4837-B2C2-DF67FF3F3B7E}" srcOrd="1" destOrd="0" presId="urn:microsoft.com/office/officeart/2005/8/layout/hierarchy5"/>
    <dgm:cxn modelId="{656E846E-744E-4CE2-AE58-828375ACF6AB}" type="presParOf" srcId="{5D2158F2-3ED6-4837-B2C2-DF67FF3F3B7E}" destId="{87E898FB-2BB1-44D1-B016-944267D3E986}" srcOrd="0" destOrd="0" presId="urn:microsoft.com/office/officeart/2005/8/layout/hierarchy5"/>
    <dgm:cxn modelId="{4C2F5E3F-02DB-4C8D-8D9A-0F9FA9F159F4}" type="presParOf" srcId="{87E898FB-2BB1-44D1-B016-944267D3E986}" destId="{403C0E7C-54AC-406F-BFEE-C54FA6297930}" srcOrd="0" destOrd="0" presId="urn:microsoft.com/office/officeart/2005/8/layout/hierarchy5"/>
    <dgm:cxn modelId="{30019CA4-3860-46DF-909A-42C51B752167}" type="presParOf" srcId="{5D2158F2-3ED6-4837-B2C2-DF67FF3F3B7E}" destId="{49E6ED79-A903-44DE-8709-CCADB72DA66B}" srcOrd="1" destOrd="0" presId="urn:microsoft.com/office/officeart/2005/8/layout/hierarchy5"/>
    <dgm:cxn modelId="{09C71F16-C041-49B5-BFD1-1B2910A991E2}" type="presParOf" srcId="{49E6ED79-A903-44DE-8709-CCADB72DA66B}" destId="{95AD70D2-D7B6-46B7-8DBD-D69F7CC9E118}" srcOrd="0" destOrd="0" presId="urn:microsoft.com/office/officeart/2005/8/layout/hierarchy5"/>
    <dgm:cxn modelId="{0211036F-2732-4A8E-89D3-14100B3692D0}" type="presParOf" srcId="{49E6ED79-A903-44DE-8709-CCADB72DA66B}" destId="{CB5240F1-B55A-453B-9CCD-C12066F85DE8}" srcOrd="1" destOrd="0" presId="urn:microsoft.com/office/officeart/2005/8/layout/hierarchy5"/>
    <dgm:cxn modelId="{7E7D1D37-D076-4959-93BF-3D996CB93F63}" type="presParOf" srcId="{CB5240F1-B55A-453B-9CCD-C12066F85DE8}" destId="{86A62DD5-4A63-400D-9CCC-97B60BD4A742}" srcOrd="0" destOrd="0" presId="urn:microsoft.com/office/officeart/2005/8/layout/hierarchy5"/>
    <dgm:cxn modelId="{898150C7-6D0C-49A4-B71D-3535B683737A}" type="presParOf" srcId="{86A62DD5-4A63-400D-9CCC-97B60BD4A742}" destId="{8CEED233-F556-4C7C-BE74-748DDD882B82}" srcOrd="0" destOrd="0" presId="urn:microsoft.com/office/officeart/2005/8/layout/hierarchy5"/>
    <dgm:cxn modelId="{B541F1FF-E5B5-4F90-A9BC-5BA16612F69D}" type="presParOf" srcId="{CB5240F1-B55A-453B-9CCD-C12066F85DE8}" destId="{7A11DEE7-1C5C-4D99-BD32-2EBC8F6D4562}" srcOrd="1" destOrd="0" presId="urn:microsoft.com/office/officeart/2005/8/layout/hierarchy5"/>
    <dgm:cxn modelId="{0FBD5B27-20D5-4181-8F2F-794EAB98D073}" type="presParOf" srcId="{7A11DEE7-1C5C-4D99-BD32-2EBC8F6D4562}" destId="{CEEE8176-35D1-4192-9728-E16633BB788F}" srcOrd="0" destOrd="0" presId="urn:microsoft.com/office/officeart/2005/8/layout/hierarchy5"/>
    <dgm:cxn modelId="{7F6EE7A0-F743-47A0-91EC-1381D78E2A41}" type="presParOf" srcId="{7A11DEE7-1C5C-4D99-BD32-2EBC8F6D4562}" destId="{6D17517E-226C-441B-B204-E2CA6FD30164}" srcOrd="1" destOrd="0" presId="urn:microsoft.com/office/officeart/2005/8/layout/hierarchy5"/>
    <dgm:cxn modelId="{3AB14AA9-DBDC-4ACA-905F-72EB40C720E4}" type="presParOf" srcId="{6D17517E-226C-441B-B204-E2CA6FD30164}" destId="{489275FA-36DF-49A6-9C08-B8E8744A6D56}" srcOrd="0" destOrd="0" presId="urn:microsoft.com/office/officeart/2005/8/layout/hierarchy5"/>
    <dgm:cxn modelId="{896129CF-208B-4836-A068-0074C3BA9870}" type="presParOf" srcId="{489275FA-36DF-49A6-9C08-B8E8744A6D56}" destId="{E4F3A596-3326-45AA-B600-CD423CBB6B52}" srcOrd="0" destOrd="0" presId="urn:microsoft.com/office/officeart/2005/8/layout/hierarchy5"/>
    <dgm:cxn modelId="{FDD9C5AA-9CDC-4C37-BC82-E2C1E776C6AC}" type="presParOf" srcId="{6D17517E-226C-441B-B204-E2CA6FD30164}" destId="{F2957FBC-58B3-4FB0-9689-923928D3B3D1}" srcOrd="1" destOrd="0" presId="urn:microsoft.com/office/officeart/2005/8/layout/hierarchy5"/>
    <dgm:cxn modelId="{64BC22CA-6652-41DE-8C7A-6710EDEF589B}" type="presParOf" srcId="{F2957FBC-58B3-4FB0-9689-923928D3B3D1}" destId="{D5BAAADF-3150-47B1-BBF5-2FFBFD86FCED}" srcOrd="0" destOrd="0" presId="urn:microsoft.com/office/officeart/2005/8/layout/hierarchy5"/>
    <dgm:cxn modelId="{61341289-F697-4513-A751-5D3D413FD307}" type="presParOf" srcId="{F2957FBC-58B3-4FB0-9689-923928D3B3D1}" destId="{4E403420-113B-4DD5-80AA-839E6A169A2B}" srcOrd="1" destOrd="0" presId="urn:microsoft.com/office/officeart/2005/8/layout/hierarchy5"/>
    <dgm:cxn modelId="{06034AD9-C628-4E95-875A-12E7220694FA}" type="presParOf" srcId="{6D17517E-226C-441B-B204-E2CA6FD30164}" destId="{B4C65A40-9E2A-41DC-9BAC-254A833EBF26}" srcOrd="2" destOrd="0" presId="urn:microsoft.com/office/officeart/2005/8/layout/hierarchy5"/>
    <dgm:cxn modelId="{A0EBB4CF-DAA9-497F-ACB0-F4B330C79DE2}" type="presParOf" srcId="{B4C65A40-9E2A-41DC-9BAC-254A833EBF26}" destId="{216F138F-6DFC-4569-A69A-2019E963FC81}" srcOrd="0" destOrd="0" presId="urn:microsoft.com/office/officeart/2005/8/layout/hierarchy5"/>
    <dgm:cxn modelId="{DD5954B2-1924-4771-8020-0BEF66906F84}" type="presParOf" srcId="{6D17517E-226C-441B-B204-E2CA6FD30164}" destId="{BF7DE6B9-2D75-4F70-81DE-8FC3021B8EF6}" srcOrd="3" destOrd="0" presId="urn:microsoft.com/office/officeart/2005/8/layout/hierarchy5"/>
    <dgm:cxn modelId="{A97291A1-779E-48A2-B9CE-E42A0CBAFFC9}" type="presParOf" srcId="{BF7DE6B9-2D75-4F70-81DE-8FC3021B8EF6}" destId="{11E00BCE-51DB-4A00-A065-5BD7138A44DD}" srcOrd="0" destOrd="0" presId="urn:microsoft.com/office/officeart/2005/8/layout/hierarchy5"/>
    <dgm:cxn modelId="{EE8EAD1C-CFC2-430C-A326-93F93E5063FC}" type="presParOf" srcId="{BF7DE6B9-2D75-4F70-81DE-8FC3021B8EF6}" destId="{4D67990A-3A18-498D-B80F-64771CFFC008}" srcOrd="1" destOrd="0" presId="urn:microsoft.com/office/officeart/2005/8/layout/hierarchy5"/>
    <dgm:cxn modelId="{18D0261A-61EB-4BE4-9E5C-872AC9983E9F}" type="presParOf" srcId="{CB5240F1-B55A-453B-9CCD-C12066F85DE8}" destId="{E75DE5B3-0F75-45A9-A4AC-33BDF190805E}" srcOrd="2" destOrd="0" presId="urn:microsoft.com/office/officeart/2005/8/layout/hierarchy5"/>
    <dgm:cxn modelId="{B5CADCA0-EC9A-4BC2-B9FD-A7D930A41079}" type="presParOf" srcId="{E75DE5B3-0F75-45A9-A4AC-33BDF190805E}" destId="{6179EC4F-D4F5-4858-B2CE-F63D95CF5311}" srcOrd="0" destOrd="0" presId="urn:microsoft.com/office/officeart/2005/8/layout/hierarchy5"/>
    <dgm:cxn modelId="{BA500B4F-FC03-4A78-B3F6-C9F46CDD2B2C}" type="presParOf" srcId="{CB5240F1-B55A-453B-9CCD-C12066F85DE8}" destId="{D347D974-A9A6-4EBC-BC4C-C7C688285105}" srcOrd="3" destOrd="0" presId="urn:microsoft.com/office/officeart/2005/8/layout/hierarchy5"/>
    <dgm:cxn modelId="{0E7AC5CC-C9BF-45CF-94B8-4D82A946F9C6}" type="presParOf" srcId="{D347D974-A9A6-4EBC-BC4C-C7C688285105}" destId="{1011E41C-C8FA-4D0B-A0BF-5E8F7EFE30F6}" srcOrd="0" destOrd="0" presId="urn:microsoft.com/office/officeart/2005/8/layout/hierarchy5"/>
    <dgm:cxn modelId="{456AF30E-C6A7-4484-ABFF-060D3BCFDC56}" type="presParOf" srcId="{D347D974-A9A6-4EBC-BC4C-C7C688285105}" destId="{3191A521-1B8F-4074-85EE-824B7FE0FF59}" srcOrd="1" destOrd="0" presId="urn:microsoft.com/office/officeart/2005/8/layout/hierarchy5"/>
    <dgm:cxn modelId="{EA52C3F0-A4E2-4A69-BA63-6D84F0447C11}" type="presParOf" srcId="{3191A521-1B8F-4074-85EE-824B7FE0FF59}" destId="{FA8B4599-3A06-4087-A47C-01252F5134AA}" srcOrd="0" destOrd="0" presId="urn:microsoft.com/office/officeart/2005/8/layout/hierarchy5"/>
    <dgm:cxn modelId="{677DDB46-33F1-43F9-9F4C-73A4DF55958E}" type="presParOf" srcId="{FA8B4599-3A06-4087-A47C-01252F5134AA}" destId="{2FD44EF0-25CF-4AA0-BADD-C499D08B8496}" srcOrd="0" destOrd="0" presId="urn:microsoft.com/office/officeart/2005/8/layout/hierarchy5"/>
    <dgm:cxn modelId="{0260690D-B5BB-42D3-8867-9EA9E47B5ADA}" type="presParOf" srcId="{3191A521-1B8F-4074-85EE-824B7FE0FF59}" destId="{A611196B-E0EB-43AF-8982-EA337A21C8C2}" srcOrd="1" destOrd="0" presId="urn:microsoft.com/office/officeart/2005/8/layout/hierarchy5"/>
    <dgm:cxn modelId="{C70F073D-AC84-4DBD-8E8E-B501AB0AB4CA}" type="presParOf" srcId="{A611196B-E0EB-43AF-8982-EA337A21C8C2}" destId="{F1D4DE00-DD38-423D-A61F-57CC7A686178}" srcOrd="0" destOrd="0" presId="urn:microsoft.com/office/officeart/2005/8/layout/hierarchy5"/>
    <dgm:cxn modelId="{A1545242-E2F7-4B90-AE7F-0E22B460E05A}" type="presParOf" srcId="{A611196B-E0EB-43AF-8982-EA337A21C8C2}" destId="{897FEEE9-01E3-43B1-8111-72AF45FFBA3C}" srcOrd="1" destOrd="0" presId="urn:microsoft.com/office/officeart/2005/8/layout/hierarchy5"/>
    <dgm:cxn modelId="{BE9FAA90-36AC-461E-84F5-BEAE617F46FD}" type="presParOf" srcId="{3191A521-1B8F-4074-85EE-824B7FE0FF59}" destId="{2E6CA308-8D40-4A42-853B-2FC7F54008FC}" srcOrd="2" destOrd="0" presId="urn:microsoft.com/office/officeart/2005/8/layout/hierarchy5"/>
    <dgm:cxn modelId="{60DDEFA1-3CB6-4FB9-8A10-A6CF5B641460}" type="presParOf" srcId="{2E6CA308-8D40-4A42-853B-2FC7F54008FC}" destId="{42FD8038-DD71-4393-99D3-761AFEED55A8}" srcOrd="0" destOrd="0" presId="urn:microsoft.com/office/officeart/2005/8/layout/hierarchy5"/>
    <dgm:cxn modelId="{AFF4867C-A58D-4115-86BE-DA35AE5FFAF3}" type="presParOf" srcId="{3191A521-1B8F-4074-85EE-824B7FE0FF59}" destId="{2B57DD35-7C6B-4B13-8C50-965158997416}" srcOrd="3" destOrd="0" presId="urn:microsoft.com/office/officeart/2005/8/layout/hierarchy5"/>
    <dgm:cxn modelId="{BD2BCF96-B7F6-4CA1-8957-3B2A2E8CBFB9}" type="presParOf" srcId="{2B57DD35-7C6B-4B13-8C50-965158997416}" destId="{62C0C9BA-4E7F-4F26-BA4E-6252A888F0B7}" srcOrd="0" destOrd="0" presId="urn:microsoft.com/office/officeart/2005/8/layout/hierarchy5"/>
    <dgm:cxn modelId="{8A759C38-8B17-4208-BEB1-BE3466A8F899}" type="presParOf" srcId="{2B57DD35-7C6B-4B13-8C50-965158997416}" destId="{C7715F4A-F09C-4435-9C33-B60F99C70B96}" srcOrd="1" destOrd="0" presId="urn:microsoft.com/office/officeart/2005/8/layout/hierarchy5"/>
    <dgm:cxn modelId="{04352A39-B610-4CAB-A243-89AEC7D5C854}" type="presParOf" srcId="{CB5240F1-B55A-453B-9CCD-C12066F85DE8}" destId="{CF6FE85F-78B4-4DEC-8957-5E2C57573F7D}" srcOrd="4" destOrd="0" presId="urn:microsoft.com/office/officeart/2005/8/layout/hierarchy5"/>
    <dgm:cxn modelId="{F18B6C98-1C51-4B82-BF80-D60F6B82BD10}" type="presParOf" srcId="{CF6FE85F-78B4-4DEC-8957-5E2C57573F7D}" destId="{337CDF42-E751-4B42-B59E-EB1740290248}" srcOrd="0" destOrd="0" presId="urn:microsoft.com/office/officeart/2005/8/layout/hierarchy5"/>
    <dgm:cxn modelId="{BFCFB864-D995-4A76-AAB5-0103D11FAE18}" type="presParOf" srcId="{CB5240F1-B55A-453B-9CCD-C12066F85DE8}" destId="{F5027875-4C88-4AFB-AFAF-3EBB0111D459}" srcOrd="5" destOrd="0" presId="urn:microsoft.com/office/officeart/2005/8/layout/hierarchy5"/>
    <dgm:cxn modelId="{C4965110-E5F7-4B63-B146-AD26684F0942}" type="presParOf" srcId="{F5027875-4C88-4AFB-AFAF-3EBB0111D459}" destId="{8A24F98F-0497-46A2-A3E4-D879EA5B0C00}" srcOrd="0" destOrd="0" presId="urn:microsoft.com/office/officeart/2005/8/layout/hierarchy5"/>
    <dgm:cxn modelId="{E26EE7B0-10A2-4186-8CA1-B2F9C7A20C09}" type="presParOf" srcId="{F5027875-4C88-4AFB-AFAF-3EBB0111D459}" destId="{88DC8B7B-BFB7-47D0-9591-E203B8EAA1B0}" srcOrd="1" destOrd="0" presId="urn:microsoft.com/office/officeart/2005/8/layout/hierarchy5"/>
    <dgm:cxn modelId="{572F18ED-1CA4-48B7-8F19-6AEC26C42551}" type="presParOf" srcId="{88DC8B7B-BFB7-47D0-9591-E203B8EAA1B0}" destId="{6DF180AF-E3DE-47A1-B975-7BB65FC18014}" srcOrd="0" destOrd="0" presId="urn:microsoft.com/office/officeart/2005/8/layout/hierarchy5"/>
    <dgm:cxn modelId="{C5E4AC28-AF60-498C-8021-8EC20378C504}" type="presParOf" srcId="{6DF180AF-E3DE-47A1-B975-7BB65FC18014}" destId="{42D514EB-DDB4-45E5-A5A6-8C519D209A54}" srcOrd="0" destOrd="0" presId="urn:microsoft.com/office/officeart/2005/8/layout/hierarchy5"/>
    <dgm:cxn modelId="{7CAF93A1-3AE7-4C96-91C5-6555F69CDCA3}" type="presParOf" srcId="{88DC8B7B-BFB7-47D0-9591-E203B8EAA1B0}" destId="{7DF54485-B3A8-4083-894E-1A423E871BD1}" srcOrd="1" destOrd="0" presId="urn:microsoft.com/office/officeart/2005/8/layout/hierarchy5"/>
    <dgm:cxn modelId="{54112000-8700-4D69-AA82-8EC325E0004E}" type="presParOf" srcId="{7DF54485-B3A8-4083-894E-1A423E871BD1}" destId="{B01624F6-34D2-430A-9E5F-056048AD71E1}" srcOrd="0" destOrd="0" presId="urn:microsoft.com/office/officeart/2005/8/layout/hierarchy5"/>
    <dgm:cxn modelId="{E355E428-E667-40F2-ACCF-1F1AD3FBB004}" type="presParOf" srcId="{7DF54485-B3A8-4083-894E-1A423E871BD1}" destId="{8DFF8F6F-9667-48BA-9EB9-CCE5FF6A24E6}" srcOrd="1" destOrd="0" presId="urn:microsoft.com/office/officeart/2005/8/layout/hierarchy5"/>
    <dgm:cxn modelId="{9A6065AF-9873-467C-B22C-9D54FC9E4C06}" type="presParOf" srcId="{88DC8B7B-BFB7-47D0-9591-E203B8EAA1B0}" destId="{582B1624-CFB9-4155-A13D-733F41F870E1}" srcOrd="2" destOrd="0" presId="urn:microsoft.com/office/officeart/2005/8/layout/hierarchy5"/>
    <dgm:cxn modelId="{92EB7B6A-3C16-4636-B4CF-EA64862AE8CC}" type="presParOf" srcId="{582B1624-CFB9-4155-A13D-733F41F870E1}" destId="{45D9CBFF-165E-4FB8-9CDC-8D422F47F97D}" srcOrd="0" destOrd="0" presId="urn:microsoft.com/office/officeart/2005/8/layout/hierarchy5"/>
    <dgm:cxn modelId="{0920A81B-2960-4733-BFA6-7693D0AD02B9}" type="presParOf" srcId="{88DC8B7B-BFB7-47D0-9591-E203B8EAA1B0}" destId="{4F8C7FD3-4EBB-42A0-A972-15BF15C4D7AD}" srcOrd="3" destOrd="0" presId="urn:microsoft.com/office/officeart/2005/8/layout/hierarchy5"/>
    <dgm:cxn modelId="{6FF0DDCD-1389-4B3A-93EB-72DF8DE968A8}" type="presParOf" srcId="{4F8C7FD3-4EBB-42A0-A972-15BF15C4D7AD}" destId="{866BAAEB-6849-4BBB-A062-081AD33532ED}" srcOrd="0" destOrd="0" presId="urn:microsoft.com/office/officeart/2005/8/layout/hierarchy5"/>
    <dgm:cxn modelId="{983125C4-4BAA-4442-B829-4228FE4B330B}" type="presParOf" srcId="{4F8C7FD3-4EBB-42A0-A972-15BF15C4D7AD}" destId="{05EB0E6C-9BE1-4251-B8C2-EEE9976FA8EE}" srcOrd="1" destOrd="0" presId="urn:microsoft.com/office/officeart/2005/8/layout/hierarchy5"/>
    <dgm:cxn modelId="{3C3DF3FB-B243-4A63-B39D-06D9800C7204}" type="presParOf" srcId="{5D2158F2-3ED6-4837-B2C2-DF67FF3F3B7E}" destId="{9CA8FB5C-50A7-4FAD-AF26-9EA0CCB2DA90}" srcOrd="2" destOrd="0" presId="urn:microsoft.com/office/officeart/2005/8/layout/hierarchy5"/>
    <dgm:cxn modelId="{759DDAA0-00B1-4E3E-B28B-C9BFE75C178A}" type="presParOf" srcId="{9CA8FB5C-50A7-4FAD-AF26-9EA0CCB2DA90}" destId="{52844CD6-4C82-434F-B952-CE13B83B6A39}" srcOrd="0" destOrd="0" presId="urn:microsoft.com/office/officeart/2005/8/layout/hierarchy5"/>
    <dgm:cxn modelId="{F8C9C65A-7532-422A-8828-56EB287FE0F1}" type="presParOf" srcId="{5D2158F2-3ED6-4837-B2C2-DF67FF3F3B7E}" destId="{A40C9D79-201F-4C8B-8A02-D6CF63B220D4}" srcOrd="3" destOrd="0" presId="urn:microsoft.com/office/officeart/2005/8/layout/hierarchy5"/>
    <dgm:cxn modelId="{C21A31C1-61B5-4B78-BE68-6D603C2CE7CC}" type="presParOf" srcId="{A40C9D79-201F-4C8B-8A02-D6CF63B220D4}" destId="{C061E002-D3F6-4313-BA49-8614DA4609FF}" srcOrd="0" destOrd="0" presId="urn:microsoft.com/office/officeart/2005/8/layout/hierarchy5"/>
    <dgm:cxn modelId="{DF5D75FD-0C11-4423-9F5E-60C1BB98895C}" type="presParOf" srcId="{A40C9D79-201F-4C8B-8A02-D6CF63B220D4}" destId="{75AFB796-8D93-4DDC-B961-36876C1319E9}" srcOrd="1" destOrd="0" presId="urn:microsoft.com/office/officeart/2005/8/layout/hierarchy5"/>
    <dgm:cxn modelId="{B5A53A7E-B9EA-475C-B554-028DD644B7F2}" type="presParOf" srcId="{5BF4D1A1-CE82-4067-BCF8-53F2A23316EA}" destId="{406D7335-384D-47EC-AC18-64ED15AF6A0E}"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DDF439-10FF-40BC-8612-EBE211E0DAA8}"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ZA"/>
        </a:p>
      </dgm:t>
    </dgm:pt>
    <dgm:pt modelId="{77059FDB-0595-4162-9C07-B65F853B5E46}">
      <dgm:prSet phldrT="[Text]"/>
      <dgm:spPr>
        <a:solidFill>
          <a:schemeClr val="bg2">
            <a:lumMod val="75000"/>
          </a:schemeClr>
        </a:solidFill>
      </dgm:spPr>
      <dgm:t>
        <a:bodyPr/>
        <a:lstStyle/>
        <a:p>
          <a:r>
            <a:rPr lang="en-US" dirty="0"/>
            <a:t>Nursery Dataset</a:t>
          </a:r>
          <a:endParaRPr lang="en-ZA" dirty="0"/>
        </a:p>
      </dgm:t>
    </dgm:pt>
    <dgm:pt modelId="{415D1432-DD91-45D0-B119-C4E9DFABE309}" type="parTrans" cxnId="{16046728-0C61-4B90-A5D7-2731929148BD}">
      <dgm:prSet/>
      <dgm:spPr/>
      <dgm:t>
        <a:bodyPr/>
        <a:lstStyle/>
        <a:p>
          <a:endParaRPr lang="en-ZA"/>
        </a:p>
      </dgm:t>
    </dgm:pt>
    <dgm:pt modelId="{45BA592F-1ABB-44EF-8807-8A6A24B5873C}" type="sibTrans" cxnId="{16046728-0C61-4B90-A5D7-2731929148BD}">
      <dgm:prSet/>
      <dgm:spPr/>
      <dgm:t>
        <a:bodyPr/>
        <a:lstStyle/>
        <a:p>
          <a:endParaRPr lang="en-ZA"/>
        </a:p>
      </dgm:t>
    </dgm:pt>
    <dgm:pt modelId="{8D073FB6-8CD1-49BC-B71C-1770D1789B42}">
      <dgm:prSet phldrT="[Text]"/>
      <dgm:spPr>
        <a:solidFill>
          <a:srgbClr val="1B74B2"/>
        </a:solidFill>
      </dgm:spPr>
      <dgm:t>
        <a:bodyPr/>
        <a:lstStyle/>
        <a:p>
          <a:r>
            <a:rPr lang="en-US" dirty="0"/>
            <a:t>Base Train</a:t>
          </a:r>
          <a:endParaRPr lang="en-ZA" dirty="0"/>
        </a:p>
      </dgm:t>
    </dgm:pt>
    <dgm:pt modelId="{F1E6DA9D-3E15-4268-8109-0694AC77DA5E}" type="parTrans" cxnId="{70FDD64F-70E8-4505-AB86-15BF75673666}">
      <dgm:prSet/>
      <dgm:spPr/>
      <dgm:t>
        <a:bodyPr/>
        <a:lstStyle/>
        <a:p>
          <a:endParaRPr lang="en-ZA"/>
        </a:p>
      </dgm:t>
    </dgm:pt>
    <dgm:pt modelId="{87BFA7EC-E0C3-4BD1-8163-0AD976CD5A40}" type="sibTrans" cxnId="{70FDD64F-70E8-4505-AB86-15BF75673666}">
      <dgm:prSet/>
      <dgm:spPr/>
      <dgm:t>
        <a:bodyPr/>
        <a:lstStyle/>
        <a:p>
          <a:endParaRPr lang="en-ZA"/>
        </a:p>
      </dgm:t>
    </dgm:pt>
    <dgm:pt modelId="{5B32A6E6-86EC-4925-ABC0-1837794A5CE7}">
      <dgm:prSet phldrT="[Text]"/>
      <dgm:spPr>
        <a:solidFill>
          <a:schemeClr val="bg2">
            <a:lumMod val="75000"/>
          </a:schemeClr>
        </a:solidFill>
      </dgm:spPr>
      <dgm:t>
        <a:bodyPr/>
        <a:lstStyle/>
        <a:p>
          <a:r>
            <a:rPr lang="en-US" dirty="0"/>
            <a:t>10% missing values</a:t>
          </a:r>
          <a:endParaRPr lang="en-ZA" dirty="0"/>
        </a:p>
      </dgm:t>
    </dgm:pt>
    <dgm:pt modelId="{E07F651A-D1B7-47C8-8D0F-ABF9B05A64E0}" type="parTrans" cxnId="{4AD33E3D-24A6-4495-90F6-E166EDEF8D25}">
      <dgm:prSet/>
      <dgm:spPr/>
      <dgm:t>
        <a:bodyPr/>
        <a:lstStyle/>
        <a:p>
          <a:endParaRPr lang="en-ZA"/>
        </a:p>
      </dgm:t>
    </dgm:pt>
    <dgm:pt modelId="{12B001EC-8117-479E-A1FB-8CDADF5224F0}" type="sibTrans" cxnId="{4AD33E3D-24A6-4495-90F6-E166EDEF8D25}">
      <dgm:prSet/>
      <dgm:spPr/>
      <dgm:t>
        <a:bodyPr/>
        <a:lstStyle/>
        <a:p>
          <a:endParaRPr lang="en-ZA"/>
        </a:p>
      </dgm:t>
    </dgm:pt>
    <dgm:pt modelId="{4DD9407C-460B-4D1E-95F3-7DC7B944C0AB}">
      <dgm:prSet phldrT="[Text]"/>
      <dgm:spPr>
        <a:solidFill>
          <a:schemeClr val="bg2">
            <a:lumMod val="75000"/>
          </a:schemeClr>
        </a:solidFill>
      </dgm:spPr>
      <dgm:t>
        <a:bodyPr/>
        <a:lstStyle/>
        <a:p>
          <a:r>
            <a:rPr lang="en-US" dirty="0"/>
            <a:t>40% missing values</a:t>
          </a:r>
          <a:endParaRPr lang="en-ZA" dirty="0"/>
        </a:p>
      </dgm:t>
    </dgm:pt>
    <dgm:pt modelId="{FF70D626-FA02-4265-9FA3-60B43DFF9C51}" type="parTrans" cxnId="{682DFE28-0FCC-4176-96DB-577CC175A24D}">
      <dgm:prSet/>
      <dgm:spPr/>
      <dgm:t>
        <a:bodyPr/>
        <a:lstStyle/>
        <a:p>
          <a:endParaRPr lang="en-ZA"/>
        </a:p>
      </dgm:t>
    </dgm:pt>
    <dgm:pt modelId="{04DFF077-7CFF-4DFB-A2B1-C8B985AD7370}" type="sibTrans" cxnId="{682DFE28-0FCC-4176-96DB-577CC175A24D}">
      <dgm:prSet/>
      <dgm:spPr/>
      <dgm:t>
        <a:bodyPr/>
        <a:lstStyle/>
        <a:p>
          <a:endParaRPr lang="en-ZA"/>
        </a:p>
      </dgm:t>
    </dgm:pt>
    <dgm:pt modelId="{E03D74C0-F370-4DDD-8E85-5A4107D020A4}">
      <dgm:prSet phldrT="[Text]"/>
      <dgm:spPr>
        <a:solidFill>
          <a:srgbClr val="002060"/>
        </a:solidFill>
      </dgm:spPr>
      <dgm:t>
        <a:bodyPr/>
        <a:lstStyle/>
        <a:p>
          <a:r>
            <a:rPr lang="en-US" dirty="0"/>
            <a:t>Base Test</a:t>
          </a:r>
          <a:endParaRPr lang="en-ZA" dirty="0"/>
        </a:p>
      </dgm:t>
    </dgm:pt>
    <dgm:pt modelId="{8CEFA627-3A9A-44DB-84B5-5D9E32DA9D96}" type="parTrans" cxnId="{8F4594AC-75BF-437C-9BB3-62FD6AF10E55}">
      <dgm:prSet/>
      <dgm:spPr/>
      <dgm:t>
        <a:bodyPr/>
        <a:lstStyle/>
        <a:p>
          <a:endParaRPr lang="en-ZA"/>
        </a:p>
      </dgm:t>
    </dgm:pt>
    <dgm:pt modelId="{F93495B0-6401-4C88-BCA0-CA07D3CBCB88}" type="sibTrans" cxnId="{8F4594AC-75BF-437C-9BB3-62FD6AF10E55}">
      <dgm:prSet/>
      <dgm:spPr/>
      <dgm:t>
        <a:bodyPr/>
        <a:lstStyle/>
        <a:p>
          <a:endParaRPr lang="en-ZA"/>
        </a:p>
      </dgm:t>
    </dgm:pt>
    <dgm:pt modelId="{A348CCD9-BAD3-4676-8FC1-A9B8275D5933}">
      <dgm:prSet phldrT="[Text]"/>
      <dgm:spPr>
        <a:solidFill>
          <a:schemeClr val="bg2">
            <a:lumMod val="75000"/>
          </a:schemeClr>
        </a:solidFill>
      </dgm:spPr>
      <dgm:t>
        <a:bodyPr/>
        <a:lstStyle/>
        <a:p>
          <a:r>
            <a:rPr lang="en-US" dirty="0"/>
            <a:t>70% Missing Values</a:t>
          </a:r>
          <a:endParaRPr lang="en-ZA" dirty="0"/>
        </a:p>
      </dgm:t>
    </dgm:pt>
    <dgm:pt modelId="{C09ACD5B-BEEB-4F24-A419-1BA821DD4245}" type="parTrans" cxnId="{EDAF4AC3-A523-4C38-ABC2-5224EC794083}">
      <dgm:prSet/>
      <dgm:spPr/>
      <dgm:t>
        <a:bodyPr/>
        <a:lstStyle/>
        <a:p>
          <a:endParaRPr lang="en-ZA"/>
        </a:p>
      </dgm:t>
    </dgm:pt>
    <dgm:pt modelId="{D1038C94-65A5-43F1-A638-B4164B4E8EDB}" type="sibTrans" cxnId="{EDAF4AC3-A523-4C38-ABC2-5224EC794083}">
      <dgm:prSet/>
      <dgm:spPr/>
      <dgm:t>
        <a:bodyPr/>
        <a:lstStyle/>
        <a:p>
          <a:endParaRPr lang="en-ZA"/>
        </a:p>
      </dgm:t>
    </dgm:pt>
    <dgm:pt modelId="{DA2CD9EB-472C-449A-A929-3164CDF89FC1}">
      <dgm:prSet phldrT="[Text]"/>
      <dgm:spPr>
        <a:solidFill>
          <a:schemeClr val="bg2">
            <a:lumMod val="75000"/>
          </a:schemeClr>
        </a:solidFill>
      </dgm:spPr>
      <dgm:t>
        <a:bodyPr/>
        <a:lstStyle/>
        <a:p>
          <a:r>
            <a:rPr lang="en-US" dirty="0"/>
            <a:t>Naïve Bayes Imputation</a:t>
          </a:r>
          <a:endParaRPr lang="en-ZA" dirty="0"/>
        </a:p>
      </dgm:t>
    </dgm:pt>
    <dgm:pt modelId="{D6E637EA-0270-4102-BFD5-0A464D5B9FC2}" type="parTrans" cxnId="{F45D728D-C1FD-463C-8205-5ABC257842A1}">
      <dgm:prSet/>
      <dgm:spPr/>
      <dgm:t>
        <a:bodyPr/>
        <a:lstStyle/>
        <a:p>
          <a:endParaRPr lang="en-ZA"/>
        </a:p>
      </dgm:t>
    </dgm:pt>
    <dgm:pt modelId="{DB431F17-0E8C-4F88-A839-E32B6DB767DA}" type="sibTrans" cxnId="{F45D728D-C1FD-463C-8205-5ABC257842A1}">
      <dgm:prSet/>
      <dgm:spPr/>
      <dgm:t>
        <a:bodyPr/>
        <a:lstStyle/>
        <a:p>
          <a:endParaRPr lang="en-ZA"/>
        </a:p>
      </dgm:t>
    </dgm:pt>
    <dgm:pt modelId="{2F0A850E-3503-46B0-9065-7EC8D4E3BE63}">
      <dgm:prSet phldrT="[Text]"/>
      <dgm:spPr>
        <a:solidFill>
          <a:schemeClr val="bg2">
            <a:lumMod val="75000"/>
          </a:schemeClr>
        </a:solidFill>
      </dgm:spPr>
      <dgm:t>
        <a:bodyPr/>
        <a:lstStyle/>
        <a:p>
          <a:r>
            <a:rPr lang="en-US" dirty="0"/>
            <a:t>Naïve Bayes Imputation</a:t>
          </a:r>
          <a:endParaRPr lang="en-ZA" dirty="0"/>
        </a:p>
      </dgm:t>
    </dgm:pt>
    <dgm:pt modelId="{C99598A1-C09E-409A-B632-CFE97764A2FC}" type="parTrans" cxnId="{4ABC509F-29EB-456F-9CF4-74CCC65679B7}">
      <dgm:prSet/>
      <dgm:spPr/>
      <dgm:t>
        <a:bodyPr/>
        <a:lstStyle/>
        <a:p>
          <a:endParaRPr lang="en-ZA"/>
        </a:p>
      </dgm:t>
    </dgm:pt>
    <dgm:pt modelId="{FD737EA2-7B45-477F-A558-8F257A15F110}" type="sibTrans" cxnId="{4ABC509F-29EB-456F-9CF4-74CCC65679B7}">
      <dgm:prSet/>
      <dgm:spPr/>
      <dgm:t>
        <a:bodyPr/>
        <a:lstStyle/>
        <a:p>
          <a:endParaRPr lang="en-ZA"/>
        </a:p>
      </dgm:t>
    </dgm:pt>
    <dgm:pt modelId="{7501C7E2-7FB0-420E-A6BB-E12CEC6193BA}">
      <dgm:prSet phldrT="[Text]"/>
      <dgm:spPr>
        <a:solidFill>
          <a:schemeClr val="bg2">
            <a:lumMod val="75000"/>
          </a:schemeClr>
        </a:solidFill>
      </dgm:spPr>
      <dgm:t>
        <a:bodyPr/>
        <a:lstStyle/>
        <a:p>
          <a:r>
            <a:rPr lang="en-US" dirty="0"/>
            <a:t>Naïve Bayes Imputation</a:t>
          </a:r>
          <a:endParaRPr lang="en-ZA" dirty="0"/>
        </a:p>
      </dgm:t>
    </dgm:pt>
    <dgm:pt modelId="{1CB336AD-7B8A-4E77-98C9-B144AAE62BBB}" type="parTrans" cxnId="{574AEA7A-23A9-4D4D-9190-7D577828E55A}">
      <dgm:prSet/>
      <dgm:spPr/>
      <dgm:t>
        <a:bodyPr/>
        <a:lstStyle/>
        <a:p>
          <a:endParaRPr lang="en-ZA"/>
        </a:p>
      </dgm:t>
    </dgm:pt>
    <dgm:pt modelId="{A7EBD326-708D-4ED4-A061-629DCC156D8B}" type="sibTrans" cxnId="{574AEA7A-23A9-4D4D-9190-7D577828E55A}">
      <dgm:prSet/>
      <dgm:spPr/>
      <dgm:t>
        <a:bodyPr/>
        <a:lstStyle/>
        <a:p>
          <a:endParaRPr lang="en-ZA"/>
        </a:p>
      </dgm:t>
    </dgm:pt>
    <dgm:pt modelId="{C2322179-ED35-4DDF-984B-137F11AABF00}">
      <dgm:prSet phldrT="[Text]"/>
      <dgm:spPr>
        <a:solidFill>
          <a:schemeClr val="bg2">
            <a:lumMod val="75000"/>
          </a:schemeClr>
        </a:solidFill>
      </dgm:spPr>
      <dgm:t>
        <a:bodyPr/>
        <a:lstStyle/>
        <a:p>
          <a:r>
            <a:rPr lang="en-US" dirty="0"/>
            <a:t>Mode Imputation</a:t>
          </a:r>
          <a:endParaRPr lang="en-ZA" dirty="0"/>
        </a:p>
      </dgm:t>
    </dgm:pt>
    <dgm:pt modelId="{E6323456-5927-457A-876E-4416577BB771}" type="parTrans" cxnId="{2517DD81-1E21-4B83-87E9-33295281AE5B}">
      <dgm:prSet/>
      <dgm:spPr/>
      <dgm:t>
        <a:bodyPr/>
        <a:lstStyle/>
        <a:p>
          <a:endParaRPr lang="en-ZA"/>
        </a:p>
      </dgm:t>
    </dgm:pt>
    <dgm:pt modelId="{CC0D64B2-C676-42E3-8FB6-EB803C0F46CD}" type="sibTrans" cxnId="{2517DD81-1E21-4B83-87E9-33295281AE5B}">
      <dgm:prSet/>
      <dgm:spPr/>
      <dgm:t>
        <a:bodyPr/>
        <a:lstStyle/>
        <a:p>
          <a:endParaRPr lang="en-ZA"/>
        </a:p>
      </dgm:t>
    </dgm:pt>
    <dgm:pt modelId="{1922A216-6FB8-482C-BA23-FE4C46BB2C2E}">
      <dgm:prSet phldrT="[Text]"/>
      <dgm:spPr>
        <a:solidFill>
          <a:schemeClr val="bg2">
            <a:lumMod val="75000"/>
          </a:schemeClr>
        </a:solidFill>
      </dgm:spPr>
      <dgm:t>
        <a:bodyPr/>
        <a:lstStyle/>
        <a:p>
          <a:r>
            <a:rPr lang="en-US" dirty="0"/>
            <a:t>Mode Imputation</a:t>
          </a:r>
          <a:endParaRPr lang="en-ZA" dirty="0"/>
        </a:p>
      </dgm:t>
    </dgm:pt>
    <dgm:pt modelId="{B447FC85-9F9F-4426-B14C-52C62C76149A}" type="parTrans" cxnId="{D8D88B65-29A6-4F74-9063-D0365D3AE5B1}">
      <dgm:prSet/>
      <dgm:spPr/>
      <dgm:t>
        <a:bodyPr/>
        <a:lstStyle/>
        <a:p>
          <a:endParaRPr lang="en-ZA"/>
        </a:p>
      </dgm:t>
    </dgm:pt>
    <dgm:pt modelId="{626CA79D-0EF2-4D22-A988-4BA00374986E}" type="sibTrans" cxnId="{D8D88B65-29A6-4F74-9063-D0365D3AE5B1}">
      <dgm:prSet/>
      <dgm:spPr/>
      <dgm:t>
        <a:bodyPr/>
        <a:lstStyle/>
        <a:p>
          <a:endParaRPr lang="en-ZA"/>
        </a:p>
      </dgm:t>
    </dgm:pt>
    <dgm:pt modelId="{4CC335E2-4C5B-484F-98C1-947ED56BC018}">
      <dgm:prSet phldrT="[Text]"/>
      <dgm:spPr>
        <a:solidFill>
          <a:schemeClr val="bg2">
            <a:lumMod val="75000"/>
          </a:schemeClr>
        </a:solidFill>
      </dgm:spPr>
      <dgm:t>
        <a:bodyPr/>
        <a:lstStyle/>
        <a:p>
          <a:r>
            <a:rPr lang="en-US" dirty="0"/>
            <a:t>Mode Imputation</a:t>
          </a:r>
          <a:endParaRPr lang="en-ZA" dirty="0"/>
        </a:p>
      </dgm:t>
    </dgm:pt>
    <dgm:pt modelId="{1555E199-3039-419E-B931-FA6576DC4E81}" type="parTrans" cxnId="{E6A197B5-305C-48D8-A5AB-A11E12853BD0}">
      <dgm:prSet/>
      <dgm:spPr/>
      <dgm:t>
        <a:bodyPr/>
        <a:lstStyle/>
        <a:p>
          <a:endParaRPr lang="en-ZA"/>
        </a:p>
      </dgm:t>
    </dgm:pt>
    <dgm:pt modelId="{1286FAE9-2E03-4E80-97F4-4E71028C4306}" type="sibTrans" cxnId="{E6A197B5-305C-48D8-A5AB-A11E12853BD0}">
      <dgm:prSet/>
      <dgm:spPr/>
      <dgm:t>
        <a:bodyPr/>
        <a:lstStyle/>
        <a:p>
          <a:endParaRPr lang="en-ZA"/>
        </a:p>
      </dgm:t>
    </dgm:pt>
    <dgm:pt modelId="{5BF4D1A1-CE82-4067-BCF8-53F2A23316EA}" type="pres">
      <dgm:prSet presAssocID="{54DDF439-10FF-40BC-8612-EBE211E0DAA8}" presName="mainComposite" presStyleCnt="0">
        <dgm:presLayoutVars>
          <dgm:chPref val="1"/>
          <dgm:dir/>
          <dgm:animOne val="branch"/>
          <dgm:animLvl val="lvl"/>
          <dgm:resizeHandles val="exact"/>
        </dgm:presLayoutVars>
      </dgm:prSet>
      <dgm:spPr/>
    </dgm:pt>
    <dgm:pt modelId="{AEFBB6DC-37BC-4719-A998-F68374257C8E}" type="pres">
      <dgm:prSet presAssocID="{54DDF439-10FF-40BC-8612-EBE211E0DAA8}" presName="hierFlow" presStyleCnt="0"/>
      <dgm:spPr/>
    </dgm:pt>
    <dgm:pt modelId="{2C3DB272-7917-404F-93DC-17B290210111}" type="pres">
      <dgm:prSet presAssocID="{54DDF439-10FF-40BC-8612-EBE211E0DAA8}" presName="hierChild1" presStyleCnt="0">
        <dgm:presLayoutVars>
          <dgm:chPref val="1"/>
          <dgm:animOne val="branch"/>
          <dgm:animLvl val="lvl"/>
        </dgm:presLayoutVars>
      </dgm:prSet>
      <dgm:spPr/>
    </dgm:pt>
    <dgm:pt modelId="{9DEB4519-1265-46F9-843F-02DEE1F229E2}" type="pres">
      <dgm:prSet presAssocID="{77059FDB-0595-4162-9C07-B65F853B5E46}" presName="Name17" presStyleCnt="0"/>
      <dgm:spPr/>
    </dgm:pt>
    <dgm:pt modelId="{B1D1D582-6234-43C5-A87E-DBC57AED7D8B}" type="pres">
      <dgm:prSet presAssocID="{77059FDB-0595-4162-9C07-B65F853B5E46}" presName="level1Shape" presStyleLbl="node0" presStyleIdx="0" presStyleCnt="1">
        <dgm:presLayoutVars>
          <dgm:chPref val="3"/>
        </dgm:presLayoutVars>
      </dgm:prSet>
      <dgm:spPr/>
    </dgm:pt>
    <dgm:pt modelId="{5D2158F2-3ED6-4837-B2C2-DF67FF3F3B7E}" type="pres">
      <dgm:prSet presAssocID="{77059FDB-0595-4162-9C07-B65F853B5E46}" presName="hierChild2" presStyleCnt="0"/>
      <dgm:spPr/>
    </dgm:pt>
    <dgm:pt modelId="{87E898FB-2BB1-44D1-B016-944267D3E986}" type="pres">
      <dgm:prSet presAssocID="{F1E6DA9D-3E15-4268-8109-0694AC77DA5E}" presName="Name25" presStyleLbl="parChTrans1D2" presStyleIdx="0" presStyleCnt="2"/>
      <dgm:spPr/>
    </dgm:pt>
    <dgm:pt modelId="{403C0E7C-54AC-406F-BFEE-C54FA6297930}" type="pres">
      <dgm:prSet presAssocID="{F1E6DA9D-3E15-4268-8109-0694AC77DA5E}" presName="connTx" presStyleLbl="parChTrans1D2" presStyleIdx="0" presStyleCnt="2"/>
      <dgm:spPr/>
    </dgm:pt>
    <dgm:pt modelId="{49E6ED79-A903-44DE-8709-CCADB72DA66B}" type="pres">
      <dgm:prSet presAssocID="{8D073FB6-8CD1-49BC-B71C-1770D1789B42}" presName="Name30" presStyleCnt="0"/>
      <dgm:spPr/>
    </dgm:pt>
    <dgm:pt modelId="{95AD70D2-D7B6-46B7-8DBD-D69F7CC9E118}" type="pres">
      <dgm:prSet presAssocID="{8D073FB6-8CD1-49BC-B71C-1770D1789B42}" presName="level2Shape" presStyleLbl="node2" presStyleIdx="0" presStyleCnt="2" custLinFactY="-100000" custLinFactNeighborX="-12769" custLinFactNeighborY="-134956"/>
      <dgm:spPr/>
    </dgm:pt>
    <dgm:pt modelId="{CB5240F1-B55A-453B-9CCD-C12066F85DE8}" type="pres">
      <dgm:prSet presAssocID="{8D073FB6-8CD1-49BC-B71C-1770D1789B42}" presName="hierChild3" presStyleCnt="0"/>
      <dgm:spPr/>
    </dgm:pt>
    <dgm:pt modelId="{86A62DD5-4A63-400D-9CCC-97B60BD4A742}" type="pres">
      <dgm:prSet presAssocID="{E07F651A-D1B7-47C8-8D0F-ABF9B05A64E0}" presName="Name25" presStyleLbl="parChTrans1D3" presStyleIdx="0" presStyleCnt="3"/>
      <dgm:spPr/>
    </dgm:pt>
    <dgm:pt modelId="{8CEED233-F556-4C7C-BE74-748DDD882B82}" type="pres">
      <dgm:prSet presAssocID="{E07F651A-D1B7-47C8-8D0F-ABF9B05A64E0}" presName="connTx" presStyleLbl="parChTrans1D3" presStyleIdx="0" presStyleCnt="3"/>
      <dgm:spPr/>
    </dgm:pt>
    <dgm:pt modelId="{7A11DEE7-1C5C-4D99-BD32-2EBC8F6D4562}" type="pres">
      <dgm:prSet presAssocID="{5B32A6E6-86EC-4925-ABC0-1837794A5CE7}" presName="Name30" presStyleCnt="0"/>
      <dgm:spPr/>
    </dgm:pt>
    <dgm:pt modelId="{CEEE8176-35D1-4192-9728-E16633BB788F}" type="pres">
      <dgm:prSet presAssocID="{5B32A6E6-86EC-4925-ABC0-1837794A5CE7}" presName="level2Shape" presStyleLbl="node3" presStyleIdx="0" presStyleCnt="3"/>
      <dgm:spPr/>
    </dgm:pt>
    <dgm:pt modelId="{6D17517E-226C-441B-B204-E2CA6FD30164}" type="pres">
      <dgm:prSet presAssocID="{5B32A6E6-86EC-4925-ABC0-1837794A5CE7}" presName="hierChild3" presStyleCnt="0"/>
      <dgm:spPr/>
    </dgm:pt>
    <dgm:pt modelId="{489275FA-36DF-49A6-9C08-B8E8744A6D56}" type="pres">
      <dgm:prSet presAssocID="{E6323456-5927-457A-876E-4416577BB771}" presName="Name25" presStyleLbl="parChTrans1D4" presStyleIdx="0" presStyleCnt="6"/>
      <dgm:spPr/>
    </dgm:pt>
    <dgm:pt modelId="{E4F3A596-3326-45AA-B600-CD423CBB6B52}" type="pres">
      <dgm:prSet presAssocID="{E6323456-5927-457A-876E-4416577BB771}" presName="connTx" presStyleLbl="parChTrans1D4" presStyleIdx="0" presStyleCnt="6"/>
      <dgm:spPr/>
    </dgm:pt>
    <dgm:pt modelId="{F2957FBC-58B3-4FB0-9689-923928D3B3D1}" type="pres">
      <dgm:prSet presAssocID="{C2322179-ED35-4DDF-984B-137F11AABF00}" presName="Name30" presStyleCnt="0"/>
      <dgm:spPr/>
    </dgm:pt>
    <dgm:pt modelId="{D5BAAADF-3150-47B1-BBF5-2FFBFD86FCED}" type="pres">
      <dgm:prSet presAssocID="{C2322179-ED35-4DDF-984B-137F11AABF00}" presName="level2Shape" presStyleLbl="node4" presStyleIdx="0" presStyleCnt="6"/>
      <dgm:spPr/>
    </dgm:pt>
    <dgm:pt modelId="{4E403420-113B-4DD5-80AA-839E6A169A2B}" type="pres">
      <dgm:prSet presAssocID="{C2322179-ED35-4DDF-984B-137F11AABF00}" presName="hierChild3" presStyleCnt="0"/>
      <dgm:spPr/>
    </dgm:pt>
    <dgm:pt modelId="{B4C65A40-9E2A-41DC-9BAC-254A833EBF26}" type="pres">
      <dgm:prSet presAssocID="{D6E637EA-0270-4102-BFD5-0A464D5B9FC2}" presName="Name25" presStyleLbl="parChTrans1D4" presStyleIdx="1" presStyleCnt="6"/>
      <dgm:spPr/>
    </dgm:pt>
    <dgm:pt modelId="{216F138F-6DFC-4569-A69A-2019E963FC81}" type="pres">
      <dgm:prSet presAssocID="{D6E637EA-0270-4102-BFD5-0A464D5B9FC2}" presName="connTx" presStyleLbl="parChTrans1D4" presStyleIdx="1" presStyleCnt="6"/>
      <dgm:spPr/>
    </dgm:pt>
    <dgm:pt modelId="{BF7DE6B9-2D75-4F70-81DE-8FC3021B8EF6}" type="pres">
      <dgm:prSet presAssocID="{DA2CD9EB-472C-449A-A929-3164CDF89FC1}" presName="Name30" presStyleCnt="0"/>
      <dgm:spPr/>
    </dgm:pt>
    <dgm:pt modelId="{11E00BCE-51DB-4A00-A065-5BD7138A44DD}" type="pres">
      <dgm:prSet presAssocID="{DA2CD9EB-472C-449A-A929-3164CDF89FC1}" presName="level2Shape" presStyleLbl="node4" presStyleIdx="1" presStyleCnt="6"/>
      <dgm:spPr/>
    </dgm:pt>
    <dgm:pt modelId="{4D67990A-3A18-498D-B80F-64771CFFC008}" type="pres">
      <dgm:prSet presAssocID="{DA2CD9EB-472C-449A-A929-3164CDF89FC1}" presName="hierChild3" presStyleCnt="0"/>
      <dgm:spPr/>
    </dgm:pt>
    <dgm:pt modelId="{E75DE5B3-0F75-45A9-A4AC-33BDF190805E}" type="pres">
      <dgm:prSet presAssocID="{FF70D626-FA02-4265-9FA3-60B43DFF9C51}" presName="Name25" presStyleLbl="parChTrans1D3" presStyleIdx="1" presStyleCnt="3"/>
      <dgm:spPr/>
    </dgm:pt>
    <dgm:pt modelId="{6179EC4F-D4F5-4858-B2CE-F63D95CF5311}" type="pres">
      <dgm:prSet presAssocID="{FF70D626-FA02-4265-9FA3-60B43DFF9C51}" presName="connTx" presStyleLbl="parChTrans1D3" presStyleIdx="1" presStyleCnt="3"/>
      <dgm:spPr/>
    </dgm:pt>
    <dgm:pt modelId="{D347D974-A9A6-4EBC-BC4C-C7C688285105}" type="pres">
      <dgm:prSet presAssocID="{4DD9407C-460B-4D1E-95F3-7DC7B944C0AB}" presName="Name30" presStyleCnt="0"/>
      <dgm:spPr/>
    </dgm:pt>
    <dgm:pt modelId="{1011E41C-C8FA-4D0B-A0BF-5E8F7EFE30F6}" type="pres">
      <dgm:prSet presAssocID="{4DD9407C-460B-4D1E-95F3-7DC7B944C0AB}" presName="level2Shape" presStyleLbl="node3" presStyleIdx="1" presStyleCnt="3"/>
      <dgm:spPr/>
    </dgm:pt>
    <dgm:pt modelId="{3191A521-1B8F-4074-85EE-824B7FE0FF59}" type="pres">
      <dgm:prSet presAssocID="{4DD9407C-460B-4D1E-95F3-7DC7B944C0AB}" presName="hierChild3" presStyleCnt="0"/>
      <dgm:spPr/>
    </dgm:pt>
    <dgm:pt modelId="{FA8B4599-3A06-4087-A47C-01252F5134AA}" type="pres">
      <dgm:prSet presAssocID="{B447FC85-9F9F-4426-B14C-52C62C76149A}" presName="Name25" presStyleLbl="parChTrans1D4" presStyleIdx="2" presStyleCnt="6"/>
      <dgm:spPr/>
    </dgm:pt>
    <dgm:pt modelId="{2FD44EF0-25CF-4AA0-BADD-C499D08B8496}" type="pres">
      <dgm:prSet presAssocID="{B447FC85-9F9F-4426-B14C-52C62C76149A}" presName="connTx" presStyleLbl="parChTrans1D4" presStyleIdx="2" presStyleCnt="6"/>
      <dgm:spPr/>
    </dgm:pt>
    <dgm:pt modelId="{A611196B-E0EB-43AF-8982-EA337A21C8C2}" type="pres">
      <dgm:prSet presAssocID="{1922A216-6FB8-482C-BA23-FE4C46BB2C2E}" presName="Name30" presStyleCnt="0"/>
      <dgm:spPr/>
    </dgm:pt>
    <dgm:pt modelId="{F1D4DE00-DD38-423D-A61F-57CC7A686178}" type="pres">
      <dgm:prSet presAssocID="{1922A216-6FB8-482C-BA23-FE4C46BB2C2E}" presName="level2Shape" presStyleLbl="node4" presStyleIdx="2" presStyleCnt="6"/>
      <dgm:spPr/>
    </dgm:pt>
    <dgm:pt modelId="{897FEEE9-01E3-43B1-8111-72AF45FFBA3C}" type="pres">
      <dgm:prSet presAssocID="{1922A216-6FB8-482C-BA23-FE4C46BB2C2E}" presName="hierChild3" presStyleCnt="0"/>
      <dgm:spPr/>
    </dgm:pt>
    <dgm:pt modelId="{2E6CA308-8D40-4A42-853B-2FC7F54008FC}" type="pres">
      <dgm:prSet presAssocID="{C99598A1-C09E-409A-B632-CFE97764A2FC}" presName="Name25" presStyleLbl="parChTrans1D4" presStyleIdx="3" presStyleCnt="6"/>
      <dgm:spPr/>
    </dgm:pt>
    <dgm:pt modelId="{42FD8038-DD71-4393-99D3-761AFEED55A8}" type="pres">
      <dgm:prSet presAssocID="{C99598A1-C09E-409A-B632-CFE97764A2FC}" presName="connTx" presStyleLbl="parChTrans1D4" presStyleIdx="3" presStyleCnt="6"/>
      <dgm:spPr/>
    </dgm:pt>
    <dgm:pt modelId="{2B57DD35-7C6B-4B13-8C50-965158997416}" type="pres">
      <dgm:prSet presAssocID="{2F0A850E-3503-46B0-9065-7EC8D4E3BE63}" presName="Name30" presStyleCnt="0"/>
      <dgm:spPr/>
    </dgm:pt>
    <dgm:pt modelId="{62C0C9BA-4E7F-4F26-BA4E-6252A888F0B7}" type="pres">
      <dgm:prSet presAssocID="{2F0A850E-3503-46B0-9065-7EC8D4E3BE63}" presName="level2Shape" presStyleLbl="node4" presStyleIdx="3" presStyleCnt="6"/>
      <dgm:spPr/>
    </dgm:pt>
    <dgm:pt modelId="{C7715F4A-F09C-4435-9C33-B60F99C70B96}" type="pres">
      <dgm:prSet presAssocID="{2F0A850E-3503-46B0-9065-7EC8D4E3BE63}" presName="hierChild3" presStyleCnt="0"/>
      <dgm:spPr/>
    </dgm:pt>
    <dgm:pt modelId="{CF6FE85F-78B4-4DEC-8957-5E2C57573F7D}" type="pres">
      <dgm:prSet presAssocID="{C09ACD5B-BEEB-4F24-A419-1BA821DD4245}" presName="Name25" presStyleLbl="parChTrans1D3" presStyleIdx="2" presStyleCnt="3"/>
      <dgm:spPr/>
    </dgm:pt>
    <dgm:pt modelId="{337CDF42-E751-4B42-B59E-EB1740290248}" type="pres">
      <dgm:prSet presAssocID="{C09ACD5B-BEEB-4F24-A419-1BA821DD4245}" presName="connTx" presStyleLbl="parChTrans1D3" presStyleIdx="2" presStyleCnt="3"/>
      <dgm:spPr/>
    </dgm:pt>
    <dgm:pt modelId="{F5027875-4C88-4AFB-AFAF-3EBB0111D459}" type="pres">
      <dgm:prSet presAssocID="{A348CCD9-BAD3-4676-8FC1-A9B8275D5933}" presName="Name30" presStyleCnt="0"/>
      <dgm:spPr/>
    </dgm:pt>
    <dgm:pt modelId="{8A24F98F-0497-46A2-A3E4-D879EA5B0C00}" type="pres">
      <dgm:prSet presAssocID="{A348CCD9-BAD3-4676-8FC1-A9B8275D5933}" presName="level2Shape" presStyleLbl="node3" presStyleIdx="2" presStyleCnt="3"/>
      <dgm:spPr/>
    </dgm:pt>
    <dgm:pt modelId="{88DC8B7B-BFB7-47D0-9591-E203B8EAA1B0}" type="pres">
      <dgm:prSet presAssocID="{A348CCD9-BAD3-4676-8FC1-A9B8275D5933}" presName="hierChild3" presStyleCnt="0"/>
      <dgm:spPr/>
    </dgm:pt>
    <dgm:pt modelId="{6DF180AF-E3DE-47A1-B975-7BB65FC18014}" type="pres">
      <dgm:prSet presAssocID="{1555E199-3039-419E-B931-FA6576DC4E81}" presName="Name25" presStyleLbl="parChTrans1D4" presStyleIdx="4" presStyleCnt="6"/>
      <dgm:spPr/>
    </dgm:pt>
    <dgm:pt modelId="{42D514EB-DDB4-45E5-A5A6-8C519D209A54}" type="pres">
      <dgm:prSet presAssocID="{1555E199-3039-419E-B931-FA6576DC4E81}" presName="connTx" presStyleLbl="parChTrans1D4" presStyleIdx="4" presStyleCnt="6"/>
      <dgm:spPr/>
    </dgm:pt>
    <dgm:pt modelId="{7DF54485-B3A8-4083-894E-1A423E871BD1}" type="pres">
      <dgm:prSet presAssocID="{4CC335E2-4C5B-484F-98C1-947ED56BC018}" presName="Name30" presStyleCnt="0"/>
      <dgm:spPr/>
    </dgm:pt>
    <dgm:pt modelId="{B01624F6-34D2-430A-9E5F-056048AD71E1}" type="pres">
      <dgm:prSet presAssocID="{4CC335E2-4C5B-484F-98C1-947ED56BC018}" presName="level2Shape" presStyleLbl="node4" presStyleIdx="4" presStyleCnt="6"/>
      <dgm:spPr/>
    </dgm:pt>
    <dgm:pt modelId="{8DFF8F6F-9667-48BA-9EB9-CCE5FF6A24E6}" type="pres">
      <dgm:prSet presAssocID="{4CC335E2-4C5B-484F-98C1-947ED56BC018}" presName="hierChild3" presStyleCnt="0"/>
      <dgm:spPr/>
    </dgm:pt>
    <dgm:pt modelId="{582B1624-CFB9-4155-A13D-733F41F870E1}" type="pres">
      <dgm:prSet presAssocID="{1CB336AD-7B8A-4E77-98C9-B144AAE62BBB}" presName="Name25" presStyleLbl="parChTrans1D4" presStyleIdx="5" presStyleCnt="6"/>
      <dgm:spPr/>
    </dgm:pt>
    <dgm:pt modelId="{45D9CBFF-165E-4FB8-9CDC-8D422F47F97D}" type="pres">
      <dgm:prSet presAssocID="{1CB336AD-7B8A-4E77-98C9-B144AAE62BBB}" presName="connTx" presStyleLbl="parChTrans1D4" presStyleIdx="5" presStyleCnt="6"/>
      <dgm:spPr/>
    </dgm:pt>
    <dgm:pt modelId="{4F8C7FD3-4EBB-42A0-A972-15BF15C4D7AD}" type="pres">
      <dgm:prSet presAssocID="{7501C7E2-7FB0-420E-A6BB-E12CEC6193BA}" presName="Name30" presStyleCnt="0"/>
      <dgm:spPr/>
    </dgm:pt>
    <dgm:pt modelId="{866BAAEB-6849-4BBB-A062-081AD33532ED}" type="pres">
      <dgm:prSet presAssocID="{7501C7E2-7FB0-420E-A6BB-E12CEC6193BA}" presName="level2Shape" presStyleLbl="node4" presStyleIdx="5" presStyleCnt="6"/>
      <dgm:spPr/>
    </dgm:pt>
    <dgm:pt modelId="{05EB0E6C-9BE1-4251-B8C2-EEE9976FA8EE}" type="pres">
      <dgm:prSet presAssocID="{7501C7E2-7FB0-420E-A6BB-E12CEC6193BA}" presName="hierChild3" presStyleCnt="0"/>
      <dgm:spPr/>
    </dgm:pt>
    <dgm:pt modelId="{9CA8FB5C-50A7-4FAD-AF26-9EA0CCB2DA90}" type="pres">
      <dgm:prSet presAssocID="{8CEFA627-3A9A-44DB-84B5-5D9E32DA9D96}" presName="Name25" presStyleLbl="parChTrans1D2" presStyleIdx="1" presStyleCnt="2"/>
      <dgm:spPr/>
    </dgm:pt>
    <dgm:pt modelId="{52844CD6-4C82-434F-B952-CE13B83B6A39}" type="pres">
      <dgm:prSet presAssocID="{8CEFA627-3A9A-44DB-84B5-5D9E32DA9D96}" presName="connTx" presStyleLbl="parChTrans1D2" presStyleIdx="1" presStyleCnt="2"/>
      <dgm:spPr/>
    </dgm:pt>
    <dgm:pt modelId="{A40C9D79-201F-4C8B-8A02-D6CF63B220D4}" type="pres">
      <dgm:prSet presAssocID="{E03D74C0-F370-4DDD-8E85-5A4107D020A4}" presName="Name30" presStyleCnt="0"/>
      <dgm:spPr/>
    </dgm:pt>
    <dgm:pt modelId="{C061E002-D3F6-4313-BA49-8614DA4609FF}" type="pres">
      <dgm:prSet presAssocID="{E03D74C0-F370-4DDD-8E85-5A4107D020A4}" presName="level2Shape" presStyleLbl="node2" presStyleIdx="1" presStyleCnt="2" custLinFactY="22266" custLinFactNeighborX="-8726" custLinFactNeighborY="100000"/>
      <dgm:spPr/>
    </dgm:pt>
    <dgm:pt modelId="{75AFB796-8D93-4DDC-B961-36876C1319E9}" type="pres">
      <dgm:prSet presAssocID="{E03D74C0-F370-4DDD-8E85-5A4107D020A4}" presName="hierChild3" presStyleCnt="0"/>
      <dgm:spPr/>
    </dgm:pt>
    <dgm:pt modelId="{406D7335-384D-47EC-AC18-64ED15AF6A0E}" type="pres">
      <dgm:prSet presAssocID="{54DDF439-10FF-40BC-8612-EBE211E0DAA8}" presName="bgShapesFlow" presStyleCnt="0"/>
      <dgm:spPr/>
    </dgm:pt>
  </dgm:ptLst>
  <dgm:cxnLst>
    <dgm:cxn modelId="{6AAEC900-B251-42A6-8338-ED7F28BCA5E9}" type="presOf" srcId="{E07F651A-D1B7-47C8-8D0F-ABF9B05A64E0}" destId="{8CEED233-F556-4C7C-BE74-748DDD882B82}" srcOrd="1" destOrd="0" presId="urn:microsoft.com/office/officeart/2005/8/layout/hierarchy5"/>
    <dgm:cxn modelId="{690E2003-0F4B-4DBA-9B6A-8D46CF523CD5}" type="presOf" srcId="{C2322179-ED35-4DDF-984B-137F11AABF00}" destId="{D5BAAADF-3150-47B1-BBF5-2FFBFD86FCED}" srcOrd="0" destOrd="0" presId="urn:microsoft.com/office/officeart/2005/8/layout/hierarchy5"/>
    <dgm:cxn modelId="{835B8407-494E-41C2-9000-14069E306785}" type="presOf" srcId="{C99598A1-C09E-409A-B632-CFE97764A2FC}" destId="{42FD8038-DD71-4393-99D3-761AFEED55A8}" srcOrd="1" destOrd="0" presId="urn:microsoft.com/office/officeart/2005/8/layout/hierarchy5"/>
    <dgm:cxn modelId="{A475780A-A405-46DB-99CB-8E76D42FD966}" type="presOf" srcId="{C09ACD5B-BEEB-4F24-A419-1BA821DD4245}" destId="{337CDF42-E751-4B42-B59E-EB1740290248}" srcOrd="1" destOrd="0" presId="urn:microsoft.com/office/officeart/2005/8/layout/hierarchy5"/>
    <dgm:cxn modelId="{582D0716-EE71-42AB-AA06-38AB3DEB8469}" type="presOf" srcId="{FF70D626-FA02-4265-9FA3-60B43DFF9C51}" destId="{E75DE5B3-0F75-45A9-A4AC-33BDF190805E}" srcOrd="0" destOrd="0" presId="urn:microsoft.com/office/officeart/2005/8/layout/hierarchy5"/>
    <dgm:cxn modelId="{73C9AE1C-6738-4DB6-9EF6-CDA521E22EB0}" type="presOf" srcId="{F1E6DA9D-3E15-4268-8109-0694AC77DA5E}" destId="{403C0E7C-54AC-406F-BFEE-C54FA6297930}" srcOrd="1" destOrd="0" presId="urn:microsoft.com/office/officeart/2005/8/layout/hierarchy5"/>
    <dgm:cxn modelId="{FAB15C1F-A9A0-4148-9D04-BBD3C9092CBB}" type="presOf" srcId="{1922A216-6FB8-482C-BA23-FE4C46BB2C2E}" destId="{F1D4DE00-DD38-423D-A61F-57CC7A686178}" srcOrd="0" destOrd="0" presId="urn:microsoft.com/office/officeart/2005/8/layout/hierarchy5"/>
    <dgm:cxn modelId="{A70A2423-84B1-499C-B291-15C9CDF1BB39}" type="presOf" srcId="{A348CCD9-BAD3-4676-8FC1-A9B8275D5933}" destId="{8A24F98F-0497-46A2-A3E4-D879EA5B0C00}" srcOrd="0" destOrd="0" presId="urn:microsoft.com/office/officeart/2005/8/layout/hierarchy5"/>
    <dgm:cxn modelId="{16046728-0C61-4B90-A5D7-2731929148BD}" srcId="{54DDF439-10FF-40BC-8612-EBE211E0DAA8}" destId="{77059FDB-0595-4162-9C07-B65F853B5E46}" srcOrd="0" destOrd="0" parTransId="{415D1432-DD91-45D0-B119-C4E9DFABE309}" sibTransId="{45BA592F-1ABB-44EF-8807-8A6A24B5873C}"/>
    <dgm:cxn modelId="{682DFE28-0FCC-4176-96DB-577CC175A24D}" srcId="{8D073FB6-8CD1-49BC-B71C-1770D1789B42}" destId="{4DD9407C-460B-4D1E-95F3-7DC7B944C0AB}" srcOrd="1" destOrd="0" parTransId="{FF70D626-FA02-4265-9FA3-60B43DFF9C51}" sibTransId="{04DFF077-7CFF-4DFB-A2B1-C8B985AD7370}"/>
    <dgm:cxn modelId="{36D4FA2A-F96E-4C48-9458-072ADB3599C4}" type="presOf" srcId="{1CB336AD-7B8A-4E77-98C9-B144AAE62BBB}" destId="{582B1624-CFB9-4155-A13D-733F41F870E1}" srcOrd="0" destOrd="0" presId="urn:microsoft.com/office/officeart/2005/8/layout/hierarchy5"/>
    <dgm:cxn modelId="{4D5DA832-8667-43BC-BFEB-E893963ADFED}" type="presOf" srcId="{FF70D626-FA02-4265-9FA3-60B43DFF9C51}" destId="{6179EC4F-D4F5-4858-B2CE-F63D95CF5311}" srcOrd="1" destOrd="0" presId="urn:microsoft.com/office/officeart/2005/8/layout/hierarchy5"/>
    <dgm:cxn modelId="{4AD33E3D-24A6-4495-90F6-E166EDEF8D25}" srcId="{8D073FB6-8CD1-49BC-B71C-1770D1789B42}" destId="{5B32A6E6-86EC-4925-ABC0-1837794A5CE7}" srcOrd="0" destOrd="0" parTransId="{E07F651A-D1B7-47C8-8D0F-ABF9B05A64E0}" sibTransId="{12B001EC-8117-479E-A1FB-8CDADF5224F0}"/>
    <dgm:cxn modelId="{7D447E46-0C89-45EC-B9EE-DEC566B5FEED}" type="presOf" srcId="{77059FDB-0595-4162-9C07-B65F853B5E46}" destId="{B1D1D582-6234-43C5-A87E-DBC57AED7D8B}" srcOrd="0" destOrd="0" presId="urn:microsoft.com/office/officeart/2005/8/layout/hierarchy5"/>
    <dgm:cxn modelId="{254D4447-581F-4F4D-B2AD-18ABE545207D}" type="presOf" srcId="{E6323456-5927-457A-876E-4416577BB771}" destId="{489275FA-36DF-49A6-9C08-B8E8744A6D56}" srcOrd="0" destOrd="0" presId="urn:microsoft.com/office/officeart/2005/8/layout/hierarchy5"/>
    <dgm:cxn modelId="{70FDD64F-70E8-4505-AB86-15BF75673666}" srcId="{77059FDB-0595-4162-9C07-B65F853B5E46}" destId="{8D073FB6-8CD1-49BC-B71C-1770D1789B42}" srcOrd="0" destOrd="0" parTransId="{F1E6DA9D-3E15-4268-8109-0694AC77DA5E}" sibTransId="{87BFA7EC-E0C3-4BD1-8163-0AD976CD5A40}"/>
    <dgm:cxn modelId="{434B1453-17C0-4E4C-8528-4B335EC8CCCB}" type="presOf" srcId="{E6323456-5927-457A-876E-4416577BB771}" destId="{E4F3A596-3326-45AA-B600-CD423CBB6B52}" srcOrd="1" destOrd="0" presId="urn:microsoft.com/office/officeart/2005/8/layout/hierarchy5"/>
    <dgm:cxn modelId="{47507659-59C9-429A-9863-9DB8B9AEE23B}" type="presOf" srcId="{E03D74C0-F370-4DDD-8E85-5A4107D020A4}" destId="{C061E002-D3F6-4313-BA49-8614DA4609FF}" srcOrd="0" destOrd="0" presId="urn:microsoft.com/office/officeart/2005/8/layout/hierarchy5"/>
    <dgm:cxn modelId="{8540145D-0FF6-4FF4-8F06-C6D8E0407904}" type="presOf" srcId="{D6E637EA-0270-4102-BFD5-0A464D5B9FC2}" destId="{B4C65A40-9E2A-41DC-9BAC-254A833EBF26}" srcOrd="0" destOrd="0" presId="urn:microsoft.com/office/officeart/2005/8/layout/hierarchy5"/>
    <dgm:cxn modelId="{D8D88B65-29A6-4F74-9063-D0365D3AE5B1}" srcId="{4DD9407C-460B-4D1E-95F3-7DC7B944C0AB}" destId="{1922A216-6FB8-482C-BA23-FE4C46BB2C2E}" srcOrd="0" destOrd="0" parTransId="{B447FC85-9F9F-4426-B14C-52C62C76149A}" sibTransId="{626CA79D-0EF2-4D22-A988-4BA00374986E}"/>
    <dgm:cxn modelId="{E2C63C74-0A24-44F8-B2FF-B1E3FB7F7E19}" type="presOf" srcId="{4DD9407C-460B-4D1E-95F3-7DC7B944C0AB}" destId="{1011E41C-C8FA-4D0B-A0BF-5E8F7EFE30F6}" srcOrd="0" destOrd="0" presId="urn:microsoft.com/office/officeart/2005/8/layout/hierarchy5"/>
    <dgm:cxn modelId="{5F51A079-2CED-485C-BDF9-6994094DE878}" type="presOf" srcId="{B447FC85-9F9F-4426-B14C-52C62C76149A}" destId="{2FD44EF0-25CF-4AA0-BADD-C499D08B8496}" srcOrd="1" destOrd="0" presId="urn:microsoft.com/office/officeart/2005/8/layout/hierarchy5"/>
    <dgm:cxn modelId="{574AEA7A-23A9-4D4D-9190-7D577828E55A}" srcId="{A348CCD9-BAD3-4676-8FC1-A9B8275D5933}" destId="{7501C7E2-7FB0-420E-A6BB-E12CEC6193BA}" srcOrd="1" destOrd="0" parTransId="{1CB336AD-7B8A-4E77-98C9-B144AAE62BBB}" sibTransId="{A7EBD326-708D-4ED4-A061-629DCC156D8B}"/>
    <dgm:cxn modelId="{2517DD81-1E21-4B83-87E9-33295281AE5B}" srcId="{5B32A6E6-86EC-4925-ABC0-1837794A5CE7}" destId="{C2322179-ED35-4DDF-984B-137F11AABF00}" srcOrd="0" destOrd="0" parTransId="{E6323456-5927-457A-876E-4416577BB771}" sibTransId="{CC0D64B2-C676-42E3-8FB6-EB803C0F46CD}"/>
    <dgm:cxn modelId="{0E629382-05CF-4FCD-916D-88F377F667E0}" type="presOf" srcId="{8D073FB6-8CD1-49BC-B71C-1770D1789B42}" destId="{95AD70D2-D7B6-46B7-8DBD-D69F7CC9E118}" srcOrd="0" destOrd="0" presId="urn:microsoft.com/office/officeart/2005/8/layout/hierarchy5"/>
    <dgm:cxn modelId="{1AC88D89-EF04-44C0-B1E8-A53DCF3410A1}" type="presOf" srcId="{1555E199-3039-419E-B931-FA6576DC4E81}" destId="{42D514EB-DDB4-45E5-A5A6-8C519D209A54}" srcOrd="1" destOrd="0" presId="urn:microsoft.com/office/officeart/2005/8/layout/hierarchy5"/>
    <dgm:cxn modelId="{EF3B678C-528B-4BDD-9EB1-9C626FC5B14F}" type="presOf" srcId="{2F0A850E-3503-46B0-9065-7EC8D4E3BE63}" destId="{62C0C9BA-4E7F-4F26-BA4E-6252A888F0B7}" srcOrd="0" destOrd="0" presId="urn:microsoft.com/office/officeart/2005/8/layout/hierarchy5"/>
    <dgm:cxn modelId="{F45D728D-C1FD-463C-8205-5ABC257842A1}" srcId="{5B32A6E6-86EC-4925-ABC0-1837794A5CE7}" destId="{DA2CD9EB-472C-449A-A929-3164CDF89FC1}" srcOrd="1" destOrd="0" parTransId="{D6E637EA-0270-4102-BFD5-0A464D5B9FC2}" sibTransId="{DB431F17-0E8C-4F88-A839-E32B6DB767DA}"/>
    <dgm:cxn modelId="{F8EFD495-F572-4055-9EF0-30D6499F89F7}" type="presOf" srcId="{7501C7E2-7FB0-420E-A6BB-E12CEC6193BA}" destId="{866BAAEB-6849-4BBB-A062-081AD33532ED}" srcOrd="0" destOrd="0" presId="urn:microsoft.com/office/officeart/2005/8/layout/hierarchy5"/>
    <dgm:cxn modelId="{4ABC509F-29EB-456F-9CF4-74CCC65679B7}" srcId="{4DD9407C-460B-4D1E-95F3-7DC7B944C0AB}" destId="{2F0A850E-3503-46B0-9065-7EC8D4E3BE63}" srcOrd="1" destOrd="0" parTransId="{C99598A1-C09E-409A-B632-CFE97764A2FC}" sibTransId="{FD737EA2-7B45-477F-A558-8F257A15F110}"/>
    <dgm:cxn modelId="{E8BC62A0-F7A9-4F49-8151-A48C5239CCE3}" type="presOf" srcId="{DA2CD9EB-472C-449A-A929-3164CDF89FC1}" destId="{11E00BCE-51DB-4A00-A065-5BD7138A44DD}" srcOrd="0" destOrd="0" presId="urn:microsoft.com/office/officeart/2005/8/layout/hierarchy5"/>
    <dgm:cxn modelId="{6031FAA2-9F27-4B35-BE27-C0AB3BFB822C}" type="presOf" srcId="{1555E199-3039-419E-B931-FA6576DC4E81}" destId="{6DF180AF-E3DE-47A1-B975-7BB65FC18014}" srcOrd="0" destOrd="0" presId="urn:microsoft.com/office/officeart/2005/8/layout/hierarchy5"/>
    <dgm:cxn modelId="{CC4D7CA4-0185-482F-A626-C12408E1DD41}" type="presOf" srcId="{8CEFA627-3A9A-44DB-84B5-5D9E32DA9D96}" destId="{9CA8FB5C-50A7-4FAD-AF26-9EA0CCB2DA90}" srcOrd="0" destOrd="0" presId="urn:microsoft.com/office/officeart/2005/8/layout/hierarchy5"/>
    <dgm:cxn modelId="{8F4594AC-75BF-437C-9BB3-62FD6AF10E55}" srcId="{77059FDB-0595-4162-9C07-B65F853B5E46}" destId="{E03D74C0-F370-4DDD-8E85-5A4107D020A4}" srcOrd="1" destOrd="0" parTransId="{8CEFA627-3A9A-44DB-84B5-5D9E32DA9D96}" sibTransId="{F93495B0-6401-4C88-BCA0-CA07D3CBCB88}"/>
    <dgm:cxn modelId="{BE9441AD-7D7F-4CE5-9ACA-F4160509BD26}" type="presOf" srcId="{D6E637EA-0270-4102-BFD5-0A464D5B9FC2}" destId="{216F138F-6DFC-4569-A69A-2019E963FC81}" srcOrd="1" destOrd="0" presId="urn:microsoft.com/office/officeart/2005/8/layout/hierarchy5"/>
    <dgm:cxn modelId="{F968D7AF-3D7F-426D-B5F3-D16D06D11D81}" type="presOf" srcId="{5B32A6E6-86EC-4925-ABC0-1837794A5CE7}" destId="{CEEE8176-35D1-4192-9728-E16633BB788F}" srcOrd="0" destOrd="0" presId="urn:microsoft.com/office/officeart/2005/8/layout/hierarchy5"/>
    <dgm:cxn modelId="{E6A197B5-305C-48D8-A5AB-A11E12853BD0}" srcId="{A348CCD9-BAD3-4676-8FC1-A9B8275D5933}" destId="{4CC335E2-4C5B-484F-98C1-947ED56BC018}" srcOrd="0" destOrd="0" parTransId="{1555E199-3039-419E-B931-FA6576DC4E81}" sibTransId="{1286FAE9-2E03-4E80-97F4-4E71028C4306}"/>
    <dgm:cxn modelId="{3BD48EB6-BB89-4509-AAB5-0A933DCB6528}" type="presOf" srcId="{4CC335E2-4C5B-484F-98C1-947ED56BC018}" destId="{B01624F6-34D2-430A-9E5F-056048AD71E1}" srcOrd="0" destOrd="0" presId="urn:microsoft.com/office/officeart/2005/8/layout/hierarchy5"/>
    <dgm:cxn modelId="{3F36DFB8-2655-4589-82DC-3F31A644AC37}" type="presOf" srcId="{C09ACD5B-BEEB-4F24-A419-1BA821DD4245}" destId="{CF6FE85F-78B4-4DEC-8957-5E2C57573F7D}" srcOrd="0" destOrd="0" presId="urn:microsoft.com/office/officeart/2005/8/layout/hierarchy5"/>
    <dgm:cxn modelId="{133553BB-D3EB-47E9-8695-88625F035D1F}" type="presOf" srcId="{8CEFA627-3A9A-44DB-84B5-5D9E32DA9D96}" destId="{52844CD6-4C82-434F-B952-CE13B83B6A39}" srcOrd="1" destOrd="0" presId="urn:microsoft.com/office/officeart/2005/8/layout/hierarchy5"/>
    <dgm:cxn modelId="{EDAF4AC3-A523-4C38-ABC2-5224EC794083}" srcId="{8D073FB6-8CD1-49BC-B71C-1770D1789B42}" destId="{A348CCD9-BAD3-4676-8FC1-A9B8275D5933}" srcOrd="2" destOrd="0" parTransId="{C09ACD5B-BEEB-4F24-A419-1BA821DD4245}" sibTransId="{D1038C94-65A5-43F1-A638-B4164B4E8EDB}"/>
    <dgm:cxn modelId="{CF683DC8-2894-4DCD-A339-A6BC2883E0C9}" type="presOf" srcId="{54DDF439-10FF-40BC-8612-EBE211E0DAA8}" destId="{5BF4D1A1-CE82-4067-BCF8-53F2A23316EA}" srcOrd="0" destOrd="0" presId="urn:microsoft.com/office/officeart/2005/8/layout/hierarchy5"/>
    <dgm:cxn modelId="{11F757CD-B315-4675-8932-806D40BD352E}" type="presOf" srcId="{1CB336AD-7B8A-4E77-98C9-B144AAE62BBB}" destId="{45D9CBFF-165E-4FB8-9CDC-8D422F47F97D}" srcOrd="1" destOrd="0" presId="urn:microsoft.com/office/officeart/2005/8/layout/hierarchy5"/>
    <dgm:cxn modelId="{68E215D5-05FD-42BC-AB81-82F7F26F6D07}" type="presOf" srcId="{C99598A1-C09E-409A-B632-CFE97764A2FC}" destId="{2E6CA308-8D40-4A42-853B-2FC7F54008FC}" srcOrd="0" destOrd="0" presId="urn:microsoft.com/office/officeart/2005/8/layout/hierarchy5"/>
    <dgm:cxn modelId="{1216B9EA-BFAE-40CF-98C6-D32C5276144D}" type="presOf" srcId="{F1E6DA9D-3E15-4268-8109-0694AC77DA5E}" destId="{87E898FB-2BB1-44D1-B016-944267D3E986}" srcOrd="0" destOrd="0" presId="urn:microsoft.com/office/officeart/2005/8/layout/hierarchy5"/>
    <dgm:cxn modelId="{601584EB-C94D-415B-9EB8-FADE02464D2A}" type="presOf" srcId="{B447FC85-9F9F-4426-B14C-52C62C76149A}" destId="{FA8B4599-3A06-4087-A47C-01252F5134AA}" srcOrd="0" destOrd="0" presId="urn:microsoft.com/office/officeart/2005/8/layout/hierarchy5"/>
    <dgm:cxn modelId="{D10975F5-D74B-42F1-AADC-ECF13E22E965}" type="presOf" srcId="{E07F651A-D1B7-47C8-8D0F-ABF9B05A64E0}" destId="{86A62DD5-4A63-400D-9CCC-97B60BD4A742}" srcOrd="0" destOrd="0" presId="urn:microsoft.com/office/officeart/2005/8/layout/hierarchy5"/>
    <dgm:cxn modelId="{23F7645C-CC41-4E27-9ADD-1E4252A992D2}" type="presParOf" srcId="{5BF4D1A1-CE82-4067-BCF8-53F2A23316EA}" destId="{AEFBB6DC-37BC-4719-A998-F68374257C8E}" srcOrd="0" destOrd="0" presId="urn:microsoft.com/office/officeart/2005/8/layout/hierarchy5"/>
    <dgm:cxn modelId="{6D4C9A3A-86DD-4C69-B092-547C890D6251}" type="presParOf" srcId="{AEFBB6DC-37BC-4719-A998-F68374257C8E}" destId="{2C3DB272-7917-404F-93DC-17B290210111}" srcOrd="0" destOrd="0" presId="urn:microsoft.com/office/officeart/2005/8/layout/hierarchy5"/>
    <dgm:cxn modelId="{B0AD1CDB-08FF-4B0C-989B-142AF14E3722}" type="presParOf" srcId="{2C3DB272-7917-404F-93DC-17B290210111}" destId="{9DEB4519-1265-46F9-843F-02DEE1F229E2}" srcOrd="0" destOrd="0" presId="urn:microsoft.com/office/officeart/2005/8/layout/hierarchy5"/>
    <dgm:cxn modelId="{7D901DDA-0C39-41FE-B36B-CC245611038D}" type="presParOf" srcId="{9DEB4519-1265-46F9-843F-02DEE1F229E2}" destId="{B1D1D582-6234-43C5-A87E-DBC57AED7D8B}" srcOrd="0" destOrd="0" presId="urn:microsoft.com/office/officeart/2005/8/layout/hierarchy5"/>
    <dgm:cxn modelId="{EC6114F9-B8E3-4BC8-9B9D-5F7C3DBC6A8C}" type="presParOf" srcId="{9DEB4519-1265-46F9-843F-02DEE1F229E2}" destId="{5D2158F2-3ED6-4837-B2C2-DF67FF3F3B7E}" srcOrd="1" destOrd="0" presId="urn:microsoft.com/office/officeart/2005/8/layout/hierarchy5"/>
    <dgm:cxn modelId="{656E846E-744E-4CE2-AE58-828375ACF6AB}" type="presParOf" srcId="{5D2158F2-3ED6-4837-B2C2-DF67FF3F3B7E}" destId="{87E898FB-2BB1-44D1-B016-944267D3E986}" srcOrd="0" destOrd="0" presId="urn:microsoft.com/office/officeart/2005/8/layout/hierarchy5"/>
    <dgm:cxn modelId="{4C2F5E3F-02DB-4C8D-8D9A-0F9FA9F159F4}" type="presParOf" srcId="{87E898FB-2BB1-44D1-B016-944267D3E986}" destId="{403C0E7C-54AC-406F-BFEE-C54FA6297930}" srcOrd="0" destOrd="0" presId="urn:microsoft.com/office/officeart/2005/8/layout/hierarchy5"/>
    <dgm:cxn modelId="{30019CA4-3860-46DF-909A-42C51B752167}" type="presParOf" srcId="{5D2158F2-3ED6-4837-B2C2-DF67FF3F3B7E}" destId="{49E6ED79-A903-44DE-8709-CCADB72DA66B}" srcOrd="1" destOrd="0" presId="urn:microsoft.com/office/officeart/2005/8/layout/hierarchy5"/>
    <dgm:cxn modelId="{09C71F16-C041-49B5-BFD1-1B2910A991E2}" type="presParOf" srcId="{49E6ED79-A903-44DE-8709-CCADB72DA66B}" destId="{95AD70D2-D7B6-46B7-8DBD-D69F7CC9E118}" srcOrd="0" destOrd="0" presId="urn:microsoft.com/office/officeart/2005/8/layout/hierarchy5"/>
    <dgm:cxn modelId="{0211036F-2732-4A8E-89D3-14100B3692D0}" type="presParOf" srcId="{49E6ED79-A903-44DE-8709-CCADB72DA66B}" destId="{CB5240F1-B55A-453B-9CCD-C12066F85DE8}" srcOrd="1" destOrd="0" presId="urn:microsoft.com/office/officeart/2005/8/layout/hierarchy5"/>
    <dgm:cxn modelId="{7E7D1D37-D076-4959-93BF-3D996CB93F63}" type="presParOf" srcId="{CB5240F1-B55A-453B-9CCD-C12066F85DE8}" destId="{86A62DD5-4A63-400D-9CCC-97B60BD4A742}" srcOrd="0" destOrd="0" presId="urn:microsoft.com/office/officeart/2005/8/layout/hierarchy5"/>
    <dgm:cxn modelId="{898150C7-6D0C-49A4-B71D-3535B683737A}" type="presParOf" srcId="{86A62DD5-4A63-400D-9CCC-97B60BD4A742}" destId="{8CEED233-F556-4C7C-BE74-748DDD882B82}" srcOrd="0" destOrd="0" presId="urn:microsoft.com/office/officeart/2005/8/layout/hierarchy5"/>
    <dgm:cxn modelId="{B541F1FF-E5B5-4F90-A9BC-5BA16612F69D}" type="presParOf" srcId="{CB5240F1-B55A-453B-9CCD-C12066F85DE8}" destId="{7A11DEE7-1C5C-4D99-BD32-2EBC8F6D4562}" srcOrd="1" destOrd="0" presId="urn:microsoft.com/office/officeart/2005/8/layout/hierarchy5"/>
    <dgm:cxn modelId="{0FBD5B27-20D5-4181-8F2F-794EAB98D073}" type="presParOf" srcId="{7A11DEE7-1C5C-4D99-BD32-2EBC8F6D4562}" destId="{CEEE8176-35D1-4192-9728-E16633BB788F}" srcOrd="0" destOrd="0" presId="urn:microsoft.com/office/officeart/2005/8/layout/hierarchy5"/>
    <dgm:cxn modelId="{7F6EE7A0-F743-47A0-91EC-1381D78E2A41}" type="presParOf" srcId="{7A11DEE7-1C5C-4D99-BD32-2EBC8F6D4562}" destId="{6D17517E-226C-441B-B204-E2CA6FD30164}" srcOrd="1" destOrd="0" presId="urn:microsoft.com/office/officeart/2005/8/layout/hierarchy5"/>
    <dgm:cxn modelId="{3AB14AA9-DBDC-4ACA-905F-72EB40C720E4}" type="presParOf" srcId="{6D17517E-226C-441B-B204-E2CA6FD30164}" destId="{489275FA-36DF-49A6-9C08-B8E8744A6D56}" srcOrd="0" destOrd="0" presId="urn:microsoft.com/office/officeart/2005/8/layout/hierarchy5"/>
    <dgm:cxn modelId="{896129CF-208B-4836-A068-0074C3BA9870}" type="presParOf" srcId="{489275FA-36DF-49A6-9C08-B8E8744A6D56}" destId="{E4F3A596-3326-45AA-B600-CD423CBB6B52}" srcOrd="0" destOrd="0" presId="urn:microsoft.com/office/officeart/2005/8/layout/hierarchy5"/>
    <dgm:cxn modelId="{FDD9C5AA-9CDC-4C37-BC82-E2C1E776C6AC}" type="presParOf" srcId="{6D17517E-226C-441B-B204-E2CA6FD30164}" destId="{F2957FBC-58B3-4FB0-9689-923928D3B3D1}" srcOrd="1" destOrd="0" presId="urn:microsoft.com/office/officeart/2005/8/layout/hierarchy5"/>
    <dgm:cxn modelId="{64BC22CA-6652-41DE-8C7A-6710EDEF589B}" type="presParOf" srcId="{F2957FBC-58B3-4FB0-9689-923928D3B3D1}" destId="{D5BAAADF-3150-47B1-BBF5-2FFBFD86FCED}" srcOrd="0" destOrd="0" presId="urn:microsoft.com/office/officeart/2005/8/layout/hierarchy5"/>
    <dgm:cxn modelId="{61341289-F697-4513-A751-5D3D413FD307}" type="presParOf" srcId="{F2957FBC-58B3-4FB0-9689-923928D3B3D1}" destId="{4E403420-113B-4DD5-80AA-839E6A169A2B}" srcOrd="1" destOrd="0" presId="urn:microsoft.com/office/officeart/2005/8/layout/hierarchy5"/>
    <dgm:cxn modelId="{06034AD9-C628-4E95-875A-12E7220694FA}" type="presParOf" srcId="{6D17517E-226C-441B-B204-E2CA6FD30164}" destId="{B4C65A40-9E2A-41DC-9BAC-254A833EBF26}" srcOrd="2" destOrd="0" presId="urn:microsoft.com/office/officeart/2005/8/layout/hierarchy5"/>
    <dgm:cxn modelId="{A0EBB4CF-DAA9-497F-ACB0-F4B330C79DE2}" type="presParOf" srcId="{B4C65A40-9E2A-41DC-9BAC-254A833EBF26}" destId="{216F138F-6DFC-4569-A69A-2019E963FC81}" srcOrd="0" destOrd="0" presId="urn:microsoft.com/office/officeart/2005/8/layout/hierarchy5"/>
    <dgm:cxn modelId="{DD5954B2-1924-4771-8020-0BEF66906F84}" type="presParOf" srcId="{6D17517E-226C-441B-B204-E2CA6FD30164}" destId="{BF7DE6B9-2D75-4F70-81DE-8FC3021B8EF6}" srcOrd="3" destOrd="0" presId="urn:microsoft.com/office/officeart/2005/8/layout/hierarchy5"/>
    <dgm:cxn modelId="{A97291A1-779E-48A2-B9CE-E42A0CBAFFC9}" type="presParOf" srcId="{BF7DE6B9-2D75-4F70-81DE-8FC3021B8EF6}" destId="{11E00BCE-51DB-4A00-A065-5BD7138A44DD}" srcOrd="0" destOrd="0" presId="urn:microsoft.com/office/officeart/2005/8/layout/hierarchy5"/>
    <dgm:cxn modelId="{EE8EAD1C-CFC2-430C-A326-93F93E5063FC}" type="presParOf" srcId="{BF7DE6B9-2D75-4F70-81DE-8FC3021B8EF6}" destId="{4D67990A-3A18-498D-B80F-64771CFFC008}" srcOrd="1" destOrd="0" presId="urn:microsoft.com/office/officeart/2005/8/layout/hierarchy5"/>
    <dgm:cxn modelId="{18D0261A-61EB-4BE4-9E5C-872AC9983E9F}" type="presParOf" srcId="{CB5240F1-B55A-453B-9CCD-C12066F85DE8}" destId="{E75DE5B3-0F75-45A9-A4AC-33BDF190805E}" srcOrd="2" destOrd="0" presId="urn:microsoft.com/office/officeart/2005/8/layout/hierarchy5"/>
    <dgm:cxn modelId="{B5CADCA0-EC9A-4BC2-B9FD-A7D930A41079}" type="presParOf" srcId="{E75DE5B3-0F75-45A9-A4AC-33BDF190805E}" destId="{6179EC4F-D4F5-4858-B2CE-F63D95CF5311}" srcOrd="0" destOrd="0" presId="urn:microsoft.com/office/officeart/2005/8/layout/hierarchy5"/>
    <dgm:cxn modelId="{BA500B4F-FC03-4A78-B3F6-C9F46CDD2B2C}" type="presParOf" srcId="{CB5240F1-B55A-453B-9CCD-C12066F85DE8}" destId="{D347D974-A9A6-4EBC-BC4C-C7C688285105}" srcOrd="3" destOrd="0" presId="urn:microsoft.com/office/officeart/2005/8/layout/hierarchy5"/>
    <dgm:cxn modelId="{0E7AC5CC-C9BF-45CF-94B8-4D82A946F9C6}" type="presParOf" srcId="{D347D974-A9A6-4EBC-BC4C-C7C688285105}" destId="{1011E41C-C8FA-4D0B-A0BF-5E8F7EFE30F6}" srcOrd="0" destOrd="0" presId="urn:microsoft.com/office/officeart/2005/8/layout/hierarchy5"/>
    <dgm:cxn modelId="{456AF30E-C6A7-4484-ABFF-060D3BCFDC56}" type="presParOf" srcId="{D347D974-A9A6-4EBC-BC4C-C7C688285105}" destId="{3191A521-1B8F-4074-85EE-824B7FE0FF59}" srcOrd="1" destOrd="0" presId="urn:microsoft.com/office/officeart/2005/8/layout/hierarchy5"/>
    <dgm:cxn modelId="{EA52C3F0-A4E2-4A69-BA63-6D84F0447C11}" type="presParOf" srcId="{3191A521-1B8F-4074-85EE-824B7FE0FF59}" destId="{FA8B4599-3A06-4087-A47C-01252F5134AA}" srcOrd="0" destOrd="0" presId="urn:microsoft.com/office/officeart/2005/8/layout/hierarchy5"/>
    <dgm:cxn modelId="{677DDB46-33F1-43F9-9F4C-73A4DF55958E}" type="presParOf" srcId="{FA8B4599-3A06-4087-A47C-01252F5134AA}" destId="{2FD44EF0-25CF-4AA0-BADD-C499D08B8496}" srcOrd="0" destOrd="0" presId="urn:microsoft.com/office/officeart/2005/8/layout/hierarchy5"/>
    <dgm:cxn modelId="{0260690D-B5BB-42D3-8867-9EA9E47B5ADA}" type="presParOf" srcId="{3191A521-1B8F-4074-85EE-824B7FE0FF59}" destId="{A611196B-E0EB-43AF-8982-EA337A21C8C2}" srcOrd="1" destOrd="0" presId="urn:microsoft.com/office/officeart/2005/8/layout/hierarchy5"/>
    <dgm:cxn modelId="{C70F073D-AC84-4DBD-8E8E-B501AB0AB4CA}" type="presParOf" srcId="{A611196B-E0EB-43AF-8982-EA337A21C8C2}" destId="{F1D4DE00-DD38-423D-A61F-57CC7A686178}" srcOrd="0" destOrd="0" presId="urn:microsoft.com/office/officeart/2005/8/layout/hierarchy5"/>
    <dgm:cxn modelId="{A1545242-E2F7-4B90-AE7F-0E22B460E05A}" type="presParOf" srcId="{A611196B-E0EB-43AF-8982-EA337A21C8C2}" destId="{897FEEE9-01E3-43B1-8111-72AF45FFBA3C}" srcOrd="1" destOrd="0" presId="urn:microsoft.com/office/officeart/2005/8/layout/hierarchy5"/>
    <dgm:cxn modelId="{BE9FAA90-36AC-461E-84F5-BEAE617F46FD}" type="presParOf" srcId="{3191A521-1B8F-4074-85EE-824B7FE0FF59}" destId="{2E6CA308-8D40-4A42-853B-2FC7F54008FC}" srcOrd="2" destOrd="0" presId="urn:microsoft.com/office/officeart/2005/8/layout/hierarchy5"/>
    <dgm:cxn modelId="{60DDEFA1-3CB6-4FB9-8A10-A6CF5B641460}" type="presParOf" srcId="{2E6CA308-8D40-4A42-853B-2FC7F54008FC}" destId="{42FD8038-DD71-4393-99D3-761AFEED55A8}" srcOrd="0" destOrd="0" presId="urn:microsoft.com/office/officeart/2005/8/layout/hierarchy5"/>
    <dgm:cxn modelId="{AFF4867C-A58D-4115-86BE-DA35AE5FFAF3}" type="presParOf" srcId="{3191A521-1B8F-4074-85EE-824B7FE0FF59}" destId="{2B57DD35-7C6B-4B13-8C50-965158997416}" srcOrd="3" destOrd="0" presId="urn:microsoft.com/office/officeart/2005/8/layout/hierarchy5"/>
    <dgm:cxn modelId="{BD2BCF96-B7F6-4CA1-8957-3B2A2E8CBFB9}" type="presParOf" srcId="{2B57DD35-7C6B-4B13-8C50-965158997416}" destId="{62C0C9BA-4E7F-4F26-BA4E-6252A888F0B7}" srcOrd="0" destOrd="0" presId="urn:microsoft.com/office/officeart/2005/8/layout/hierarchy5"/>
    <dgm:cxn modelId="{8A759C38-8B17-4208-BEB1-BE3466A8F899}" type="presParOf" srcId="{2B57DD35-7C6B-4B13-8C50-965158997416}" destId="{C7715F4A-F09C-4435-9C33-B60F99C70B96}" srcOrd="1" destOrd="0" presId="urn:microsoft.com/office/officeart/2005/8/layout/hierarchy5"/>
    <dgm:cxn modelId="{04352A39-B610-4CAB-A243-89AEC7D5C854}" type="presParOf" srcId="{CB5240F1-B55A-453B-9CCD-C12066F85DE8}" destId="{CF6FE85F-78B4-4DEC-8957-5E2C57573F7D}" srcOrd="4" destOrd="0" presId="urn:microsoft.com/office/officeart/2005/8/layout/hierarchy5"/>
    <dgm:cxn modelId="{F18B6C98-1C51-4B82-BF80-D60F6B82BD10}" type="presParOf" srcId="{CF6FE85F-78B4-4DEC-8957-5E2C57573F7D}" destId="{337CDF42-E751-4B42-B59E-EB1740290248}" srcOrd="0" destOrd="0" presId="urn:microsoft.com/office/officeart/2005/8/layout/hierarchy5"/>
    <dgm:cxn modelId="{BFCFB864-D995-4A76-AAB5-0103D11FAE18}" type="presParOf" srcId="{CB5240F1-B55A-453B-9CCD-C12066F85DE8}" destId="{F5027875-4C88-4AFB-AFAF-3EBB0111D459}" srcOrd="5" destOrd="0" presId="urn:microsoft.com/office/officeart/2005/8/layout/hierarchy5"/>
    <dgm:cxn modelId="{C4965110-E5F7-4B63-B146-AD26684F0942}" type="presParOf" srcId="{F5027875-4C88-4AFB-AFAF-3EBB0111D459}" destId="{8A24F98F-0497-46A2-A3E4-D879EA5B0C00}" srcOrd="0" destOrd="0" presId="urn:microsoft.com/office/officeart/2005/8/layout/hierarchy5"/>
    <dgm:cxn modelId="{E26EE7B0-10A2-4186-8CA1-B2F9C7A20C09}" type="presParOf" srcId="{F5027875-4C88-4AFB-AFAF-3EBB0111D459}" destId="{88DC8B7B-BFB7-47D0-9591-E203B8EAA1B0}" srcOrd="1" destOrd="0" presId="urn:microsoft.com/office/officeart/2005/8/layout/hierarchy5"/>
    <dgm:cxn modelId="{572F18ED-1CA4-48B7-8F19-6AEC26C42551}" type="presParOf" srcId="{88DC8B7B-BFB7-47D0-9591-E203B8EAA1B0}" destId="{6DF180AF-E3DE-47A1-B975-7BB65FC18014}" srcOrd="0" destOrd="0" presId="urn:microsoft.com/office/officeart/2005/8/layout/hierarchy5"/>
    <dgm:cxn modelId="{C5E4AC28-AF60-498C-8021-8EC20378C504}" type="presParOf" srcId="{6DF180AF-E3DE-47A1-B975-7BB65FC18014}" destId="{42D514EB-DDB4-45E5-A5A6-8C519D209A54}" srcOrd="0" destOrd="0" presId="urn:microsoft.com/office/officeart/2005/8/layout/hierarchy5"/>
    <dgm:cxn modelId="{7CAF93A1-3AE7-4C96-91C5-6555F69CDCA3}" type="presParOf" srcId="{88DC8B7B-BFB7-47D0-9591-E203B8EAA1B0}" destId="{7DF54485-B3A8-4083-894E-1A423E871BD1}" srcOrd="1" destOrd="0" presId="urn:microsoft.com/office/officeart/2005/8/layout/hierarchy5"/>
    <dgm:cxn modelId="{54112000-8700-4D69-AA82-8EC325E0004E}" type="presParOf" srcId="{7DF54485-B3A8-4083-894E-1A423E871BD1}" destId="{B01624F6-34D2-430A-9E5F-056048AD71E1}" srcOrd="0" destOrd="0" presId="urn:microsoft.com/office/officeart/2005/8/layout/hierarchy5"/>
    <dgm:cxn modelId="{E355E428-E667-40F2-ACCF-1F1AD3FBB004}" type="presParOf" srcId="{7DF54485-B3A8-4083-894E-1A423E871BD1}" destId="{8DFF8F6F-9667-48BA-9EB9-CCE5FF6A24E6}" srcOrd="1" destOrd="0" presId="urn:microsoft.com/office/officeart/2005/8/layout/hierarchy5"/>
    <dgm:cxn modelId="{9A6065AF-9873-467C-B22C-9D54FC9E4C06}" type="presParOf" srcId="{88DC8B7B-BFB7-47D0-9591-E203B8EAA1B0}" destId="{582B1624-CFB9-4155-A13D-733F41F870E1}" srcOrd="2" destOrd="0" presId="urn:microsoft.com/office/officeart/2005/8/layout/hierarchy5"/>
    <dgm:cxn modelId="{92EB7B6A-3C16-4636-B4CF-EA64862AE8CC}" type="presParOf" srcId="{582B1624-CFB9-4155-A13D-733F41F870E1}" destId="{45D9CBFF-165E-4FB8-9CDC-8D422F47F97D}" srcOrd="0" destOrd="0" presId="urn:microsoft.com/office/officeart/2005/8/layout/hierarchy5"/>
    <dgm:cxn modelId="{0920A81B-2960-4733-BFA6-7693D0AD02B9}" type="presParOf" srcId="{88DC8B7B-BFB7-47D0-9591-E203B8EAA1B0}" destId="{4F8C7FD3-4EBB-42A0-A972-15BF15C4D7AD}" srcOrd="3" destOrd="0" presId="urn:microsoft.com/office/officeart/2005/8/layout/hierarchy5"/>
    <dgm:cxn modelId="{6FF0DDCD-1389-4B3A-93EB-72DF8DE968A8}" type="presParOf" srcId="{4F8C7FD3-4EBB-42A0-A972-15BF15C4D7AD}" destId="{866BAAEB-6849-4BBB-A062-081AD33532ED}" srcOrd="0" destOrd="0" presId="urn:microsoft.com/office/officeart/2005/8/layout/hierarchy5"/>
    <dgm:cxn modelId="{983125C4-4BAA-4442-B829-4228FE4B330B}" type="presParOf" srcId="{4F8C7FD3-4EBB-42A0-A972-15BF15C4D7AD}" destId="{05EB0E6C-9BE1-4251-B8C2-EEE9976FA8EE}" srcOrd="1" destOrd="0" presId="urn:microsoft.com/office/officeart/2005/8/layout/hierarchy5"/>
    <dgm:cxn modelId="{3C3DF3FB-B243-4A63-B39D-06D9800C7204}" type="presParOf" srcId="{5D2158F2-3ED6-4837-B2C2-DF67FF3F3B7E}" destId="{9CA8FB5C-50A7-4FAD-AF26-9EA0CCB2DA90}" srcOrd="2" destOrd="0" presId="urn:microsoft.com/office/officeart/2005/8/layout/hierarchy5"/>
    <dgm:cxn modelId="{759DDAA0-00B1-4E3E-B28B-C9BFE75C178A}" type="presParOf" srcId="{9CA8FB5C-50A7-4FAD-AF26-9EA0CCB2DA90}" destId="{52844CD6-4C82-434F-B952-CE13B83B6A39}" srcOrd="0" destOrd="0" presId="urn:microsoft.com/office/officeart/2005/8/layout/hierarchy5"/>
    <dgm:cxn modelId="{F8C9C65A-7532-422A-8828-56EB287FE0F1}" type="presParOf" srcId="{5D2158F2-3ED6-4837-B2C2-DF67FF3F3B7E}" destId="{A40C9D79-201F-4C8B-8A02-D6CF63B220D4}" srcOrd="3" destOrd="0" presId="urn:microsoft.com/office/officeart/2005/8/layout/hierarchy5"/>
    <dgm:cxn modelId="{C21A31C1-61B5-4B78-BE68-6D603C2CE7CC}" type="presParOf" srcId="{A40C9D79-201F-4C8B-8A02-D6CF63B220D4}" destId="{C061E002-D3F6-4313-BA49-8614DA4609FF}" srcOrd="0" destOrd="0" presId="urn:microsoft.com/office/officeart/2005/8/layout/hierarchy5"/>
    <dgm:cxn modelId="{DF5D75FD-0C11-4423-9F5E-60C1BB98895C}" type="presParOf" srcId="{A40C9D79-201F-4C8B-8A02-D6CF63B220D4}" destId="{75AFB796-8D93-4DDC-B961-36876C1319E9}" srcOrd="1" destOrd="0" presId="urn:microsoft.com/office/officeart/2005/8/layout/hierarchy5"/>
    <dgm:cxn modelId="{B5A53A7E-B9EA-475C-B554-028DD644B7F2}" type="presParOf" srcId="{5BF4D1A1-CE82-4067-BCF8-53F2A23316EA}" destId="{406D7335-384D-47EC-AC18-64ED15AF6A0E}"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DDF439-10FF-40BC-8612-EBE211E0DAA8}"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ZA"/>
        </a:p>
      </dgm:t>
    </dgm:pt>
    <dgm:pt modelId="{77059FDB-0595-4162-9C07-B65F853B5E46}">
      <dgm:prSet phldrT="[Text]"/>
      <dgm:spPr>
        <a:solidFill>
          <a:schemeClr val="bg2">
            <a:lumMod val="75000"/>
          </a:schemeClr>
        </a:solidFill>
      </dgm:spPr>
      <dgm:t>
        <a:bodyPr/>
        <a:lstStyle/>
        <a:p>
          <a:r>
            <a:rPr lang="en-US" dirty="0"/>
            <a:t>Nursery Dataset</a:t>
          </a:r>
          <a:endParaRPr lang="en-ZA" dirty="0"/>
        </a:p>
      </dgm:t>
    </dgm:pt>
    <dgm:pt modelId="{415D1432-DD91-45D0-B119-C4E9DFABE309}" type="parTrans" cxnId="{16046728-0C61-4B90-A5D7-2731929148BD}">
      <dgm:prSet/>
      <dgm:spPr/>
      <dgm:t>
        <a:bodyPr/>
        <a:lstStyle/>
        <a:p>
          <a:endParaRPr lang="en-ZA"/>
        </a:p>
      </dgm:t>
    </dgm:pt>
    <dgm:pt modelId="{45BA592F-1ABB-44EF-8807-8A6A24B5873C}" type="sibTrans" cxnId="{16046728-0C61-4B90-A5D7-2731929148BD}">
      <dgm:prSet/>
      <dgm:spPr/>
      <dgm:t>
        <a:bodyPr/>
        <a:lstStyle/>
        <a:p>
          <a:endParaRPr lang="en-ZA"/>
        </a:p>
      </dgm:t>
    </dgm:pt>
    <dgm:pt modelId="{8D073FB6-8CD1-49BC-B71C-1770D1789B42}">
      <dgm:prSet phldrT="[Text]"/>
      <dgm:spPr>
        <a:solidFill>
          <a:srgbClr val="002060"/>
        </a:solidFill>
      </dgm:spPr>
      <dgm:t>
        <a:bodyPr/>
        <a:lstStyle/>
        <a:p>
          <a:r>
            <a:rPr lang="en-US" dirty="0"/>
            <a:t>Base Train</a:t>
          </a:r>
          <a:endParaRPr lang="en-ZA" dirty="0"/>
        </a:p>
      </dgm:t>
    </dgm:pt>
    <dgm:pt modelId="{F1E6DA9D-3E15-4268-8109-0694AC77DA5E}" type="parTrans" cxnId="{70FDD64F-70E8-4505-AB86-15BF75673666}">
      <dgm:prSet/>
      <dgm:spPr/>
      <dgm:t>
        <a:bodyPr/>
        <a:lstStyle/>
        <a:p>
          <a:endParaRPr lang="en-ZA"/>
        </a:p>
      </dgm:t>
    </dgm:pt>
    <dgm:pt modelId="{87BFA7EC-E0C3-4BD1-8163-0AD976CD5A40}" type="sibTrans" cxnId="{70FDD64F-70E8-4505-AB86-15BF75673666}">
      <dgm:prSet/>
      <dgm:spPr/>
      <dgm:t>
        <a:bodyPr/>
        <a:lstStyle/>
        <a:p>
          <a:endParaRPr lang="en-ZA"/>
        </a:p>
      </dgm:t>
    </dgm:pt>
    <dgm:pt modelId="{5B32A6E6-86EC-4925-ABC0-1837794A5CE7}">
      <dgm:prSet phldrT="[Text]"/>
      <dgm:spPr>
        <a:solidFill>
          <a:schemeClr val="bg2">
            <a:lumMod val="75000"/>
          </a:schemeClr>
        </a:solidFill>
      </dgm:spPr>
      <dgm:t>
        <a:bodyPr/>
        <a:lstStyle/>
        <a:p>
          <a:r>
            <a:rPr lang="en-US" dirty="0"/>
            <a:t>10% missing values</a:t>
          </a:r>
          <a:endParaRPr lang="en-ZA" dirty="0"/>
        </a:p>
      </dgm:t>
    </dgm:pt>
    <dgm:pt modelId="{E07F651A-D1B7-47C8-8D0F-ABF9B05A64E0}" type="parTrans" cxnId="{4AD33E3D-24A6-4495-90F6-E166EDEF8D25}">
      <dgm:prSet/>
      <dgm:spPr/>
      <dgm:t>
        <a:bodyPr/>
        <a:lstStyle/>
        <a:p>
          <a:endParaRPr lang="en-ZA"/>
        </a:p>
      </dgm:t>
    </dgm:pt>
    <dgm:pt modelId="{12B001EC-8117-479E-A1FB-8CDADF5224F0}" type="sibTrans" cxnId="{4AD33E3D-24A6-4495-90F6-E166EDEF8D25}">
      <dgm:prSet/>
      <dgm:spPr/>
      <dgm:t>
        <a:bodyPr/>
        <a:lstStyle/>
        <a:p>
          <a:endParaRPr lang="en-ZA"/>
        </a:p>
      </dgm:t>
    </dgm:pt>
    <dgm:pt modelId="{4DD9407C-460B-4D1E-95F3-7DC7B944C0AB}">
      <dgm:prSet phldrT="[Text]"/>
      <dgm:spPr>
        <a:solidFill>
          <a:schemeClr val="bg2">
            <a:lumMod val="75000"/>
          </a:schemeClr>
        </a:solidFill>
      </dgm:spPr>
      <dgm:t>
        <a:bodyPr/>
        <a:lstStyle/>
        <a:p>
          <a:r>
            <a:rPr lang="en-US" dirty="0"/>
            <a:t>40% missing values</a:t>
          </a:r>
          <a:endParaRPr lang="en-ZA" dirty="0"/>
        </a:p>
      </dgm:t>
    </dgm:pt>
    <dgm:pt modelId="{FF70D626-FA02-4265-9FA3-60B43DFF9C51}" type="parTrans" cxnId="{682DFE28-0FCC-4176-96DB-577CC175A24D}">
      <dgm:prSet/>
      <dgm:spPr/>
      <dgm:t>
        <a:bodyPr/>
        <a:lstStyle/>
        <a:p>
          <a:endParaRPr lang="en-ZA"/>
        </a:p>
      </dgm:t>
    </dgm:pt>
    <dgm:pt modelId="{04DFF077-7CFF-4DFB-A2B1-C8B985AD7370}" type="sibTrans" cxnId="{682DFE28-0FCC-4176-96DB-577CC175A24D}">
      <dgm:prSet/>
      <dgm:spPr/>
      <dgm:t>
        <a:bodyPr/>
        <a:lstStyle/>
        <a:p>
          <a:endParaRPr lang="en-ZA"/>
        </a:p>
      </dgm:t>
    </dgm:pt>
    <dgm:pt modelId="{E03D74C0-F370-4DDD-8E85-5A4107D020A4}">
      <dgm:prSet phldrT="[Text]"/>
      <dgm:spPr>
        <a:solidFill>
          <a:schemeClr val="bg2">
            <a:lumMod val="75000"/>
          </a:schemeClr>
        </a:solidFill>
      </dgm:spPr>
      <dgm:t>
        <a:bodyPr/>
        <a:lstStyle/>
        <a:p>
          <a:r>
            <a:rPr lang="en-US" dirty="0"/>
            <a:t>Base Test</a:t>
          </a:r>
          <a:endParaRPr lang="en-ZA" dirty="0"/>
        </a:p>
      </dgm:t>
    </dgm:pt>
    <dgm:pt modelId="{8CEFA627-3A9A-44DB-84B5-5D9E32DA9D96}" type="parTrans" cxnId="{8F4594AC-75BF-437C-9BB3-62FD6AF10E55}">
      <dgm:prSet/>
      <dgm:spPr/>
      <dgm:t>
        <a:bodyPr/>
        <a:lstStyle/>
        <a:p>
          <a:endParaRPr lang="en-ZA"/>
        </a:p>
      </dgm:t>
    </dgm:pt>
    <dgm:pt modelId="{F93495B0-6401-4C88-BCA0-CA07D3CBCB88}" type="sibTrans" cxnId="{8F4594AC-75BF-437C-9BB3-62FD6AF10E55}">
      <dgm:prSet/>
      <dgm:spPr/>
      <dgm:t>
        <a:bodyPr/>
        <a:lstStyle/>
        <a:p>
          <a:endParaRPr lang="en-ZA"/>
        </a:p>
      </dgm:t>
    </dgm:pt>
    <dgm:pt modelId="{A348CCD9-BAD3-4676-8FC1-A9B8275D5933}">
      <dgm:prSet phldrT="[Text]"/>
      <dgm:spPr>
        <a:solidFill>
          <a:schemeClr val="bg2">
            <a:lumMod val="75000"/>
          </a:schemeClr>
        </a:solidFill>
      </dgm:spPr>
      <dgm:t>
        <a:bodyPr/>
        <a:lstStyle/>
        <a:p>
          <a:r>
            <a:rPr lang="en-US" dirty="0"/>
            <a:t>70% Missing Values</a:t>
          </a:r>
          <a:endParaRPr lang="en-ZA" dirty="0"/>
        </a:p>
      </dgm:t>
    </dgm:pt>
    <dgm:pt modelId="{C09ACD5B-BEEB-4F24-A419-1BA821DD4245}" type="parTrans" cxnId="{EDAF4AC3-A523-4C38-ABC2-5224EC794083}">
      <dgm:prSet/>
      <dgm:spPr/>
      <dgm:t>
        <a:bodyPr/>
        <a:lstStyle/>
        <a:p>
          <a:endParaRPr lang="en-ZA"/>
        </a:p>
      </dgm:t>
    </dgm:pt>
    <dgm:pt modelId="{D1038C94-65A5-43F1-A638-B4164B4E8EDB}" type="sibTrans" cxnId="{EDAF4AC3-A523-4C38-ABC2-5224EC794083}">
      <dgm:prSet/>
      <dgm:spPr/>
      <dgm:t>
        <a:bodyPr/>
        <a:lstStyle/>
        <a:p>
          <a:endParaRPr lang="en-ZA"/>
        </a:p>
      </dgm:t>
    </dgm:pt>
    <dgm:pt modelId="{DA2CD9EB-472C-449A-A929-3164CDF89FC1}">
      <dgm:prSet phldrT="[Text]"/>
      <dgm:spPr>
        <a:solidFill>
          <a:srgbClr val="002060"/>
        </a:solidFill>
      </dgm:spPr>
      <dgm:t>
        <a:bodyPr/>
        <a:lstStyle/>
        <a:p>
          <a:r>
            <a:rPr lang="en-US" dirty="0"/>
            <a:t>Naïve Bayes Imputation</a:t>
          </a:r>
          <a:endParaRPr lang="en-ZA" dirty="0"/>
        </a:p>
      </dgm:t>
    </dgm:pt>
    <dgm:pt modelId="{D6E637EA-0270-4102-BFD5-0A464D5B9FC2}" type="parTrans" cxnId="{F45D728D-C1FD-463C-8205-5ABC257842A1}">
      <dgm:prSet/>
      <dgm:spPr/>
      <dgm:t>
        <a:bodyPr/>
        <a:lstStyle/>
        <a:p>
          <a:endParaRPr lang="en-ZA"/>
        </a:p>
      </dgm:t>
    </dgm:pt>
    <dgm:pt modelId="{DB431F17-0E8C-4F88-A839-E32B6DB767DA}" type="sibTrans" cxnId="{F45D728D-C1FD-463C-8205-5ABC257842A1}">
      <dgm:prSet/>
      <dgm:spPr/>
      <dgm:t>
        <a:bodyPr/>
        <a:lstStyle/>
        <a:p>
          <a:endParaRPr lang="en-ZA"/>
        </a:p>
      </dgm:t>
    </dgm:pt>
    <dgm:pt modelId="{2F0A850E-3503-46B0-9065-7EC8D4E3BE63}">
      <dgm:prSet phldrT="[Text]"/>
      <dgm:spPr>
        <a:solidFill>
          <a:srgbClr val="002060"/>
        </a:solidFill>
      </dgm:spPr>
      <dgm:t>
        <a:bodyPr/>
        <a:lstStyle/>
        <a:p>
          <a:r>
            <a:rPr lang="en-US" dirty="0"/>
            <a:t>Naïve Bayes Imputation</a:t>
          </a:r>
          <a:endParaRPr lang="en-ZA" dirty="0"/>
        </a:p>
      </dgm:t>
    </dgm:pt>
    <dgm:pt modelId="{C99598A1-C09E-409A-B632-CFE97764A2FC}" type="parTrans" cxnId="{4ABC509F-29EB-456F-9CF4-74CCC65679B7}">
      <dgm:prSet/>
      <dgm:spPr/>
      <dgm:t>
        <a:bodyPr/>
        <a:lstStyle/>
        <a:p>
          <a:endParaRPr lang="en-ZA"/>
        </a:p>
      </dgm:t>
    </dgm:pt>
    <dgm:pt modelId="{FD737EA2-7B45-477F-A558-8F257A15F110}" type="sibTrans" cxnId="{4ABC509F-29EB-456F-9CF4-74CCC65679B7}">
      <dgm:prSet/>
      <dgm:spPr/>
      <dgm:t>
        <a:bodyPr/>
        <a:lstStyle/>
        <a:p>
          <a:endParaRPr lang="en-ZA"/>
        </a:p>
      </dgm:t>
    </dgm:pt>
    <dgm:pt modelId="{7501C7E2-7FB0-420E-A6BB-E12CEC6193BA}">
      <dgm:prSet phldrT="[Text]"/>
      <dgm:spPr>
        <a:solidFill>
          <a:srgbClr val="002060"/>
        </a:solidFill>
      </dgm:spPr>
      <dgm:t>
        <a:bodyPr/>
        <a:lstStyle/>
        <a:p>
          <a:r>
            <a:rPr lang="en-US" dirty="0"/>
            <a:t>Naïve Bayes Imputation</a:t>
          </a:r>
          <a:endParaRPr lang="en-ZA" dirty="0"/>
        </a:p>
      </dgm:t>
    </dgm:pt>
    <dgm:pt modelId="{1CB336AD-7B8A-4E77-98C9-B144AAE62BBB}" type="parTrans" cxnId="{574AEA7A-23A9-4D4D-9190-7D577828E55A}">
      <dgm:prSet/>
      <dgm:spPr/>
      <dgm:t>
        <a:bodyPr/>
        <a:lstStyle/>
        <a:p>
          <a:endParaRPr lang="en-ZA"/>
        </a:p>
      </dgm:t>
    </dgm:pt>
    <dgm:pt modelId="{A7EBD326-708D-4ED4-A061-629DCC156D8B}" type="sibTrans" cxnId="{574AEA7A-23A9-4D4D-9190-7D577828E55A}">
      <dgm:prSet/>
      <dgm:spPr/>
      <dgm:t>
        <a:bodyPr/>
        <a:lstStyle/>
        <a:p>
          <a:endParaRPr lang="en-ZA"/>
        </a:p>
      </dgm:t>
    </dgm:pt>
    <dgm:pt modelId="{C2322179-ED35-4DDF-984B-137F11AABF00}">
      <dgm:prSet phldrT="[Text]"/>
      <dgm:spPr>
        <a:solidFill>
          <a:srgbClr val="629DD1"/>
        </a:solidFill>
      </dgm:spPr>
      <dgm:t>
        <a:bodyPr/>
        <a:lstStyle/>
        <a:p>
          <a:r>
            <a:rPr lang="en-US" dirty="0"/>
            <a:t>Mode Imputation</a:t>
          </a:r>
          <a:endParaRPr lang="en-ZA" dirty="0"/>
        </a:p>
      </dgm:t>
    </dgm:pt>
    <dgm:pt modelId="{E6323456-5927-457A-876E-4416577BB771}" type="parTrans" cxnId="{2517DD81-1E21-4B83-87E9-33295281AE5B}">
      <dgm:prSet/>
      <dgm:spPr/>
      <dgm:t>
        <a:bodyPr/>
        <a:lstStyle/>
        <a:p>
          <a:endParaRPr lang="en-ZA"/>
        </a:p>
      </dgm:t>
    </dgm:pt>
    <dgm:pt modelId="{CC0D64B2-C676-42E3-8FB6-EB803C0F46CD}" type="sibTrans" cxnId="{2517DD81-1E21-4B83-87E9-33295281AE5B}">
      <dgm:prSet/>
      <dgm:spPr/>
      <dgm:t>
        <a:bodyPr/>
        <a:lstStyle/>
        <a:p>
          <a:endParaRPr lang="en-ZA"/>
        </a:p>
      </dgm:t>
    </dgm:pt>
    <dgm:pt modelId="{1922A216-6FB8-482C-BA23-FE4C46BB2C2E}">
      <dgm:prSet phldrT="[Text]"/>
      <dgm:spPr>
        <a:solidFill>
          <a:srgbClr val="629DD1"/>
        </a:solidFill>
      </dgm:spPr>
      <dgm:t>
        <a:bodyPr/>
        <a:lstStyle/>
        <a:p>
          <a:r>
            <a:rPr lang="en-US" dirty="0"/>
            <a:t>Mode Imputation</a:t>
          </a:r>
          <a:endParaRPr lang="en-ZA" dirty="0"/>
        </a:p>
      </dgm:t>
    </dgm:pt>
    <dgm:pt modelId="{B447FC85-9F9F-4426-B14C-52C62C76149A}" type="parTrans" cxnId="{D8D88B65-29A6-4F74-9063-D0365D3AE5B1}">
      <dgm:prSet/>
      <dgm:spPr/>
      <dgm:t>
        <a:bodyPr/>
        <a:lstStyle/>
        <a:p>
          <a:endParaRPr lang="en-ZA"/>
        </a:p>
      </dgm:t>
    </dgm:pt>
    <dgm:pt modelId="{626CA79D-0EF2-4D22-A988-4BA00374986E}" type="sibTrans" cxnId="{D8D88B65-29A6-4F74-9063-D0365D3AE5B1}">
      <dgm:prSet/>
      <dgm:spPr/>
      <dgm:t>
        <a:bodyPr/>
        <a:lstStyle/>
        <a:p>
          <a:endParaRPr lang="en-ZA"/>
        </a:p>
      </dgm:t>
    </dgm:pt>
    <dgm:pt modelId="{4CC335E2-4C5B-484F-98C1-947ED56BC018}">
      <dgm:prSet phldrT="[Text]"/>
      <dgm:spPr>
        <a:solidFill>
          <a:srgbClr val="629DD1"/>
        </a:solidFill>
      </dgm:spPr>
      <dgm:t>
        <a:bodyPr/>
        <a:lstStyle/>
        <a:p>
          <a:r>
            <a:rPr lang="en-US" dirty="0"/>
            <a:t>Mode Imputation</a:t>
          </a:r>
          <a:endParaRPr lang="en-ZA" dirty="0"/>
        </a:p>
      </dgm:t>
    </dgm:pt>
    <dgm:pt modelId="{1555E199-3039-419E-B931-FA6576DC4E81}" type="parTrans" cxnId="{E6A197B5-305C-48D8-A5AB-A11E12853BD0}">
      <dgm:prSet/>
      <dgm:spPr/>
      <dgm:t>
        <a:bodyPr/>
        <a:lstStyle/>
        <a:p>
          <a:endParaRPr lang="en-ZA"/>
        </a:p>
      </dgm:t>
    </dgm:pt>
    <dgm:pt modelId="{1286FAE9-2E03-4E80-97F4-4E71028C4306}" type="sibTrans" cxnId="{E6A197B5-305C-48D8-A5AB-A11E12853BD0}">
      <dgm:prSet/>
      <dgm:spPr/>
      <dgm:t>
        <a:bodyPr/>
        <a:lstStyle/>
        <a:p>
          <a:endParaRPr lang="en-ZA"/>
        </a:p>
      </dgm:t>
    </dgm:pt>
    <dgm:pt modelId="{5BF4D1A1-CE82-4067-BCF8-53F2A23316EA}" type="pres">
      <dgm:prSet presAssocID="{54DDF439-10FF-40BC-8612-EBE211E0DAA8}" presName="mainComposite" presStyleCnt="0">
        <dgm:presLayoutVars>
          <dgm:chPref val="1"/>
          <dgm:dir/>
          <dgm:animOne val="branch"/>
          <dgm:animLvl val="lvl"/>
          <dgm:resizeHandles val="exact"/>
        </dgm:presLayoutVars>
      </dgm:prSet>
      <dgm:spPr/>
    </dgm:pt>
    <dgm:pt modelId="{AEFBB6DC-37BC-4719-A998-F68374257C8E}" type="pres">
      <dgm:prSet presAssocID="{54DDF439-10FF-40BC-8612-EBE211E0DAA8}" presName="hierFlow" presStyleCnt="0"/>
      <dgm:spPr/>
    </dgm:pt>
    <dgm:pt modelId="{2C3DB272-7917-404F-93DC-17B290210111}" type="pres">
      <dgm:prSet presAssocID="{54DDF439-10FF-40BC-8612-EBE211E0DAA8}" presName="hierChild1" presStyleCnt="0">
        <dgm:presLayoutVars>
          <dgm:chPref val="1"/>
          <dgm:animOne val="branch"/>
          <dgm:animLvl val="lvl"/>
        </dgm:presLayoutVars>
      </dgm:prSet>
      <dgm:spPr/>
    </dgm:pt>
    <dgm:pt modelId="{9DEB4519-1265-46F9-843F-02DEE1F229E2}" type="pres">
      <dgm:prSet presAssocID="{77059FDB-0595-4162-9C07-B65F853B5E46}" presName="Name17" presStyleCnt="0"/>
      <dgm:spPr/>
    </dgm:pt>
    <dgm:pt modelId="{B1D1D582-6234-43C5-A87E-DBC57AED7D8B}" type="pres">
      <dgm:prSet presAssocID="{77059FDB-0595-4162-9C07-B65F853B5E46}" presName="level1Shape" presStyleLbl="node0" presStyleIdx="0" presStyleCnt="1">
        <dgm:presLayoutVars>
          <dgm:chPref val="3"/>
        </dgm:presLayoutVars>
      </dgm:prSet>
      <dgm:spPr/>
    </dgm:pt>
    <dgm:pt modelId="{5D2158F2-3ED6-4837-B2C2-DF67FF3F3B7E}" type="pres">
      <dgm:prSet presAssocID="{77059FDB-0595-4162-9C07-B65F853B5E46}" presName="hierChild2" presStyleCnt="0"/>
      <dgm:spPr/>
    </dgm:pt>
    <dgm:pt modelId="{87E898FB-2BB1-44D1-B016-944267D3E986}" type="pres">
      <dgm:prSet presAssocID="{F1E6DA9D-3E15-4268-8109-0694AC77DA5E}" presName="Name25" presStyleLbl="parChTrans1D2" presStyleIdx="0" presStyleCnt="2"/>
      <dgm:spPr/>
    </dgm:pt>
    <dgm:pt modelId="{403C0E7C-54AC-406F-BFEE-C54FA6297930}" type="pres">
      <dgm:prSet presAssocID="{F1E6DA9D-3E15-4268-8109-0694AC77DA5E}" presName="connTx" presStyleLbl="parChTrans1D2" presStyleIdx="0" presStyleCnt="2"/>
      <dgm:spPr/>
    </dgm:pt>
    <dgm:pt modelId="{49E6ED79-A903-44DE-8709-CCADB72DA66B}" type="pres">
      <dgm:prSet presAssocID="{8D073FB6-8CD1-49BC-B71C-1770D1789B42}" presName="Name30" presStyleCnt="0"/>
      <dgm:spPr/>
    </dgm:pt>
    <dgm:pt modelId="{95AD70D2-D7B6-46B7-8DBD-D69F7CC9E118}" type="pres">
      <dgm:prSet presAssocID="{8D073FB6-8CD1-49BC-B71C-1770D1789B42}" presName="level2Shape" presStyleLbl="node2" presStyleIdx="0" presStyleCnt="2" custLinFactY="-100000" custLinFactNeighborX="-10611" custLinFactNeighborY="-141430"/>
      <dgm:spPr/>
    </dgm:pt>
    <dgm:pt modelId="{CB5240F1-B55A-453B-9CCD-C12066F85DE8}" type="pres">
      <dgm:prSet presAssocID="{8D073FB6-8CD1-49BC-B71C-1770D1789B42}" presName="hierChild3" presStyleCnt="0"/>
      <dgm:spPr/>
    </dgm:pt>
    <dgm:pt modelId="{86A62DD5-4A63-400D-9CCC-97B60BD4A742}" type="pres">
      <dgm:prSet presAssocID="{E07F651A-D1B7-47C8-8D0F-ABF9B05A64E0}" presName="Name25" presStyleLbl="parChTrans1D3" presStyleIdx="0" presStyleCnt="3"/>
      <dgm:spPr/>
    </dgm:pt>
    <dgm:pt modelId="{8CEED233-F556-4C7C-BE74-748DDD882B82}" type="pres">
      <dgm:prSet presAssocID="{E07F651A-D1B7-47C8-8D0F-ABF9B05A64E0}" presName="connTx" presStyleLbl="parChTrans1D3" presStyleIdx="0" presStyleCnt="3"/>
      <dgm:spPr/>
    </dgm:pt>
    <dgm:pt modelId="{7A11DEE7-1C5C-4D99-BD32-2EBC8F6D4562}" type="pres">
      <dgm:prSet presAssocID="{5B32A6E6-86EC-4925-ABC0-1837794A5CE7}" presName="Name30" presStyleCnt="0"/>
      <dgm:spPr/>
    </dgm:pt>
    <dgm:pt modelId="{CEEE8176-35D1-4192-9728-E16633BB788F}" type="pres">
      <dgm:prSet presAssocID="{5B32A6E6-86EC-4925-ABC0-1837794A5CE7}" presName="level2Shape" presStyleLbl="node3" presStyleIdx="0" presStyleCnt="3"/>
      <dgm:spPr/>
    </dgm:pt>
    <dgm:pt modelId="{6D17517E-226C-441B-B204-E2CA6FD30164}" type="pres">
      <dgm:prSet presAssocID="{5B32A6E6-86EC-4925-ABC0-1837794A5CE7}" presName="hierChild3" presStyleCnt="0"/>
      <dgm:spPr/>
    </dgm:pt>
    <dgm:pt modelId="{489275FA-36DF-49A6-9C08-B8E8744A6D56}" type="pres">
      <dgm:prSet presAssocID="{E6323456-5927-457A-876E-4416577BB771}" presName="Name25" presStyleLbl="parChTrans1D4" presStyleIdx="0" presStyleCnt="6"/>
      <dgm:spPr/>
    </dgm:pt>
    <dgm:pt modelId="{E4F3A596-3326-45AA-B600-CD423CBB6B52}" type="pres">
      <dgm:prSet presAssocID="{E6323456-5927-457A-876E-4416577BB771}" presName="connTx" presStyleLbl="parChTrans1D4" presStyleIdx="0" presStyleCnt="6"/>
      <dgm:spPr/>
    </dgm:pt>
    <dgm:pt modelId="{F2957FBC-58B3-4FB0-9689-923928D3B3D1}" type="pres">
      <dgm:prSet presAssocID="{C2322179-ED35-4DDF-984B-137F11AABF00}" presName="Name30" presStyleCnt="0"/>
      <dgm:spPr/>
    </dgm:pt>
    <dgm:pt modelId="{D5BAAADF-3150-47B1-BBF5-2FFBFD86FCED}" type="pres">
      <dgm:prSet presAssocID="{C2322179-ED35-4DDF-984B-137F11AABF00}" presName="level2Shape" presStyleLbl="node4" presStyleIdx="0" presStyleCnt="6"/>
      <dgm:spPr/>
    </dgm:pt>
    <dgm:pt modelId="{4E403420-113B-4DD5-80AA-839E6A169A2B}" type="pres">
      <dgm:prSet presAssocID="{C2322179-ED35-4DDF-984B-137F11AABF00}" presName="hierChild3" presStyleCnt="0"/>
      <dgm:spPr/>
    </dgm:pt>
    <dgm:pt modelId="{B4C65A40-9E2A-41DC-9BAC-254A833EBF26}" type="pres">
      <dgm:prSet presAssocID="{D6E637EA-0270-4102-BFD5-0A464D5B9FC2}" presName="Name25" presStyleLbl="parChTrans1D4" presStyleIdx="1" presStyleCnt="6"/>
      <dgm:spPr/>
    </dgm:pt>
    <dgm:pt modelId="{216F138F-6DFC-4569-A69A-2019E963FC81}" type="pres">
      <dgm:prSet presAssocID="{D6E637EA-0270-4102-BFD5-0A464D5B9FC2}" presName="connTx" presStyleLbl="parChTrans1D4" presStyleIdx="1" presStyleCnt="6"/>
      <dgm:spPr/>
    </dgm:pt>
    <dgm:pt modelId="{BF7DE6B9-2D75-4F70-81DE-8FC3021B8EF6}" type="pres">
      <dgm:prSet presAssocID="{DA2CD9EB-472C-449A-A929-3164CDF89FC1}" presName="Name30" presStyleCnt="0"/>
      <dgm:spPr/>
    </dgm:pt>
    <dgm:pt modelId="{11E00BCE-51DB-4A00-A065-5BD7138A44DD}" type="pres">
      <dgm:prSet presAssocID="{DA2CD9EB-472C-449A-A929-3164CDF89FC1}" presName="level2Shape" presStyleLbl="node4" presStyleIdx="1" presStyleCnt="6" custLinFactNeighborX="2158" custLinFactNeighborY="-6474"/>
      <dgm:spPr/>
    </dgm:pt>
    <dgm:pt modelId="{4D67990A-3A18-498D-B80F-64771CFFC008}" type="pres">
      <dgm:prSet presAssocID="{DA2CD9EB-472C-449A-A929-3164CDF89FC1}" presName="hierChild3" presStyleCnt="0"/>
      <dgm:spPr/>
    </dgm:pt>
    <dgm:pt modelId="{E75DE5B3-0F75-45A9-A4AC-33BDF190805E}" type="pres">
      <dgm:prSet presAssocID="{FF70D626-FA02-4265-9FA3-60B43DFF9C51}" presName="Name25" presStyleLbl="parChTrans1D3" presStyleIdx="1" presStyleCnt="3"/>
      <dgm:spPr/>
    </dgm:pt>
    <dgm:pt modelId="{6179EC4F-D4F5-4858-B2CE-F63D95CF5311}" type="pres">
      <dgm:prSet presAssocID="{FF70D626-FA02-4265-9FA3-60B43DFF9C51}" presName="connTx" presStyleLbl="parChTrans1D3" presStyleIdx="1" presStyleCnt="3"/>
      <dgm:spPr/>
    </dgm:pt>
    <dgm:pt modelId="{D347D974-A9A6-4EBC-BC4C-C7C688285105}" type="pres">
      <dgm:prSet presAssocID="{4DD9407C-460B-4D1E-95F3-7DC7B944C0AB}" presName="Name30" presStyleCnt="0"/>
      <dgm:spPr/>
    </dgm:pt>
    <dgm:pt modelId="{1011E41C-C8FA-4D0B-A0BF-5E8F7EFE30F6}" type="pres">
      <dgm:prSet presAssocID="{4DD9407C-460B-4D1E-95F3-7DC7B944C0AB}" presName="level2Shape" presStyleLbl="node3" presStyleIdx="1" presStyleCnt="3"/>
      <dgm:spPr/>
    </dgm:pt>
    <dgm:pt modelId="{3191A521-1B8F-4074-85EE-824B7FE0FF59}" type="pres">
      <dgm:prSet presAssocID="{4DD9407C-460B-4D1E-95F3-7DC7B944C0AB}" presName="hierChild3" presStyleCnt="0"/>
      <dgm:spPr/>
    </dgm:pt>
    <dgm:pt modelId="{FA8B4599-3A06-4087-A47C-01252F5134AA}" type="pres">
      <dgm:prSet presAssocID="{B447FC85-9F9F-4426-B14C-52C62C76149A}" presName="Name25" presStyleLbl="parChTrans1D4" presStyleIdx="2" presStyleCnt="6"/>
      <dgm:spPr/>
    </dgm:pt>
    <dgm:pt modelId="{2FD44EF0-25CF-4AA0-BADD-C499D08B8496}" type="pres">
      <dgm:prSet presAssocID="{B447FC85-9F9F-4426-B14C-52C62C76149A}" presName="connTx" presStyleLbl="parChTrans1D4" presStyleIdx="2" presStyleCnt="6"/>
      <dgm:spPr/>
    </dgm:pt>
    <dgm:pt modelId="{A611196B-E0EB-43AF-8982-EA337A21C8C2}" type="pres">
      <dgm:prSet presAssocID="{1922A216-6FB8-482C-BA23-FE4C46BB2C2E}" presName="Name30" presStyleCnt="0"/>
      <dgm:spPr/>
    </dgm:pt>
    <dgm:pt modelId="{F1D4DE00-DD38-423D-A61F-57CC7A686178}" type="pres">
      <dgm:prSet presAssocID="{1922A216-6FB8-482C-BA23-FE4C46BB2C2E}" presName="level2Shape" presStyleLbl="node4" presStyleIdx="2" presStyleCnt="6"/>
      <dgm:spPr/>
    </dgm:pt>
    <dgm:pt modelId="{897FEEE9-01E3-43B1-8111-72AF45FFBA3C}" type="pres">
      <dgm:prSet presAssocID="{1922A216-6FB8-482C-BA23-FE4C46BB2C2E}" presName="hierChild3" presStyleCnt="0"/>
      <dgm:spPr/>
    </dgm:pt>
    <dgm:pt modelId="{2E6CA308-8D40-4A42-853B-2FC7F54008FC}" type="pres">
      <dgm:prSet presAssocID="{C99598A1-C09E-409A-B632-CFE97764A2FC}" presName="Name25" presStyleLbl="parChTrans1D4" presStyleIdx="3" presStyleCnt="6"/>
      <dgm:spPr/>
    </dgm:pt>
    <dgm:pt modelId="{42FD8038-DD71-4393-99D3-761AFEED55A8}" type="pres">
      <dgm:prSet presAssocID="{C99598A1-C09E-409A-B632-CFE97764A2FC}" presName="connTx" presStyleLbl="parChTrans1D4" presStyleIdx="3" presStyleCnt="6"/>
      <dgm:spPr/>
    </dgm:pt>
    <dgm:pt modelId="{2B57DD35-7C6B-4B13-8C50-965158997416}" type="pres">
      <dgm:prSet presAssocID="{2F0A850E-3503-46B0-9065-7EC8D4E3BE63}" presName="Name30" presStyleCnt="0"/>
      <dgm:spPr/>
    </dgm:pt>
    <dgm:pt modelId="{62C0C9BA-4E7F-4F26-BA4E-6252A888F0B7}" type="pres">
      <dgm:prSet presAssocID="{2F0A850E-3503-46B0-9065-7EC8D4E3BE63}" presName="level2Shape" presStyleLbl="node4" presStyleIdx="3" presStyleCnt="6" custLinFactNeighborX="2158" custLinFactNeighborY="-6474"/>
      <dgm:spPr/>
    </dgm:pt>
    <dgm:pt modelId="{C7715F4A-F09C-4435-9C33-B60F99C70B96}" type="pres">
      <dgm:prSet presAssocID="{2F0A850E-3503-46B0-9065-7EC8D4E3BE63}" presName="hierChild3" presStyleCnt="0"/>
      <dgm:spPr/>
    </dgm:pt>
    <dgm:pt modelId="{CF6FE85F-78B4-4DEC-8957-5E2C57573F7D}" type="pres">
      <dgm:prSet presAssocID="{C09ACD5B-BEEB-4F24-A419-1BA821DD4245}" presName="Name25" presStyleLbl="parChTrans1D3" presStyleIdx="2" presStyleCnt="3"/>
      <dgm:spPr/>
    </dgm:pt>
    <dgm:pt modelId="{337CDF42-E751-4B42-B59E-EB1740290248}" type="pres">
      <dgm:prSet presAssocID="{C09ACD5B-BEEB-4F24-A419-1BA821DD4245}" presName="connTx" presStyleLbl="parChTrans1D3" presStyleIdx="2" presStyleCnt="3"/>
      <dgm:spPr/>
    </dgm:pt>
    <dgm:pt modelId="{F5027875-4C88-4AFB-AFAF-3EBB0111D459}" type="pres">
      <dgm:prSet presAssocID="{A348CCD9-BAD3-4676-8FC1-A9B8275D5933}" presName="Name30" presStyleCnt="0"/>
      <dgm:spPr/>
    </dgm:pt>
    <dgm:pt modelId="{8A24F98F-0497-46A2-A3E4-D879EA5B0C00}" type="pres">
      <dgm:prSet presAssocID="{A348CCD9-BAD3-4676-8FC1-A9B8275D5933}" presName="level2Shape" presStyleLbl="node3" presStyleIdx="2" presStyleCnt="3"/>
      <dgm:spPr/>
    </dgm:pt>
    <dgm:pt modelId="{88DC8B7B-BFB7-47D0-9591-E203B8EAA1B0}" type="pres">
      <dgm:prSet presAssocID="{A348CCD9-BAD3-4676-8FC1-A9B8275D5933}" presName="hierChild3" presStyleCnt="0"/>
      <dgm:spPr/>
    </dgm:pt>
    <dgm:pt modelId="{6DF180AF-E3DE-47A1-B975-7BB65FC18014}" type="pres">
      <dgm:prSet presAssocID="{1555E199-3039-419E-B931-FA6576DC4E81}" presName="Name25" presStyleLbl="parChTrans1D4" presStyleIdx="4" presStyleCnt="6"/>
      <dgm:spPr/>
    </dgm:pt>
    <dgm:pt modelId="{42D514EB-DDB4-45E5-A5A6-8C519D209A54}" type="pres">
      <dgm:prSet presAssocID="{1555E199-3039-419E-B931-FA6576DC4E81}" presName="connTx" presStyleLbl="parChTrans1D4" presStyleIdx="4" presStyleCnt="6"/>
      <dgm:spPr/>
    </dgm:pt>
    <dgm:pt modelId="{7DF54485-B3A8-4083-894E-1A423E871BD1}" type="pres">
      <dgm:prSet presAssocID="{4CC335E2-4C5B-484F-98C1-947ED56BC018}" presName="Name30" presStyleCnt="0"/>
      <dgm:spPr/>
    </dgm:pt>
    <dgm:pt modelId="{B01624F6-34D2-430A-9E5F-056048AD71E1}" type="pres">
      <dgm:prSet presAssocID="{4CC335E2-4C5B-484F-98C1-947ED56BC018}" presName="level2Shape" presStyleLbl="node4" presStyleIdx="4" presStyleCnt="6"/>
      <dgm:spPr/>
    </dgm:pt>
    <dgm:pt modelId="{8DFF8F6F-9667-48BA-9EB9-CCE5FF6A24E6}" type="pres">
      <dgm:prSet presAssocID="{4CC335E2-4C5B-484F-98C1-947ED56BC018}" presName="hierChild3" presStyleCnt="0"/>
      <dgm:spPr/>
    </dgm:pt>
    <dgm:pt modelId="{582B1624-CFB9-4155-A13D-733F41F870E1}" type="pres">
      <dgm:prSet presAssocID="{1CB336AD-7B8A-4E77-98C9-B144AAE62BBB}" presName="Name25" presStyleLbl="parChTrans1D4" presStyleIdx="5" presStyleCnt="6"/>
      <dgm:spPr/>
    </dgm:pt>
    <dgm:pt modelId="{45D9CBFF-165E-4FB8-9CDC-8D422F47F97D}" type="pres">
      <dgm:prSet presAssocID="{1CB336AD-7B8A-4E77-98C9-B144AAE62BBB}" presName="connTx" presStyleLbl="parChTrans1D4" presStyleIdx="5" presStyleCnt="6"/>
      <dgm:spPr/>
    </dgm:pt>
    <dgm:pt modelId="{4F8C7FD3-4EBB-42A0-A972-15BF15C4D7AD}" type="pres">
      <dgm:prSet presAssocID="{7501C7E2-7FB0-420E-A6BB-E12CEC6193BA}" presName="Name30" presStyleCnt="0"/>
      <dgm:spPr/>
    </dgm:pt>
    <dgm:pt modelId="{866BAAEB-6849-4BBB-A062-081AD33532ED}" type="pres">
      <dgm:prSet presAssocID="{7501C7E2-7FB0-420E-A6BB-E12CEC6193BA}" presName="level2Shape" presStyleLbl="node4" presStyleIdx="5" presStyleCnt="6"/>
      <dgm:spPr/>
    </dgm:pt>
    <dgm:pt modelId="{05EB0E6C-9BE1-4251-B8C2-EEE9976FA8EE}" type="pres">
      <dgm:prSet presAssocID="{7501C7E2-7FB0-420E-A6BB-E12CEC6193BA}" presName="hierChild3" presStyleCnt="0"/>
      <dgm:spPr/>
    </dgm:pt>
    <dgm:pt modelId="{9CA8FB5C-50A7-4FAD-AF26-9EA0CCB2DA90}" type="pres">
      <dgm:prSet presAssocID="{8CEFA627-3A9A-44DB-84B5-5D9E32DA9D96}" presName="Name25" presStyleLbl="parChTrans1D2" presStyleIdx="1" presStyleCnt="2"/>
      <dgm:spPr/>
    </dgm:pt>
    <dgm:pt modelId="{52844CD6-4C82-434F-B952-CE13B83B6A39}" type="pres">
      <dgm:prSet presAssocID="{8CEFA627-3A9A-44DB-84B5-5D9E32DA9D96}" presName="connTx" presStyleLbl="parChTrans1D2" presStyleIdx="1" presStyleCnt="2"/>
      <dgm:spPr/>
    </dgm:pt>
    <dgm:pt modelId="{A40C9D79-201F-4C8B-8A02-D6CF63B220D4}" type="pres">
      <dgm:prSet presAssocID="{E03D74C0-F370-4DDD-8E85-5A4107D020A4}" presName="Name30" presStyleCnt="0"/>
      <dgm:spPr/>
    </dgm:pt>
    <dgm:pt modelId="{C061E002-D3F6-4313-BA49-8614DA4609FF}" type="pres">
      <dgm:prSet presAssocID="{E03D74C0-F370-4DDD-8E85-5A4107D020A4}" presName="level2Shape" presStyleLbl="node2" presStyleIdx="1" presStyleCnt="2" custLinFactY="22266" custLinFactNeighborX="-8726" custLinFactNeighborY="100000"/>
      <dgm:spPr/>
    </dgm:pt>
    <dgm:pt modelId="{75AFB796-8D93-4DDC-B961-36876C1319E9}" type="pres">
      <dgm:prSet presAssocID="{E03D74C0-F370-4DDD-8E85-5A4107D020A4}" presName="hierChild3" presStyleCnt="0"/>
      <dgm:spPr/>
    </dgm:pt>
    <dgm:pt modelId="{406D7335-384D-47EC-AC18-64ED15AF6A0E}" type="pres">
      <dgm:prSet presAssocID="{54DDF439-10FF-40BC-8612-EBE211E0DAA8}" presName="bgShapesFlow" presStyleCnt="0"/>
      <dgm:spPr/>
    </dgm:pt>
  </dgm:ptLst>
  <dgm:cxnLst>
    <dgm:cxn modelId="{6AAEC900-B251-42A6-8338-ED7F28BCA5E9}" type="presOf" srcId="{E07F651A-D1B7-47C8-8D0F-ABF9B05A64E0}" destId="{8CEED233-F556-4C7C-BE74-748DDD882B82}" srcOrd="1" destOrd="0" presId="urn:microsoft.com/office/officeart/2005/8/layout/hierarchy5"/>
    <dgm:cxn modelId="{690E2003-0F4B-4DBA-9B6A-8D46CF523CD5}" type="presOf" srcId="{C2322179-ED35-4DDF-984B-137F11AABF00}" destId="{D5BAAADF-3150-47B1-BBF5-2FFBFD86FCED}" srcOrd="0" destOrd="0" presId="urn:microsoft.com/office/officeart/2005/8/layout/hierarchy5"/>
    <dgm:cxn modelId="{835B8407-494E-41C2-9000-14069E306785}" type="presOf" srcId="{C99598A1-C09E-409A-B632-CFE97764A2FC}" destId="{42FD8038-DD71-4393-99D3-761AFEED55A8}" srcOrd="1" destOrd="0" presId="urn:microsoft.com/office/officeart/2005/8/layout/hierarchy5"/>
    <dgm:cxn modelId="{A475780A-A405-46DB-99CB-8E76D42FD966}" type="presOf" srcId="{C09ACD5B-BEEB-4F24-A419-1BA821DD4245}" destId="{337CDF42-E751-4B42-B59E-EB1740290248}" srcOrd="1" destOrd="0" presId="urn:microsoft.com/office/officeart/2005/8/layout/hierarchy5"/>
    <dgm:cxn modelId="{582D0716-EE71-42AB-AA06-38AB3DEB8469}" type="presOf" srcId="{FF70D626-FA02-4265-9FA3-60B43DFF9C51}" destId="{E75DE5B3-0F75-45A9-A4AC-33BDF190805E}" srcOrd="0" destOrd="0" presId="urn:microsoft.com/office/officeart/2005/8/layout/hierarchy5"/>
    <dgm:cxn modelId="{73C9AE1C-6738-4DB6-9EF6-CDA521E22EB0}" type="presOf" srcId="{F1E6DA9D-3E15-4268-8109-0694AC77DA5E}" destId="{403C0E7C-54AC-406F-BFEE-C54FA6297930}" srcOrd="1" destOrd="0" presId="urn:microsoft.com/office/officeart/2005/8/layout/hierarchy5"/>
    <dgm:cxn modelId="{FAB15C1F-A9A0-4148-9D04-BBD3C9092CBB}" type="presOf" srcId="{1922A216-6FB8-482C-BA23-FE4C46BB2C2E}" destId="{F1D4DE00-DD38-423D-A61F-57CC7A686178}" srcOrd="0" destOrd="0" presId="urn:microsoft.com/office/officeart/2005/8/layout/hierarchy5"/>
    <dgm:cxn modelId="{A70A2423-84B1-499C-B291-15C9CDF1BB39}" type="presOf" srcId="{A348CCD9-BAD3-4676-8FC1-A9B8275D5933}" destId="{8A24F98F-0497-46A2-A3E4-D879EA5B0C00}" srcOrd="0" destOrd="0" presId="urn:microsoft.com/office/officeart/2005/8/layout/hierarchy5"/>
    <dgm:cxn modelId="{16046728-0C61-4B90-A5D7-2731929148BD}" srcId="{54DDF439-10FF-40BC-8612-EBE211E0DAA8}" destId="{77059FDB-0595-4162-9C07-B65F853B5E46}" srcOrd="0" destOrd="0" parTransId="{415D1432-DD91-45D0-B119-C4E9DFABE309}" sibTransId="{45BA592F-1ABB-44EF-8807-8A6A24B5873C}"/>
    <dgm:cxn modelId="{682DFE28-0FCC-4176-96DB-577CC175A24D}" srcId="{8D073FB6-8CD1-49BC-B71C-1770D1789B42}" destId="{4DD9407C-460B-4D1E-95F3-7DC7B944C0AB}" srcOrd="1" destOrd="0" parTransId="{FF70D626-FA02-4265-9FA3-60B43DFF9C51}" sibTransId="{04DFF077-7CFF-4DFB-A2B1-C8B985AD7370}"/>
    <dgm:cxn modelId="{36D4FA2A-F96E-4C48-9458-072ADB3599C4}" type="presOf" srcId="{1CB336AD-7B8A-4E77-98C9-B144AAE62BBB}" destId="{582B1624-CFB9-4155-A13D-733F41F870E1}" srcOrd="0" destOrd="0" presId="urn:microsoft.com/office/officeart/2005/8/layout/hierarchy5"/>
    <dgm:cxn modelId="{4D5DA832-8667-43BC-BFEB-E893963ADFED}" type="presOf" srcId="{FF70D626-FA02-4265-9FA3-60B43DFF9C51}" destId="{6179EC4F-D4F5-4858-B2CE-F63D95CF5311}" srcOrd="1" destOrd="0" presId="urn:microsoft.com/office/officeart/2005/8/layout/hierarchy5"/>
    <dgm:cxn modelId="{4AD33E3D-24A6-4495-90F6-E166EDEF8D25}" srcId="{8D073FB6-8CD1-49BC-B71C-1770D1789B42}" destId="{5B32A6E6-86EC-4925-ABC0-1837794A5CE7}" srcOrd="0" destOrd="0" parTransId="{E07F651A-D1B7-47C8-8D0F-ABF9B05A64E0}" sibTransId="{12B001EC-8117-479E-A1FB-8CDADF5224F0}"/>
    <dgm:cxn modelId="{7D447E46-0C89-45EC-B9EE-DEC566B5FEED}" type="presOf" srcId="{77059FDB-0595-4162-9C07-B65F853B5E46}" destId="{B1D1D582-6234-43C5-A87E-DBC57AED7D8B}" srcOrd="0" destOrd="0" presId="urn:microsoft.com/office/officeart/2005/8/layout/hierarchy5"/>
    <dgm:cxn modelId="{254D4447-581F-4F4D-B2AD-18ABE545207D}" type="presOf" srcId="{E6323456-5927-457A-876E-4416577BB771}" destId="{489275FA-36DF-49A6-9C08-B8E8744A6D56}" srcOrd="0" destOrd="0" presId="urn:microsoft.com/office/officeart/2005/8/layout/hierarchy5"/>
    <dgm:cxn modelId="{70FDD64F-70E8-4505-AB86-15BF75673666}" srcId="{77059FDB-0595-4162-9C07-B65F853B5E46}" destId="{8D073FB6-8CD1-49BC-B71C-1770D1789B42}" srcOrd="0" destOrd="0" parTransId="{F1E6DA9D-3E15-4268-8109-0694AC77DA5E}" sibTransId="{87BFA7EC-E0C3-4BD1-8163-0AD976CD5A40}"/>
    <dgm:cxn modelId="{434B1453-17C0-4E4C-8528-4B335EC8CCCB}" type="presOf" srcId="{E6323456-5927-457A-876E-4416577BB771}" destId="{E4F3A596-3326-45AA-B600-CD423CBB6B52}" srcOrd="1" destOrd="0" presId="urn:microsoft.com/office/officeart/2005/8/layout/hierarchy5"/>
    <dgm:cxn modelId="{47507659-59C9-429A-9863-9DB8B9AEE23B}" type="presOf" srcId="{E03D74C0-F370-4DDD-8E85-5A4107D020A4}" destId="{C061E002-D3F6-4313-BA49-8614DA4609FF}" srcOrd="0" destOrd="0" presId="urn:microsoft.com/office/officeart/2005/8/layout/hierarchy5"/>
    <dgm:cxn modelId="{8540145D-0FF6-4FF4-8F06-C6D8E0407904}" type="presOf" srcId="{D6E637EA-0270-4102-BFD5-0A464D5B9FC2}" destId="{B4C65A40-9E2A-41DC-9BAC-254A833EBF26}" srcOrd="0" destOrd="0" presId="urn:microsoft.com/office/officeart/2005/8/layout/hierarchy5"/>
    <dgm:cxn modelId="{D8D88B65-29A6-4F74-9063-D0365D3AE5B1}" srcId="{4DD9407C-460B-4D1E-95F3-7DC7B944C0AB}" destId="{1922A216-6FB8-482C-BA23-FE4C46BB2C2E}" srcOrd="0" destOrd="0" parTransId="{B447FC85-9F9F-4426-B14C-52C62C76149A}" sibTransId="{626CA79D-0EF2-4D22-A988-4BA00374986E}"/>
    <dgm:cxn modelId="{E2C63C74-0A24-44F8-B2FF-B1E3FB7F7E19}" type="presOf" srcId="{4DD9407C-460B-4D1E-95F3-7DC7B944C0AB}" destId="{1011E41C-C8FA-4D0B-A0BF-5E8F7EFE30F6}" srcOrd="0" destOrd="0" presId="urn:microsoft.com/office/officeart/2005/8/layout/hierarchy5"/>
    <dgm:cxn modelId="{5F51A079-2CED-485C-BDF9-6994094DE878}" type="presOf" srcId="{B447FC85-9F9F-4426-B14C-52C62C76149A}" destId="{2FD44EF0-25CF-4AA0-BADD-C499D08B8496}" srcOrd="1" destOrd="0" presId="urn:microsoft.com/office/officeart/2005/8/layout/hierarchy5"/>
    <dgm:cxn modelId="{574AEA7A-23A9-4D4D-9190-7D577828E55A}" srcId="{A348CCD9-BAD3-4676-8FC1-A9B8275D5933}" destId="{7501C7E2-7FB0-420E-A6BB-E12CEC6193BA}" srcOrd="1" destOrd="0" parTransId="{1CB336AD-7B8A-4E77-98C9-B144AAE62BBB}" sibTransId="{A7EBD326-708D-4ED4-A061-629DCC156D8B}"/>
    <dgm:cxn modelId="{2517DD81-1E21-4B83-87E9-33295281AE5B}" srcId="{5B32A6E6-86EC-4925-ABC0-1837794A5CE7}" destId="{C2322179-ED35-4DDF-984B-137F11AABF00}" srcOrd="0" destOrd="0" parTransId="{E6323456-5927-457A-876E-4416577BB771}" sibTransId="{CC0D64B2-C676-42E3-8FB6-EB803C0F46CD}"/>
    <dgm:cxn modelId="{0E629382-05CF-4FCD-916D-88F377F667E0}" type="presOf" srcId="{8D073FB6-8CD1-49BC-B71C-1770D1789B42}" destId="{95AD70D2-D7B6-46B7-8DBD-D69F7CC9E118}" srcOrd="0" destOrd="0" presId="urn:microsoft.com/office/officeart/2005/8/layout/hierarchy5"/>
    <dgm:cxn modelId="{1AC88D89-EF04-44C0-B1E8-A53DCF3410A1}" type="presOf" srcId="{1555E199-3039-419E-B931-FA6576DC4E81}" destId="{42D514EB-DDB4-45E5-A5A6-8C519D209A54}" srcOrd="1" destOrd="0" presId="urn:microsoft.com/office/officeart/2005/8/layout/hierarchy5"/>
    <dgm:cxn modelId="{EF3B678C-528B-4BDD-9EB1-9C626FC5B14F}" type="presOf" srcId="{2F0A850E-3503-46B0-9065-7EC8D4E3BE63}" destId="{62C0C9BA-4E7F-4F26-BA4E-6252A888F0B7}" srcOrd="0" destOrd="0" presId="urn:microsoft.com/office/officeart/2005/8/layout/hierarchy5"/>
    <dgm:cxn modelId="{F45D728D-C1FD-463C-8205-5ABC257842A1}" srcId="{5B32A6E6-86EC-4925-ABC0-1837794A5CE7}" destId="{DA2CD9EB-472C-449A-A929-3164CDF89FC1}" srcOrd="1" destOrd="0" parTransId="{D6E637EA-0270-4102-BFD5-0A464D5B9FC2}" sibTransId="{DB431F17-0E8C-4F88-A839-E32B6DB767DA}"/>
    <dgm:cxn modelId="{F8EFD495-F572-4055-9EF0-30D6499F89F7}" type="presOf" srcId="{7501C7E2-7FB0-420E-A6BB-E12CEC6193BA}" destId="{866BAAEB-6849-4BBB-A062-081AD33532ED}" srcOrd="0" destOrd="0" presId="urn:microsoft.com/office/officeart/2005/8/layout/hierarchy5"/>
    <dgm:cxn modelId="{4ABC509F-29EB-456F-9CF4-74CCC65679B7}" srcId="{4DD9407C-460B-4D1E-95F3-7DC7B944C0AB}" destId="{2F0A850E-3503-46B0-9065-7EC8D4E3BE63}" srcOrd="1" destOrd="0" parTransId="{C99598A1-C09E-409A-B632-CFE97764A2FC}" sibTransId="{FD737EA2-7B45-477F-A558-8F257A15F110}"/>
    <dgm:cxn modelId="{E8BC62A0-F7A9-4F49-8151-A48C5239CCE3}" type="presOf" srcId="{DA2CD9EB-472C-449A-A929-3164CDF89FC1}" destId="{11E00BCE-51DB-4A00-A065-5BD7138A44DD}" srcOrd="0" destOrd="0" presId="urn:microsoft.com/office/officeart/2005/8/layout/hierarchy5"/>
    <dgm:cxn modelId="{6031FAA2-9F27-4B35-BE27-C0AB3BFB822C}" type="presOf" srcId="{1555E199-3039-419E-B931-FA6576DC4E81}" destId="{6DF180AF-E3DE-47A1-B975-7BB65FC18014}" srcOrd="0" destOrd="0" presId="urn:microsoft.com/office/officeart/2005/8/layout/hierarchy5"/>
    <dgm:cxn modelId="{CC4D7CA4-0185-482F-A626-C12408E1DD41}" type="presOf" srcId="{8CEFA627-3A9A-44DB-84B5-5D9E32DA9D96}" destId="{9CA8FB5C-50A7-4FAD-AF26-9EA0CCB2DA90}" srcOrd="0" destOrd="0" presId="urn:microsoft.com/office/officeart/2005/8/layout/hierarchy5"/>
    <dgm:cxn modelId="{8F4594AC-75BF-437C-9BB3-62FD6AF10E55}" srcId="{77059FDB-0595-4162-9C07-B65F853B5E46}" destId="{E03D74C0-F370-4DDD-8E85-5A4107D020A4}" srcOrd="1" destOrd="0" parTransId="{8CEFA627-3A9A-44DB-84B5-5D9E32DA9D96}" sibTransId="{F93495B0-6401-4C88-BCA0-CA07D3CBCB88}"/>
    <dgm:cxn modelId="{BE9441AD-7D7F-4CE5-9ACA-F4160509BD26}" type="presOf" srcId="{D6E637EA-0270-4102-BFD5-0A464D5B9FC2}" destId="{216F138F-6DFC-4569-A69A-2019E963FC81}" srcOrd="1" destOrd="0" presId="urn:microsoft.com/office/officeart/2005/8/layout/hierarchy5"/>
    <dgm:cxn modelId="{F968D7AF-3D7F-426D-B5F3-D16D06D11D81}" type="presOf" srcId="{5B32A6E6-86EC-4925-ABC0-1837794A5CE7}" destId="{CEEE8176-35D1-4192-9728-E16633BB788F}" srcOrd="0" destOrd="0" presId="urn:microsoft.com/office/officeart/2005/8/layout/hierarchy5"/>
    <dgm:cxn modelId="{E6A197B5-305C-48D8-A5AB-A11E12853BD0}" srcId="{A348CCD9-BAD3-4676-8FC1-A9B8275D5933}" destId="{4CC335E2-4C5B-484F-98C1-947ED56BC018}" srcOrd="0" destOrd="0" parTransId="{1555E199-3039-419E-B931-FA6576DC4E81}" sibTransId="{1286FAE9-2E03-4E80-97F4-4E71028C4306}"/>
    <dgm:cxn modelId="{3BD48EB6-BB89-4509-AAB5-0A933DCB6528}" type="presOf" srcId="{4CC335E2-4C5B-484F-98C1-947ED56BC018}" destId="{B01624F6-34D2-430A-9E5F-056048AD71E1}" srcOrd="0" destOrd="0" presId="urn:microsoft.com/office/officeart/2005/8/layout/hierarchy5"/>
    <dgm:cxn modelId="{3F36DFB8-2655-4589-82DC-3F31A644AC37}" type="presOf" srcId="{C09ACD5B-BEEB-4F24-A419-1BA821DD4245}" destId="{CF6FE85F-78B4-4DEC-8957-5E2C57573F7D}" srcOrd="0" destOrd="0" presId="urn:microsoft.com/office/officeart/2005/8/layout/hierarchy5"/>
    <dgm:cxn modelId="{133553BB-D3EB-47E9-8695-88625F035D1F}" type="presOf" srcId="{8CEFA627-3A9A-44DB-84B5-5D9E32DA9D96}" destId="{52844CD6-4C82-434F-B952-CE13B83B6A39}" srcOrd="1" destOrd="0" presId="urn:microsoft.com/office/officeart/2005/8/layout/hierarchy5"/>
    <dgm:cxn modelId="{EDAF4AC3-A523-4C38-ABC2-5224EC794083}" srcId="{8D073FB6-8CD1-49BC-B71C-1770D1789B42}" destId="{A348CCD9-BAD3-4676-8FC1-A9B8275D5933}" srcOrd="2" destOrd="0" parTransId="{C09ACD5B-BEEB-4F24-A419-1BA821DD4245}" sibTransId="{D1038C94-65A5-43F1-A638-B4164B4E8EDB}"/>
    <dgm:cxn modelId="{CF683DC8-2894-4DCD-A339-A6BC2883E0C9}" type="presOf" srcId="{54DDF439-10FF-40BC-8612-EBE211E0DAA8}" destId="{5BF4D1A1-CE82-4067-BCF8-53F2A23316EA}" srcOrd="0" destOrd="0" presId="urn:microsoft.com/office/officeart/2005/8/layout/hierarchy5"/>
    <dgm:cxn modelId="{11F757CD-B315-4675-8932-806D40BD352E}" type="presOf" srcId="{1CB336AD-7B8A-4E77-98C9-B144AAE62BBB}" destId="{45D9CBFF-165E-4FB8-9CDC-8D422F47F97D}" srcOrd="1" destOrd="0" presId="urn:microsoft.com/office/officeart/2005/8/layout/hierarchy5"/>
    <dgm:cxn modelId="{68E215D5-05FD-42BC-AB81-82F7F26F6D07}" type="presOf" srcId="{C99598A1-C09E-409A-B632-CFE97764A2FC}" destId="{2E6CA308-8D40-4A42-853B-2FC7F54008FC}" srcOrd="0" destOrd="0" presId="urn:microsoft.com/office/officeart/2005/8/layout/hierarchy5"/>
    <dgm:cxn modelId="{1216B9EA-BFAE-40CF-98C6-D32C5276144D}" type="presOf" srcId="{F1E6DA9D-3E15-4268-8109-0694AC77DA5E}" destId="{87E898FB-2BB1-44D1-B016-944267D3E986}" srcOrd="0" destOrd="0" presId="urn:microsoft.com/office/officeart/2005/8/layout/hierarchy5"/>
    <dgm:cxn modelId="{601584EB-C94D-415B-9EB8-FADE02464D2A}" type="presOf" srcId="{B447FC85-9F9F-4426-B14C-52C62C76149A}" destId="{FA8B4599-3A06-4087-A47C-01252F5134AA}" srcOrd="0" destOrd="0" presId="urn:microsoft.com/office/officeart/2005/8/layout/hierarchy5"/>
    <dgm:cxn modelId="{D10975F5-D74B-42F1-AADC-ECF13E22E965}" type="presOf" srcId="{E07F651A-D1B7-47C8-8D0F-ABF9B05A64E0}" destId="{86A62DD5-4A63-400D-9CCC-97B60BD4A742}" srcOrd="0" destOrd="0" presId="urn:microsoft.com/office/officeart/2005/8/layout/hierarchy5"/>
    <dgm:cxn modelId="{23F7645C-CC41-4E27-9ADD-1E4252A992D2}" type="presParOf" srcId="{5BF4D1A1-CE82-4067-BCF8-53F2A23316EA}" destId="{AEFBB6DC-37BC-4719-A998-F68374257C8E}" srcOrd="0" destOrd="0" presId="urn:microsoft.com/office/officeart/2005/8/layout/hierarchy5"/>
    <dgm:cxn modelId="{6D4C9A3A-86DD-4C69-B092-547C890D6251}" type="presParOf" srcId="{AEFBB6DC-37BC-4719-A998-F68374257C8E}" destId="{2C3DB272-7917-404F-93DC-17B290210111}" srcOrd="0" destOrd="0" presId="urn:microsoft.com/office/officeart/2005/8/layout/hierarchy5"/>
    <dgm:cxn modelId="{B0AD1CDB-08FF-4B0C-989B-142AF14E3722}" type="presParOf" srcId="{2C3DB272-7917-404F-93DC-17B290210111}" destId="{9DEB4519-1265-46F9-843F-02DEE1F229E2}" srcOrd="0" destOrd="0" presId="urn:microsoft.com/office/officeart/2005/8/layout/hierarchy5"/>
    <dgm:cxn modelId="{7D901DDA-0C39-41FE-B36B-CC245611038D}" type="presParOf" srcId="{9DEB4519-1265-46F9-843F-02DEE1F229E2}" destId="{B1D1D582-6234-43C5-A87E-DBC57AED7D8B}" srcOrd="0" destOrd="0" presId="urn:microsoft.com/office/officeart/2005/8/layout/hierarchy5"/>
    <dgm:cxn modelId="{EC6114F9-B8E3-4BC8-9B9D-5F7C3DBC6A8C}" type="presParOf" srcId="{9DEB4519-1265-46F9-843F-02DEE1F229E2}" destId="{5D2158F2-3ED6-4837-B2C2-DF67FF3F3B7E}" srcOrd="1" destOrd="0" presId="urn:microsoft.com/office/officeart/2005/8/layout/hierarchy5"/>
    <dgm:cxn modelId="{656E846E-744E-4CE2-AE58-828375ACF6AB}" type="presParOf" srcId="{5D2158F2-3ED6-4837-B2C2-DF67FF3F3B7E}" destId="{87E898FB-2BB1-44D1-B016-944267D3E986}" srcOrd="0" destOrd="0" presId="urn:microsoft.com/office/officeart/2005/8/layout/hierarchy5"/>
    <dgm:cxn modelId="{4C2F5E3F-02DB-4C8D-8D9A-0F9FA9F159F4}" type="presParOf" srcId="{87E898FB-2BB1-44D1-B016-944267D3E986}" destId="{403C0E7C-54AC-406F-BFEE-C54FA6297930}" srcOrd="0" destOrd="0" presId="urn:microsoft.com/office/officeart/2005/8/layout/hierarchy5"/>
    <dgm:cxn modelId="{30019CA4-3860-46DF-909A-42C51B752167}" type="presParOf" srcId="{5D2158F2-3ED6-4837-B2C2-DF67FF3F3B7E}" destId="{49E6ED79-A903-44DE-8709-CCADB72DA66B}" srcOrd="1" destOrd="0" presId="urn:microsoft.com/office/officeart/2005/8/layout/hierarchy5"/>
    <dgm:cxn modelId="{09C71F16-C041-49B5-BFD1-1B2910A991E2}" type="presParOf" srcId="{49E6ED79-A903-44DE-8709-CCADB72DA66B}" destId="{95AD70D2-D7B6-46B7-8DBD-D69F7CC9E118}" srcOrd="0" destOrd="0" presId="urn:microsoft.com/office/officeart/2005/8/layout/hierarchy5"/>
    <dgm:cxn modelId="{0211036F-2732-4A8E-89D3-14100B3692D0}" type="presParOf" srcId="{49E6ED79-A903-44DE-8709-CCADB72DA66B}" destId="{CB5240F1-B55A-453B-9CCD-C12066F85DE8}" srcOrd="1" destOrd="0" presId="urn:microsoft.com/office/officeart/2005/8/layout/hierarchy5"/>
    <dgm:cxn modelId="{7E7D1D37-D076-4959-93BF-3D996CB93F63}" type="presParOf" srcId="{CB5240F1-B55A-453B-9CCD-C12066F85DE8}" destId="{86A62DD5-4A63-400D-9CCC-97B60BD4A742}" srcOrd="0" destOrd="0" presId="urn:microsoft.com/office/officeart/2005/8/layout/hierarchy5"/>
    <dgm:cxn modelId="{898150C7-6D0C-49A4-B71D-3535B683737A}" type="presParOf" srcId="{86A62DD5-4A63-400D-9CCC-97B60BD4A742}" destId="{8CEED233-F556-4C7C-BE74-748DDD882B82}" srcOrd="0" destOrd="0" presId="urn:microsoft.com/office/officeart/2005/8/layout/hierarchy5"/>
    <dgm:cxn modelId="{B541F1FF-E5B5-4F90-A9BC-5BA16612F69D}" type="presParOf" srcId="{CB5240F1-B55A-453B-9CCD-C12066F85DE8}" destId="{7A11DEE7-1C5C-4D99-BD32-2EBC8F6D4562}" srcOrd="1" destOrd="0" presId="urn:microsoft.com/office/officeart/2005/8/layout/hierarchy5"/>
    <dgm:cxn modelId="{0FBD5B27-20D5-4181-8F2F-794EAB98D073}" type="presParOf" srcId="{7A11DEE7-1C5C-4D99-BD32-2EBC8F6D4562}" destId="{CEEE8176-35D1-4192-9728-E16633BB788F}" srcOrd="0" destOrd="0" presId="urn:microsoft.com/office/officeart/2005/8/layout/hierarchy5"/>
    <dgm:cxn modelId="{7F6EE7A0-F743-47A0-91EC-1381D78E2A41}" type="presParOf" srcId="{7A11DEE7-1C5C-4D99-BD32-2EBC8F6D4562}" destId="{6D17517E-226C-441B-B204-E2CA6FD30164}" srcOrd="1" destOrd="0" presId="urn:microsoft.com/office/officeart/2005/8/layout/hierarchy5"/>
    <dgm:cxn modelId="{3AB14AA9-DBDC-4ACA-905F-72EB40C720E4}" type="presParOf" srcId="{6D17517E-226C-441B-B204-E2CA6FD30164}" destId="{489275FA-36DF-49A6-9C08-B8E8744A6D56}" srcOrd="0" destOrd="0" presId="urn:microsoft.com/office/officeart/2005/8/layout/hierarchy5"/>
    <dgm:cxn modelId="{896129CF-208B-4836-A068-0074C3BA9870}" type="presParOf" srcId="{489275FA-36DF-49A6-9C08-B8E8744A6D56}" destId="{E4F3A596-3326-45AA-B600-CD423CBB6B52}" srcOrd="0" destOrd="0" presId="urn:microsoft.com/office/officeart/2005/8/layout/hierarchy5"/>
    <dgm:cxn modelId="{FDD9C5AA-9CDC-4C37-BC82-E2C1E776C6AC}" type="presParOf" srcId="{6D17517E-226C-441B-B204-E2CA6FD30164}" destId="{F2957FBC-58B3-4FB0-9689-923928D3B3D1}" srcOrd="1" destOrd="0" presId="urn:microsoft.com/office/officeart/2005/8/layout/hierarchy5"/>
    <dgm:cxn modelId="{64BC22CA-6652-41DE-8C7A-6710EDEF589B}" type="presParOf" srcId="{F2957FBC-58B3-4FB0-9689-923928D3B3D1}" destId="{D5BAAADF-3150-47B1-BBF5-2FFBFD86FCED}" srcOrd="0" destOrd="0" presId="urn:microsoft.com/office/officeart/2005/8/layout/hierarchy5"/>
    <dgm:cxn modelId="{61341289-F697-4513-A751-5D3D413FD307}" type="presParOf" srcId="{F2957FBC-58B3-4FB0-9689-923928D3B3D1}" destId="{4E403420-113B-4DD5-80AA-839E6A169A2B}" srcOrd="1" destOrd="0" presId="urn:microsoft.com/office/officeart/2005/8/layout/hierarchy5"/>
    <dgm:cxn modelId="{06034AD9-C628-4E95-875A-12E7220694FA}" type="presParOf" srcId="{6D17517E-226C-441B-B204-E2CA6FD30164}" destId="{B4C65A40-9E2A-41DC-9BAC-254A833EBF26}" srcOrd="2" destOrd="0" presId="urn:microsoft.com/office/officeart/2005/8/layout/hierarchy5"/>
    <dgm:cxn modelId="{A0EBB4CF-DAA9-497F-ACB0-F4B330C79DE2}" type="presParOf" srcId="{B4C65A40-9E2A-41DC-9BAC-254A833EBF26}" destId="{216F138F-6DFC-4569-A69A-2019E963FC81}" srcOrd="0" destOrd="0" presId="urn:microsoft.com/office/officeart/2005/8/layout/hierarchy5"/>
    <dgm:cxn modelId="{DD5954B2-1924-4771-8020-0BEF66906F84}" type="presParOf" srcId="{6D17517E-226C-441B-B204-E2CA6FD30164}" destId="{BF7DE6B9-2D75-4F70-81DE-8FC3021B8EF6}" srcOrd="3" destOrd="0" presId="urn:microsoft.com/office/officeart/2005/8/layout/hierarchy5"/>
    <dgm:cxn modelId="{A97291A1-779E-48A2-B9CE-E42A0CBAFFC9}" type="presParOf" srcId="{BF7DE6B9-2D75-4F70-81DE-8FC3021B8EF6}" destId="{11E00BCE-51DB-4A00-A065-5BD7138A44DD}" srcOrd="0" destOrd="0" presId="urn:microsoft.com/office/officeart/2005/8/layout/hierarchy5"/>
    <dgm:cxn modelId="{EE8EAD1C-CFC2-430C-A326-93F93E5063FC}" type="presParOf" srcId="{BF7DE6B9-2D75-4F70-81DE-8FC3021B8EF6}" destId="{4D67990A-3A18-498D-B80F-64771CFFC008}" srcOrd="1" destOrd="0" presId="urn:microsoft.com/office/officeart/2005/8/layout/hierarchy5"/>
    <dgm:cxn modelId="{18D0261A-61EB-4BE4-9E5C-872AC9983E9F}" type="presParOf" srcId="{CB5240F1-B55A-453B-9CCD-C12066F85DE8}" destId="{E75DE5B3-0F75-45A9-A4AC-33BDF190805E}" srcOrd="2" destOrd="0" presId="urn:microsoft.com/office/officeart/2005/8/layout/hierarchy5"/>
    <dgm:cxn modelId="{B5CADCA0-EC9A-4BC2-B9FD-A7D930A41079}" type="presParOf" srcId="{E75DE5B3-0F75-45A9-A4AC-33BDF190805E}" destId="{6179EC4F-D4F5-4858-B2CE-F63D95CF5311}" srcOrd="0" destOrd="0" presId="urn:microsoft.com/office/officeart/2005/8/layout/hierarchy5"/>
    <dgm:cxn modelId="{BA500B4F-FC03-4A78-B3F6-C9F46CDD2B2C}" type="presParOf" srcId="{CB5240F1-B55A-453B-9CCD-C12066F85DE8}" destId="{D347D974-A9A6-4EBC-BC4C-C7C688285105}" srcOrd="3" destOrd="0" presId="urn:microsoft.com/office/officeart/2005/8/layout/hierarchy5"/>
    <dgm:cxn modelId="{0E7AC5CC-C9BF-45CF-94B8-4D82A946F9C6}" type="presParOf" srcId="{D347D974-A9A6-4EBC-BC4C-C7C688285105}" destId="{1011E41C-C8FA-4D0B-A0BF-5E8F7EFE30F6}" srcOrd="0" destOrd="0" presId="urn:microsoft.com/office/officeart/2005/8/layout/hierarchy5"/>
    <dgm:cxn modelId="{456AF30E-C6A7-4484-ABFF-060D3BCFDC56}" type="presParOf" srcId="{D347D974-A9A6-4EBC-BC4C-C7C688285105}" destId="{3191A521-1B8F-4074-85EE-824B7FE0FF59}" srcOrd="1" destOrd="0" presId="urn:microsoft.com/office/officeart/2005/8/layout/hierarchy5"/>
    <dgm:cxn modelId="{EA52C3F0-A4E2-4A69-BA63-6D84F0447C11}" type="presParOf" srcId="{3191A521-1B8F-4074-85EE-824B7FE0FF59}" destId="{FA8B4599-3A06-4087-A47C-01252F5134AA}" srcOrd="0" destOrd="0" presId="urn:microsoft.com/office/officeart/2005/8/layout/hierarchy5"/>
    <dgm:cxn modelId="{677DDB46-33F1-43F9-9F4C-73A4DF55958E}" type="presParOf" srcId="{FA8B4599-3A06-4087-A47C-01252F5134AA}" destId="{2FD44EF0-25CF-4AA0-BADD-C499D08B8496}" srcOrd="0" destOrd="0" presId="urn:microsoft.com/office/officeart/2005/8/layout/hierarchy5"/>
    <dgm:cxn modelId="{0260690D-B5BB-42D3-8867-9EA9E47B5ADA}" type="presParOf" srcId="{3191A521-1B8F-4074-85EE-824B7FE0FF59}" destId="{A611196B-E0EB-43AF-8982-EA337A21C8C2}" srcOrd="1" destOrd="0" presId="urn:microsoft.com/office/officeart/2005/8/layout/hierarchy5"/>
    <dgm:cxn modelId="{C70F073D-AC84-4DBD-8E8E-B501AB0AB4CA}" type="presParOf" srcId="{A611196B-E0EB-43AF-8982-EA337A21C8C2}" destId="{F1D4DE00-DD38-423D-A61F-57CC7A686178}" srcOrd="0" destOrd="0" presId="urn:microsoft.com/office/officeart/2005/8/layout/hierarchy5"/>
    <dgm:cxn modelId="{A1545242-E2F7-4B90-AE7F-0E22B460E05A}" type="presParOf" srcId="{A611196B-E0EB-43AF-8982-EA337A21C8C2}" destId="{897FEEE9-01E3-43B1-8111-72AF45FFBA3C}" srcOrd="1" destOrd="0" presId="urn:microsoft.com/office/officeart/2005/8/layout/hierarchy5"/>
    <dgm:cxn modelId="{BE9FAA90-36AC-461E-84F5-BEAE617F46FD}" type="presParOf" srcId="{3191A521-1B8F-4074-85EE-824B7FE0FF59}" destId="{2E6CA308-8D40-4A42-853B-2FC7F54008FC}" srcOrd="2" destOrd="0" presId="urn:microsoft.com/office/officeart/2005/8/layout/hierarchy5"/>
    <dgm:cxn modelId="{60DDEFA1-3CB6-4FB9-8A10-A6CF5B641460}" type="presParOf" srcId="{2E6CA308-8D40-4A42-853B-2FC7F54008FC}" destId="{42FD8038-DD71-4393-99D3-761AFEED55A8}" srcOrd="0" destOrd="0" presId="urn:microsoft.com/office/officeart/2005/8/layout/hierarchy5"/>
    <dgm:cxn modelId="{AFF4867C-A58D-4115-86BE-DA35AE5FFAF3}" type="presParOf" srcId="{3191A521-1B8F-4074-85EE-824B7FE0FF59}" destId="{2B57DD35-7C6B-4B13-8C50-965158997416}" srcOrd="3" destOrd="0" presId="urn:microsoft.com/office/officeart/2005/8/layout/hierarchy5"/>
    <dgm:cxn modelId="{BD2BCF96-B7F6-4CA1-8957-3B2A2E8CBFB9}" type="presParOf" srcId="{2B57DD35-7C6B-4B13-8C50-965158997416}" destId="{62C0C9BA-4E7F-4F26-BA4E-6252A888F0B7}" srcOrd="0" destOrd="0" presId="urn:microsoft.com/office/officeart/2005/8/layout/hierarchy5"/>
    <dgm:cxn modelId="{8A759C38-8B17-4208-BEB1-BE3466A8F899}" type="presParOf" srcId="{2B57DD35-7C6B-4B13-8C50-965158997416}" destId="{C7715F4A-F09C-4435-9C33-B60F99C70B96}" srcOrd="1" destOrd="0" presId="urn:microsoft.com/office/officeart/2005/8/layout/hierarchy5"/>
    <dgm:cxn modelId="{04352A39-B610-4CAB-A243-89AEC7D5C854}" type="presParOf" srcId="{CB5240F1-B55A-453B-9CCD-C12066F85DE8}" destId="{CF6FE85F-78B4-4DEC-8957-5E2C57573F7D}" srcOrd="4" destOrd="0" presId="urn:microsoft.com/office/officeart/2005/8/layout/hierarchy5"/>
    <dgm:cxn modelId="{F18B6C98-1C51-4B82-BF80-D60F6B82BD10}" type="presParOf" srcId="{CF6FE85F-78B4-4DEC-8957-5E2C57573F7D}" destId="{337CDF42-E751-4B42-B59E-EB1740290248}" srcOrd="0" destOrd="0" presId="urn:microsoft.com/office/officeart/2005/8/layout/hierarchy5"/>
    <dgm:cxn modelId="{BFCFB864-D995-4A76-AAB5-0103D11FAE18}" type="presParOf" srcId="{CB5240F1-B55A-453B-9CCD-C12066F85DE8}" destId="{F5027875-4C88-4AFB-AFAF-3EBB0111D459}" srcOrd="5" destOrd="0" presId="urn:microsoft.com/office/officeart/2005/8/layout/hierarchy5"/>
    <dgm:cxn modelId="{C4965110-E5F7-4B63-B146-AD26684F0942}" type="presParOf" srcId="{F5027875-4C88-4AFB-AFAF-3EBB0111D459}" destId="{8A24F98F-0497-46A2-A3E4-D879EA5B0C00}" srcOrd="0" destOrd="0" presId="urn:microsoft.com/office/officeart/2005/8/layout/hierarchy5"/>
    <dgm:cxn modelId="{E26EE7B0-10A2-4186-8CA1-B2F9C7A20C09}" type="presParOf" srcId="{F5027875-4C88-4AFB-AFAF-3EBB0111D459}" destId="{88DC8B7B-BFB7-47D0-9591-E203B8EAA1B0}" srcOrd="1" destOrd="0" presId="urn:microsoft.com/office/officeart/2005/8/layout/hierarchy5"/>
    <dgm:cxn modelId="{572F18ED-1CA4-48B7-8F19-6AEC26C42551}" type="presParOf" srcId="{88DC8B7B-BFB7-47D0-9591-E203B8EAA1B0}" destId="{6DF180AF-E3DE-47A1-B975-7BB65FC18014}" srcOrd="0" destOrd="0" presId="urn:microsoft.com/office/officeart/2005/8/layout/hierarchy5"/>
    <dgm:cxn modelId="{C5E4AC28-AF60-498C-8021-8EC20378C504}" type="presParOf" srcId="{6DF180AF-E3DE-47A1-B975-7BB65FC18014}" destId="{42D514EB-DDB4-45E5-A5A6-8C519D209A54}" srcOrd="0" destOrd="0" presId="urn:microsoft.com/office/officeart/2005/8/layout/hierarchy5"/>
    <dgm:cxn modelId="{7CAF93A1-3AE7-4C96-91C5-6555F69CDCA3}" type="presParOf" srcId="{88DC8B7B-BFB7-47D0-9591-E203B8EAA1B0}" destId="{7DF54485-B3A8-4083-894E-1A423E871BD1}" srcOrd="1" destOrd="0" presId="urn:microsoft.com/office/officeart/2005/8/layout/hierarchy5"/>
    <dgm:cxn modelId="{54112000-8700-4D69-AA82-8EC325E0004E}" type="presParOf" srcId="{7DF54485-B3A8-4083-894E-1A423E871BD1}" destId="{B01624F6-34D2-430A-9E5F-056048AD71E1}" srcOrd="0" destOrd="0" presId="urn:microsoft.com/office/officeart/2005/8/layout/hierarchy5"/>
    <dgm:cxn modelId="{E355E428-E667-40F2-ACCF-1F1AD3FBB004}" type="presParOf" srcId="{7DF54485-B3A8-4083-894E-1A423E871BD1}" destId="{8DFF8F6F-9667-48BA-9EB9-CCE5FF6A24E6}" srcOrd="1" destOrd="0" presId="urn:microsoft.com/office/officeart/2005/8/layout/hierarchy5"/>
    <dgm:cxn modelId="{9A6065AF-9873-467C-B22C-9D54FC9E4C06}" type="presParOf" srcId="{88DC8B7B-BFB7-47D0-9591-E203B8EAA1B0}" destId="{582B1624-CFB9-4155-A13D-733F41F870E1}" srcOrd="2" destOrd="0" presId="urn:microsoft.com/office/officeart/2005/8/layout/hierarchy5"/>
    <dgm:cxn modelId="{92EB7B6A-3C16-4636-B4CF-EA64862AE8CC}" type="presParOf" srcId="{582B1624-CFB9-4155-A13D-733F41F870E1}" destId="{45D9CBFF-165E-4FB8-9CDC-8D422F47F97D}" srcOrd="0" destOrd="0" presId="urn:microsoft.com/office/officeart/2005/8/layout/hierarchy5"/>
    <dgm:cxn modelId="{0920A81B-2960-4733-BFA6-7693D0AD02B9}" type="presParOf" srcId="{88DC8B7B-BFB7-47D0-9591-E203B8EAA1B0}" destId="{4F8C7FD3-4EBB-42A0-A972-15BF15C4D7AD}" srcOrd="3" destOrd="0" presId="urn:microsoft.com/office/officeart/2005/8/layout/hierarchy5"/>
    <dgm:cxn modelId="{6FF0DDCD-1389-4B3A-93EB-72DF8DE968A8}" type="presParOf" srcId="{4F8C7FD3-4EBB-42A0-A972-15BF15C4D7AD}" destId="{866BAAEB-6849-4BBB-A062-081AD33532ED}" srcOrd="0" destOrd="0" presId="urn:microsoft.com/office/officeart/2005/8/layout/hierarchy5"/>
    <dgm:cxn modelId="{983125C4-4BAA-4442-B829-4228FE4B330B}" type="presParOf" srcId="{4F8C7FD3-4EBB-42A0-A972-15BF15C4D7AD}" destId="{05EB0E6C-9BE1-4251-B8C2-EEE9976FA8EE}" srcOrd="1" destOrd="0" presId="urn:microsoft.com/office/officeart/2005/8/layout/hierarchy5"/>
    <dgm:cxn modelId="{3C3DF3FB-B243-4A63-B39D-06D9800C7204}" type="presParOf" srcId="{5D2158F2-3ED6-4837-B2C2-DF67FF3F3B7E}" destId="{9CA8FB5C-50A7-4FAD-AF26-9EA0CCB2DA90}" srcOrd="2" destOrd="0" presId="urn:microsoft.com/office/officeart/2005/8/layout/hierarchy5"/>
    <dgm:cxn modelId="{759DDAA0-00B1-4E3E-B28B-C9BFE75C178A}" type="presParOf" srcId="{9CA8FB5C-50A7-4FAD-AF26-9EA0CCB2DA90}" destId="{52844CD6-4C82-434F-B952-CE13B83B6A39}" srcOrd="0" destOrd="0" presId="urn:microsoft.com/office/officeart/2005/8/layout/hierarchy5"/>
    <dgm:cxn modelId="{F8C9C65A-7532-422A-8828-56EB287FE0F1}" type="presParOf" srcId="{5D2158F2-3ED6-4837-B2C2-DF67FF3F3B7E}" destId="{A40C9D79-201F-4C8B-8A02-D6CF63B220D4}" srcOrd="3" destOrd="0" presId="urn:microsoft.com/office/officeart/2005/8/layout/hierarchy5"/>
    <dgm:cxn modelId="{C21A31C1-61B5-4B78-BE68-6D603C2CE7CC}" type="presParOf" srcId="{A40C9D79-201F-4C8B-8A02-D6CF63B220D4}" destId="{C061E002-D3F6-4313-BA49-8614DA4609FF}" srcOrd="0" destOrd="0" presId="urn:microsoft.com/office/officeart/2005/8/layout/hierarchy5"/>
    <dgm:cxn modelId="{DF5D75FD-0C11-4423-9F5E-60C1BB98895C}" type="presParOf" srcId="{A40C9D79-201F-4C8B-8A02-D6CF63B220D4}" destId="{75AFB796-8D93-4DDC-B961-36876C1319E9}" srcOrd="1" destOrd="0" presId="urn:microsoft.com/office/officeart/2005/8/layout/hierarchy5"/>
    <dgm:cxn modelId="{B5A53A7E-B9EA-475C-B554-028DD644B7F2}" type="presParOf" srcId="{5BF4D1A1-CE82-4067-BCF8-53F2A23316EA}" destId="{406D7335-384D-47EC-AC18-64ED15AF6A0E}"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D1D582-6234-43C5-A87E-DBC57AED7D8B}">
      <dsp:nvSpPr>
        <dsp:cNvPr id="0" name=""/>
        <dsp:cNvSpPr/>
      </dsp:nvSpPr>
      <dsp:spPr>
        <a:xfrm>
          <a:off x="1687" y="2198917"/>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Nursery Dataset</a:t>
          </a:r>
          <a:endParaRPr lang="en-ZA" sz="1300" kern="1200" dirty="0"/>
        </a:p>
      </dsp:txBody>
      <dsp:txXfrm>
        <a:off x="16885" y="2214115"/>
        <a:ext cx="1007416" cy="488510"/>
      </dsp:txXfrm>
    </dsp:sp>
    <dsp:sp modelId="{87E898FB-2BB1-44D1-B016-944267D3E986}">
      <dsp:nvSpPr>
        <dsp:cNvPr id="0" name=""/>
        <dsp:cNvSpPr/>
      </dsp:nvSpPr>
      <dsp:spPr>
        <a:xfrm rot="16832937">
          <a:off x="408972" y="1688774"/>
          <a:ext cx="1543662" cy="21621"/>
        </a:xfrm>
        <a:custGeom>
          <a:avLst/>
          <a:gdLst/>
          <a:ahLst/>
          <a:cxnLst/>
          <a:rect l="0" t="0" r="0" b="0"/>
          <a:pathLst>
            <a:path>
              <a:moveTo>
                <a:pt x="0" y="10810"/>
              </a:moveTo>
              <a:lnTo>
                <a:pt x="1543662" y="1081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1142211" y="1660993"/>
        <a:ext cx="77183" cy="77183"/>
      </dsp:txXfrm>
    </dsp:sp>
    <dsp:sp modelId="{95AD70D2-D7B6-46B7-8DBD-D69F7CC9E118}">
      <dsp:nvSpPr>
        <dsp:cNvPr id="0" name=""/>
        <dsp:cNvSpPr/>
      </dsp:nvSpPr>
      <dsp:spPr>
        <a:xfrm>
          <a:off x="1322106" y="681345"/>
          <a:ext cx="1037812" cy="518906"/>
        </a:xfrm>
        <a:prstGeom prst="roundRect">
          <a:avLst>
            <a:gd name="adj" fmla="val 10000"/>
          </a:avLst>
        </a:prstGeom>
        <a:solidFill>
          <a:srgbClr val="1B74B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Base Train</a:t>
          </a:r>
          <a:endParaRPr lang="en-ZA" sz="1300" kern="1200" dirty="0"/>
        </a:p>
      </dsp:txBody>
      <dsp:txXfrm>
        <a:off x="1337304" y="696543"/>
        <a:ext cx="1007416" cy="488510"/>
      </dsp:txXfrm>
    </dsp:sp>
    <dsp:sp modelId="{86A62DD5-4A63-400D-9CCC-97B60BD4A742}">
      <dsp:nvSpPr>
        <dsp:cNvPr id="0" name=""/>
        <dsp:cNvSpPr/>
      </dsp:nvSpPr>
      <dsp:spPr>
        <a:xfrm rot="161316">
          <a:off x="2359617" y="942846"/>
          <a:ext cx="548246" cy="21621"/>
        </a:xfrm>
        <a:custGeom>
          <a:avLst/>
          <a:gdLst/>
          <a:ahLst/>
          <a:cxnLst/>
          <a:rect l="0" t="0" r="0" b="0"/>
          <a:pathLst>
            <a:path>
              <a:moveTo>
                <a:pt x="0" y="10810"/>
              </a:moveTo>
              <a:lnTo>
                <a:pt x="548246"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2620034" y="939950"/>
        <a:ext cx="27412" cy="27412"/>
      </dsp:txXfrm>
    </dsp:sp>
    <dsp:sp modelId="{CEEE8176-35D1-4192-9728-E16633BB788F}">
      <dsp:nvSpPr>
        <dsp:cNvPr id="0" name=""/>
        <dsp:cNvSpPr/>
      </dsp:nvSpPr>
      <dsp:spPr>
        <a:xfrm>
          <a:off x="2907562" y="707062"/>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10% missing values</a:t>
          </a:r>
          <a:endParaRPr lang="en-ZA" sz="1300" kern="1200" dirty="0"/>
        </a:p>
      </dsp:txBody>
      <dsp:txXfrm>
        <a:off x="2922760" y="722260"/>
        <a:ext cx="1007416" cy="488510"/>
      </dsp:txXfrm>
    </dsp:sp>
    <dsp:sp modelId="{489275FA-36DF-49A6-9C08-B8E8744A6D56}">
      <dsp:nvSpPr>
        <dsp:cNvPr id="0" name=""/>
        <dsp:cNvSpPr/>
      </dsp:nvSpPr>
      <dsp:spPr>
        <a:xfrm rot="19457599">
          <a:off x="3897323" y="806519"/>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804549"/>
        <a:ext cx="25561" cy="25561"/>
      </dsp:txXfrm>
    </dsp:sp>
    <dsp:sp modelId="{D5BAAADF-3150-47B1-BBF5-2FFBFD86FCED}">
      <dsp:nvSpPr>
        <dsp:cNvPr id="0" name=""/>
        <dsp:cNvSpPr/>
      </dsp:nvSpPr>
      <dsp:spPr>
        <a:xfrm>
          <a:off x="4360500" y="408691"/>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Mode Imputation</a:t>
          </a:r>
          <a:endParaRPr lang="en-ZA" sz="1300" kern="1200" dirty="0"/>
        </a:p>
      </dsp:txBody>
      <dsp:txXfrm>
        <a:off x="4375698" y="423889"/>
        <a:ext cx="1007416" cy="488510"/>
      </dsp:txXfrm>
    </dsp:sp>
    <dsp:sp modelId="{B4C65A40-9E2A-41DC-9BAC-254A833EBF26}">
      <dsp:nvSpPr>
        <dsp:cNvPr id="0" name=""/>
        <dsp:cNvSpPr/>
      </dsp:nvSpPr>
      <dsp:spPr>
        <a:xfrm rot="2142401">
          <a:off x="3897323" y="1104890"/>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1102920"/>
        <a:ext cx="25561" cy="25561"/>
      </dsp:txXfrm>
    </dsp:sp>
    <dsp:sp modelId="{11E00BCE-51DB-4A00-A065-5BD7138A44DD}">
      <dsp:nvSpPr>
        <dsp:cNvPr id="0" name=""/>
        <dsp:cNvSpPr/>
      </dsp:nvSpPr>
      <dsp:spPr>
        <a:xfrm>
          <a:off x="4360500" y="1005433"/>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Naïve Bayes Imputation</a:t>
          </a:r>
          <a:endParaRPr lang="en-ZA" sz="1300" kern="1200" dirty="0"/>
        </a:p>
      </dsp:txBody>
      <dsp:txXfrm>
        <a:off x="4375698" y="1020631"/>
        <a:ext cx="1007416" cy="488510"/>
      </dsp:txXfrm>
    </dsp:sp>
    <dsp:sp modelId="{E75DE5B3-0F75-45A9-A4AC-33BDF190805E}">
      <dsp:nvSpPr>
        <dsp:cNvPr id="0" name=""/>
        <dsp:cNvSpPr/>
      </dsp:nvSpPr>
      <dsp:spPr>
        <a:xfrm rot="3948675">
          <a:off x="1965466" y="1539588"/>
          <a:ext cx="1336549" cy="21621"/>
        </a:xfrm>
        <a:custGeom>
          <a:avLst/>
          <a:gdLst/>
          <a:ahLst/>
          <a:cxnLst/>
          <a:rect l="0" t="0" r="0" b="0"/>
          <a:pathLst>
            <a:path>
              <a:moveTo>
                <a:pt x="0" y="10810"/>
              </a:moveTo>
              <a:lnTo>
                <a:pt x="1336549"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2600327" y="1516985"/>
        <a:ext cx="66827" cy="66827"/>
      </dsp:txXfrm>
    </dsp:sp>
    <dsp:sp modelId="{1011E41C-C8FA-4D0B-A0BF-5E8F7EFE30F6}">
      <dsp:nvSpPr>
        <dsp:cNvPr id="0" name=""/>
        <dsp:cNvSpPr/>
      </dsp:nvSpPr>
      <dsp:spPr>
        <a:xfrm>
          <a:off x="2907562" y="1900546"/>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40% missing values</a:t>
          </a:r>
          <a:endParaRPr lang="en-ZA" sz="1300" kern="1200" dirty="0"/>
        </a:p>
      </dsp:txBody>
      <dsp:txXfrm>
        <a:off x="2922760" y="1915744"/>
        <a:ext cx="1007416" cy="488510"/>
      </dsp:txXfrm>
    </dsp:sp>
    <dsp:sp modelId="{FA8B4599-3A06-4087-A47C-01252F5134AA}">
      <dsp:nvSpPr>
        <dsp:cNvPr id="0" name=""/>
        <dsp:cNvSpPr/>
      </dsp:nvSpPr>
      <dsp:spPr>
        <a:xfrm rot="19457599">
          <a:off x="3897323" y="2000003"/>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1998033"/>
        <a:ext cx="25561" cy="25561"/>
      </dsp:txXfrm>
    </dsp:sp>
    <dsp:sp modelId="{F1D4DE00-DD38-423D-A61F-57CC7A686178}">
      <dsp:nvSpPr>
        <dsp:cNvPr id="0" name=""/>
        <dsp:cNvSpPr/>
      </dsp:nvSpPr>
      <dsp:spPr>
        <a:xfrm>
          <a:off x="4360500" y="1602175"/>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Mode Imputation</a:t>
          </a:r>
          <a:endParaRPr lang="en-ZA" sz="1300" kern="1200" dirty="0"/>
        </a:p>
      </dsp:txBody>
      <dsp:txXfrm>
        <a:off x="4375698" y="1617373"/>
        <a:ext cx="1007416" cy="488510"/>
      </dsp:txXfrm>
    </dsp:sp>
    <dsp:sp modelId="{2E6CA308-8D40-4A42-853B-2FC7F54008FC}">
      <dsp:nvSpPr>
        <dsp:cNvPr id="0" name=""/>
        <dsp:cNvSpPr/>
      </dsp:nvSpPr>
      <dsp:spPr>
        <a:xfrm rot="2142401">
          <a:off x="3897323" y="2298375"/>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2296404"/>
        <a:ext cx="25561" cy="25561"/>
      </dsp:txXfrm>
    </dsp:sp>
    <dsp:sp modelId="{62C0C9BA-4E7F-4F26-BA4E-6252A888F0B7}">
      <dsp:nvSpPr>
        <dsp:cNvPr id="0" name=""/>
        <dsp:cNvSpPr/>
      </dsp:nvSpPr>
      <dsp:spPr>
        <a:xfrm>
          <a:off x="4360500" y="2198917"/>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Naïve Bayes Imputation</a:t>
          </a:r>
          <a:endParaRPr lang="en-ZA" sz="1300" kern="1200" dirty="0"/>
        </a:p>
      </dsp:txBody>
      <dsp:txXfrm>
        <a:off x="4375698" y="2214115"/>
        <a:ext cx="1007416" cy="488510"/>
      </dsp:txXfrm>
    </dsp:sp>
    <dsp:sp modelId="{CF6FE85F-78B4-4DEC-8957-5E2C57573F7D}">
      <dsp:nvSpPr>
        <dsp:cNvPr id="0" name=""/>
        <dsp:cNvSpPr/>
      </dsp:nvSpPr>
      <dsp:spPr>
        <a:xfrm rot="4632685">
          <a:off x="1396711" y="2136330"/>
          <a:ext cx="2474058" cy="21621"/>
        </a:xfrm>
        <a:custGeom>
          <a:avLst/>
          <a:gdLst/>
          <a:ahLst/>
          <a:cxnLst/>
          <a:rect l="0" t="0" r="0" b="0"/>
          <a:pathLst>
            <a:path>
              <a:moveTo>
                <a:pt x="0" y="10810"/>
              </a:moveTo>
              <a:lnTo>
                <a:pt x="247405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ZA" sz="800" kern="1200"/>
        </a:p>
      </dsp:txBody>
      <dsp:txXfrm>
        <a:off x="2571889" y="2085290"/>
        <a:ext cx="123702" cy="123702"/>
      </dsp:txXfrm>
    </dsp:sp>
    <dsp:sp modelId="{8A24F98F-0497-46A2-A3E4-D879EA5B0C00}">
      <dsp:nvSpPr>
        <dsp:cNvPr id="0" name=""/>
        <dsp:cNvSpPr/>
      </dsp:nvSpPr>
      <dsp:spPr>
        <a:xfrm>
          <a:off x="2907562" y="3094031"/>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70% Missing Values</a:t>
          </a:r>
          <a:endParaRPr lang="en-ZA" sz="1300" kern="1200" dirty="0"/>
        </a:p>
      </dsp:txBody>
      <dsp:txXfrm>
        <a:off x="2922760" y="3109229"/>
        <a:ext cx="1007416" cy="488510"/>
      </dsp:txXfrm>
    </dsp:sp>
    <dsp:sp modelId="{6DF180AF-E3DE-47A1-B975-7BB65FC18014}">
      <dsp:nvSpPr>
        <dsp:cNvPr id="0" name=""/>
        <dsp:cNvSpPr/>
      </dsp:nvSpPr>
      <dsp:spPr>
        <a:xfrm rot="19457599">
          <a:off x="3897323" y="3193488"/>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3191518"/>
        <a:ext cx="25561" cy="25561"/>
      </dsp:txXfrm>
    </dsp:sp>
    <dsp:sp modelId="{B01624F6-34D2-430A-9E5F-056048AD71E1}">
      <dsp:nvSpPr>
        <dsp:cNvPr id="0" name=""/>
        <dsp:cNvSpPr/>
      </dsp:nvSpPr>
      <dsp:spPr>
        <a:xfrm>
          <a:off x="4360500" y="2795660"/>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Mode Imputation</a:t>
          </a:r>
          <a:endParaRPr lang="en-ZA" sz="1300" kern="1200" dirty="0"/>
        </a:p>
      </dsp:txBody>
      <dsp:txXfrm>
        <a:off x="4375698" y="2810858"/>
        <a:ext cx="1007416" cy="488510"/>
      </dsp:txXfrm>
    </dsp:sp>
    <dsp:sp modelId="{582B1624-CFB9-4155-A13D-733F41F870E1}">
      <dsp:nvSpPr>
        <dsp:cNvPr id="0" name=""/>
        <dsp:cNvSpPr/>
      </dsp:nvSpPr>
      <dsp:spPr>
        <a:xfrm rot="2142401">
          <a:off x="3897323" y="3491859"/>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3489889"/>
        <a:ext cx="25561" cy="25561"/>
      </dsp:txXfrm>
    </dsp:sp>
    <dsp:sp modelId="{866BAAEB-6849-4BBB-A062-081AD33532ED}">
      <dsp:nvSpPr>
        <dsp:cNvPr id="0" name=""/>
        <dsp:cNvSpPr/>
      </dsp:nvSpPr>
      <dsp:spPr>
        <a:xfrm>
          <a:off x="4360500" y="3392402"/>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Naïve Bayes Imputation</a:t>
          </a:r>
          <a:endParaRPr lang="en-ZA" sz="1300" kern="1200" dirty="0"/>
        </a:p>
      </dsp:txBody>
      <dsp:txXfrm>
        <a:off x="4375698" y="3407600"/>
        <a:ext cx="1007416" cy="488510"/>
      </dsp:txXfrm>
    </dsp:sp>
    <dsp:sp modelId="{9CA8FB5C-50A7-4FAD-AF26-9EA0CCB2DA90}">
      <dsp:nvSpPr>
        <dsp:cNvPr id="0" name=""/>
        <dsp:cNvSpPr/>
      </dsp:nvSpPr>
      <dsp:spPr>
        <a:xfrm rot="4248906">
          <a:off x="707948" y="2913969"/>
          <a:ext cx="987669" cy="21621"/>
        </a:xfrm>
        <a:custGeom>
          <a:avLst/>
          <a:gdLst/>
          <a:ahLst/>
          <a:cxnLst/>
          <a:rect l="0" t="0" r="0" b="0"/>
          <a:pathLst>
            <a:path>
              <a:moveTo>
                <a:pt x="0" y="10810"/>
              </a:moveTo>
              <a:lnTo>
                <a:pt x="987669" y="1081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1177091" y="2900087"/>
        <a:ext cx="49383" cy="49383"/>
      </dsp:txXfrm>
    </dsp:sp>
    <dsp:sp modelId="{C061E002-D3F6-4313-BA49-8614DA4609FF}">
      <dsp:nvSpPr>
        <dsp:cNvPr id="0" name=""/>
        <dsp:cNvSpPr/>
      </dsp:nvSpPr>
      <dsp:spPr>
        <a:xfrm>
          <a:off x="1364065" y="3131734"/>
          <a:ext cx="1037812" cy="518906"/>
        </a:xfrm>
        <a:prstGeom prst="roundRect">
          <a:avLst>
            <a:gd name="adj" fmla="val 10000"/>
          </a:avLst>
        </a:prstGeom>
        <a:solidFill>
          <a:srgbClr val="00206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Base Test</a:t>
          </a:r>
          <a:endParaRPr lang="en-ZA" sz="1300" kern="1200" dirty="0"/>
        </a:p>
      </dsp:txBody>
      <dsp:txXfrm>
        <a:off x="1379263" y="3146932"/>
        <a:ext cx="1007416" cy="4885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D1D582-6234-43C5-A87E-DBC57AED7D8B}">
      <dsp:nvSpPr>
        <dsp:cNvPr id="0" name=""/>
        <dsp:cNvSpPr/>
      </dsp:nvSpPr>
      <dsp:spPr>
        <a:xfrm>
          <a:off x="1687" y="2198917"/>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Nursery Dataset</a:t>
          </a:r>
          <a:endParaRPr lang="en-ZA" sz="1300" kern="1200" dirty="0"/>
        </a:p>
      </dsp:txBody>
      <dsp:txXfrm>
        <a:off x="16885" y="2214115"/>
        <a:ext cx="1007416" cy="488510"/>
      </dsp:txXfrm>
    </dsp:sp>
    <dsp:sp modelId="{87E898FB-2BB1-44D1-B016-944267D3E986}">
      <dsp:nvSpPr>
        <dsp:cNvPr id="0" name=""/>
        <dsp:cNvSpPr/>
      </dsp:nvSpPr>
      <dsp:spPr>
        <a:xfrm rot="16832937">
          <a:off x="408972" y="1688774"/>
          <a:ext cx="1543662" cy="21621"/>
        </a:xfrm>
        <a:custGeom>
          <a:avLst/>
          <a:gdLst/>
          <a:ahLst/>
          <a:cxnLst/>
          <a:rect l="0" t="0" r="0" b="0"/>
          <a:pathLst>
            <a:path>
              <a:moveTo>
                <a:pt x="0" y="10810"/>
              </a:moveTo>
              <a:lnTo>
                <a:pt x="1543662" y="1081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1142211" y="1660993"/>
        <a:ext cx="77183" cy="77183"/>
      </dsp:txXfrm>
    </dsp:sp>
    <dsp:sp modelId="{95AD70D2-D7B6-46B7-8DBD-D69F7CC9E118}">
      <dsp:nvSpPr>
        <dsp:cNvPr id="0" name=""/>
        <dsp:cNvSpPr/>
      </dsp:nvSpPr>
      <dsp:spPr>
        <a:xfrm>
          <a:off x="1322106" y="681345"/>
          <a:ext cx="1037812" cy="518906"/>
        </a:xfrm>
        <a:prstGeom prst="roundRect">
          <a:avLst>
            <a:gd name="adj" fmla="val 10000"/>
          </a:avLst>
        </a:prstGeom>
        <a:solidFill>
          <a:srgbClr val="00206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Base Train</a:t>
          </a:r>
          <a:endParaRPr lang="en-ZA" sz="1300" kern="1200" dirty="0"/>
        </a:p>
      </dsp:txBody>
      <dsp:txXfrm>
        <a:off x="1337304" y="696543"/>
        <a:ext cx="1007416" cy="488510"/>
      </dsp:txXfrm>
    </dsp:sp>
    <dsp:sp modelId="{86A62DD5-4A63-400D-9CCC-97B60BD4A742}">
      <dsp:nvSpPr>
        <dsp:cNvPr id="0" name=""/>
        <dsp:cNvSpPr/>
      </dsp:nvSpPr>
      <dsp:spPr>
        <a:xfrm rot="161316">
          <a:off x="2359617" y="942846"/>
          <a:ext cx="548246" cy="21621"/>
        </a:xfrm>
        <a:custGeom>
          <a:avLst/>
          <a:gdLst/>
          <a:ahLst/>
          <a:cxnLst/>
          <a:rect l="0" t="0" r="0" b="0"/>
          <a:pathLst>
            <a:path>
              <a:moveTo>
                <a:pt x="0" y="10810"/>
              </a:moveTo>
              <a:lnTo>
                <a:pt x="548246"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2620034" y="939950"/>
        <a:ext cx="27412" cy="27412"/>
      </dsp:txXfrm>
    </dsp:sp>
    <dsp:sp modelId="{CEEE8176-35D1-4192-9728-E16633BB788F}">
      <dsp:nvSpPr>
        <dsp:cNvPr id="0" name=""/>
        <dsp:cNvSpPr/>
      </dsp:nvSpPr>
      <dsp:spPr>
        <a:xfrm>
          <a:off x="2907562" y="707062"/>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10% missing values</a:t>
          </a:r>
          <a:endParaRPr lang="en-ZA" sz="1300" kern="1200" dirty="0"/>
        </a:p>
      </dsp:txBody>
      <dsp:txXfrm>
        <a:off x="2922760" y="722260"/>
        <a:ext cx="1007416" cy="488510"/>
      </dsp:txXfrm>
    </dsp:sp>
    <dsp:sp modelId="{489275FA-36DF-49A6-9C08-B8E8744A6D56}">
      <dsp:nvSpPr>
        <dsp:cNvPr id="0" name=""/>
        <dsp:cNvSpPr/>
      </dsp:nvSpPr>
      <dsp:spPr>
        <a:xfrm rot="19457599">
          <a:off x="3897323" y="806519"/>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804549"/>
        <a:ext cx="25561" cy="25561"/>
      </dsp:txXfrm>
    </dsp:sp>
    <dsp:sp modelId="{D5BAAADF-3150-47B1-BBF5-2FFBFD86FCED}">
      <dsp:nvSpPr>
        <dsp:cNvPr id="0" name=""/>
        <dsp:cNvSpPr/>
      </dsp:nvSpPr>
      <dsp:spPr>
        <a:xfrm>
          <a:off x="4360500" y="408691"/>
          <a:ext cx="1037812" cy="518906"/>
        </a:xfrm>
        <a:prstGeom prst="roundRect">
          <a:avLst>
            <a:gd name="adj" fmla="val 10000"/>
          </a:avLst>
        </a:prstGeom>
        <a:solidFill>
          <a:srgbClr val="629DD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Mode Imputation</a:t>
          </a:r>
          <a:endParaRPr lang="en-ZA" sz="1300" kern="1200" dirty="0"/>
        </a:p>
      </dsp:txBody>
      <dsp:txXfrm>
        <a:off x="4375698" y="423889"/>
        <a:ext cx="1007416" cy="488510"/>
      </dsp:txXfrm>
    </dsp:sp>
    <dsp:sp modelId="{B4C65A40-9E2A-41DC-9BAC-254A833EBF26}">
      <dsp:nvSpPr>
        <dsp:cNvPr id="0" name=""/>
        <dsp:cNvSpPr/>
      </dsp:nvSpPr>
      <dsp:spPr>
        <a:xfrm rot="2142401">
          <a:off x="3897323" y="1104890"/>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1102920"/>
        <a:ext cx="25561" cy="25561"/>
      </dsp:txXfrm>
    </dsp:sp>
    <dsp:sp modelId="{11E00BCE-51DB-4A00-A065-5BD7138A44DD}">
      <dsp:nvSpPr>
        <dsp:cNvPr id="0" name=""/>
        <dsp:cNvSpPr/>
      </dsp:nvSpPr>
      <dsp:spPr>
        <a:xfrm>
          <a:off x="4360500" y="1005433"/>
          <a:ext cx="1037812" cy="518906"/>
        </a:xfrm>
        <a:prstGeom prst="roundRect">
          <a:avLst>
            <a:gd name="adj" fmla="val 10000"/>
          </a:avLst>
        </a:prstGeom>
        <a:solidFill>
          <a:srgbClr val="00206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Naïve Bayes Imputation</a:t>
          </a:r>
          <a:endParaRPr lang="en-ZA" sz="1300" kern="1200" dirty="0"/>
        </a:p>
      </dsp:txBody>
      <dsp:txXfrm>
        <a:off x="4375698" y="1020631"/>
        <a:ext cx="1007416" cy="488510"/>
      </dsp:txXfrm>
    </dsp:sp>
    <dsp:sp modelId="{E75DE5B3-0F75-45A9-A4AC-33BDF190805E}">
      <dsp:nvSpPr>
        <dsp:cNvPr id="0" name=""/>
        <dsp:cNvSpPr/>
      </dsp:nvSpPr>
      <dsp:spPr>
        <a:xfrm rot="3948675">
          <a:off x="1965466" y="1539588"/>
          <a:ext cx="1336549" cy="21621"/>
        </a:xfrm>
        <a:custGeom>
          <a:avLst/>
          <a:gdLst/>
          <a:ahLst/>
          <a:cxnLst/>
          <a:rect l="0" t="0" r="0" b="0"/>
          <a:pathLst>
            <a:path>
              <a:moveTo>
                <a:pt x="0" y="10810"/>
              </a:moveTo>
              <a:lnTo>
                <a:pt x="1336549"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2600327" y="1516985"/>
        <a:ext cx="66827" cy="66827"/>
      </dsp:txXfrm>
    </dsp:sp>
    <dsp:sp modelId="{1011E41C-C8FA-4D0B-A0BF-5E8F7EFE30F6}">
      <dsp:nvSpPr>
        <dsp:cNvPr id="0" name=""/>
        <dsp:cNvSpPr/>
      </dsp:nvSpPr>
      <dsp:spPr>
        <a:xfrm>
          <a:off x="2907562" y="1900546"/>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40% missing values</a:t>
          </a:r>
          <a:endParaRPr lang="en-ZA" sz="1300" kern="1200" dirty="0"/>
        </a:p>
      </dsp:txBody>
      <dsp:txXfrm>
        <a:off x="2922760" y="1915744"/>
        <a:ext cx="1007416" cy="488510"/>
      </dsp:txXfrm>
    </dsp:sp>
    <dsp:sp modelId="{FA8B4599-3A06-4087-A47C-01252F5134AA}">
      <dsp:nvSpPr>
        <dsp:cNvPr id="0" name=""/>
        <dsp:cNvSpPr/>
      </dsp:nvSpPr>
      <dsp:spPr>
        <a:xfrm rot="19457599">
          <a:off x="3897323" y="2000003"/>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1998033"/>
        <a:ext cx="25561" cy="25561"/>
      </dsp:txXfrm>
    </dsp:sp>
    <dsp:sp modelId="{F1D4DE00-DD38-423D-A61F-57CC7A686178}">
      <dsp:nvSpPr>
        <dsp:cNvPr id="0" name=""/>
        <dsp:cNvSpPr/>
      </dsp:nvSpPr>
      <dsp:spPr>
        <a:xfrm>
          <a:off x="4360500" y="1602175"/>
          <a:ext cx="1037812" cy="518906"/>
        </a:xfrm>
        <a:prstGeom prst="roundRect">
          <a:avLst>
            <a:gd name="adj" fmla="val 10000"/>
          </a:avLst>
        </a:prstGeom>
        <a:solidFill>
          <a:srgbClr val="629DD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Mode Imputation</a:t>
          </a:r>
          <a:endParaRPr lang="en-ZA" sz="1300" kern="1200" dirty="0"/>
        </a:p>
      </dsp:txBody>
      <dsp:txXfrm>
        <a:off x="4375698" y="1617373"/>
        <a:ext cx="1007416" cy="488510"/>
      </dsp:txXfrm>
    </dsp:sp>
    <dsp:sp modelId="{2E6CA308-8D40-4A42-853B-2FC7F54008FC}">
      <dsp:nvSpPr>
        <dsp:cNvPr id="0" name=""/>
        <dsp:cNvSpPr/>
      </dsp:nvSpPr>
      <dsp:spPr>
        <a:xfrm rot="2142401">
          <a:off x="3897323" y="2298375"/>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2296404"/>
        <a:ext cx="25561" cy="25561"/>
      </dsp:txXfrm>
    </dsp:sp>
    <dsp:sp modelId="{62C0C9BA-4E7F-4F26-BA4E-6252A888F0B7}">
      <dsp:nvSpPr>
        <dsp:cNvPr id="0" name=""/>
        <dsp:cNvSpPr/>
      </dsp:nvSpPr>
      <dsp:spPr>
        <a:xfrm>
          <a:off x="4360500" y="2198917"/>
          <a:ext cx="1037812" cy="518906"/>
        </a:xfrm>
        <a:prstGeom prst="roundRect">
          <a:avLst>
            <a:gd name="adj" fmla="val 10000"/>
          </a:avLst>
        </a:prstGeom>
        <a:solidFill>
          <a:srgbClr val="00206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Naïve Bayes Imputation</a:t>
          </a:r>
          <a:endParaRPr lang="en-ZA" sz="1300" kern="1200" dirty="0"/>
        </a:p>
      </dsp:txBody>
      <dsp:txXfrm>
        <a:off x="4375698" y="2214115"/>
        <a:ext cx="1007416" cy="488510"/>
      </dsp:txXfrm>
    </dsp:sp>
    <dsp:sp modelId="{CF6FE85F-78B4-4DEC-8957-5E2C57573F7D}">
      <dsp:nvSpPr>
        <dsp:cNvPr id="0" name=""/>
        <dsp:cNvSpPr/>
      </dsp:nvSpPr>
      <dsp:spPr>
        <a:xfrm rot="4632685">
          <a:off x="1396711" y="2136330"/>
          <a:ext cx="2474058" cy="21621"/>
        </a:xfrm>
        <a:custGeom>
          <a:avLst/>
          <a:gdLst/>
          <a:ahLst/>
          <a:cxnLst/>
          <a:rect l="0" t="0" r="0" b="0"/>
          <a:pathLst>
            <a:path>
              <a:moveTo>
                <a:pt x="0" y="10810"/>
              </a:moveTo>
              <a:lnTo>
                <a:pt x="247405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ZA" sz="800" kern="1200"/>
        </a:p>
      </dsp:txBody>
      <dsp:txXfrm>
        <a:off x="2571889" y="2085290"/>
        <a:ext cx="123702" cy="123702"/>
      </dsp:txXfrm>
    </dsp:sp>
    <dsp:sp modelId="{8A24F98F-0497-46A2-A3E4-D879EA5B0C00}">
      <dsp:nvSpPr>
        <dsp:cNvPr id="0" name=""/>
        <dsp:cNvSpPr/>
      </dsp:nvSpPr>
      <dsp:spPr>
        <a:xfrm>
          <a:off x="2907562" y="3094031"/>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70% Missing Values</a:t>
          </a:r>
          <a:endParaRPr lang="en-ZA" sz="1300" kern="1200" dirty="0"/>
        </a:p>
      </dsp:txBody>
      <dsp:txXfrm>
        <a:off x="2922760" y="3109229"/>
        <a:ext cx="1007416" cy="488510"/>
      </dsp:txXfrm>
    </dsp:sp>
    <dsp:sp modelId="{6DF180AF-E3DE-47A1-B975-7BB65FC18014}">
      <dsp:nvSpPr>
        <dsp:cNvPr id="0" name=""/>
        <dsp:cNvSpPr/>
      </dsp:nvSpPr>
      <dsp:spPr>
        <a:xfrm rot="19457599">
          <a:off x="3897323" y="3193488"/>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3191518"/>
        <a:ext cx="25561" cy="25561"/>
      </dsp:txXfrm>
    </dsp:sp>
    <dsp:sp modelId="{B01624F6-34D2-430A-9E5F-056048AD71E1}">
      <dsp:nvSpPr>
        <dsp:cNvPr id="0" name=""/>
        <dsp:cNvSpPr/>
      </dsp:nvSpPr>
      <dsp:spPr>
        <a:xfrm>
          <a:off x="4360500" y="2795660"/>
          <a:ext cx="1037812" cy="518906"/>
        </a:xfrm>
        <a:prstGeom prst="roundRect">
          <a:avLst>
            <a:gd name="adj" fmla="val 10000"/>
          </a:avLst>
        </a:prstGeom>
        <a:solidFill>
          <a:srgbClr val="629DD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Mode Imputation</a:t>
          </a:r>
          <a:endParaRPr lang="en-ZA" sz="1300" kern="1200" dirty="0"/>
        </a:p>
      </dsp:txBody>
      <dsp:txXfrm>
        <a:off x="4375698" y="2810858"/>
        <a:ext cx="1007416" cy="488510"/>
      </dsp:txXfrm>
    </dsp:sp>
    <dsp:sp modelId="{582B1624-CFB9-4155-A13D-733F41F870E1}">
      <dsp:nvSpPr>
        <dsp:cNvPr id="0" name=""/>
        <dsp:cNvSpPr/>
      </dsp:nvSpPr>
      <dsp:spPr>
        <a:xfrm rot="2142401">
          <a:off x="3897323" y="3491859"/>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3489889"/>
        <a:ext cx="25561" cy="25561"/>
      </dsp:txXfrm>
    </dsp:sp>
    <dsp:sp modelId="{866BAAEB-6849-4BBB-A062-081AD33532ED}">
      <dsp:nvSpPr>
        <dsp:cNvPr id="0" name=""/>
        <dsp:cNvSpPr/>
      </dsp:nvSpPr>
      <dsp:spPr>
        <a:xfrm>
          <a:off x="4360500" y="3392402"/>
          <a:ext cx="1037812" cy="518906"/>
        </a:xfrm>
        <a:prstGeom prst="roundRect">
          <a:avLst>
            <a:gd name="adj" fmla="val 10000"/>
          </a:avLst>
        </a:prstGeom>
        <a:solidFill>
          <a:srgbClr val="00206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Naïve Bayes Imputation</a:t>
          </a:r>
          <a:endParaRPr lang="en-ZA" sz="1300" kern="1200" dirty="0"/>
        </a:p>
      </dsp:txBody>
      <dsp:txXfrm>
        <a:off x="4375698" y="3407600"/>
        <a:ext cx="1007416" cy="488510"/>
      </dsp:txXfrm>
    </dsp:sp>
    <dsp:sp modelId="{9CA8FB5C-50A7-4FAD-AF26-9EA0CCB2DA90}">
      <dsp:nvSpPr>
        <dsp:cNvPr id="0" name=""/>
        <dsp:cNvSpPr/>
      </dsp:nvSpPr>
      <dsp:spPr>
        <a:xfrm rot="4248906">
          <a:off x="707948" y="2913969"/>
          <a:ext cx="987669" cy="21621"/>
        </a:xfrm>
        <a:custGeom>
          <a:avLst/>
          <a:gdLst/>
          <a:ahLst/>
          <a:cxnLst/>
          <a:rect l="0" t="0" r="0" b="0"/>
          <a:pathLst>
            <a:path>
              <a:moveTo>
                <a:pt x="0" y="10810"/>
              </a:moveTo>
              <a:lnTo>
                <a:pt x="987669" y="1081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1177091" y="2900087"/>
        <a:ext cx="49383" cy="49383"/>
      </dsp:txXfrm>
    </dsp:sp>
    <dsp:sp modelId="{C061E002-D3F6-4313-BA49-8614DA4609FF}">
      <dsp:nvSpPr>
        <dsp:cNvPr id="0" name=""/>
        <dsp:cNvSpPr/>
      </dsp:nvSpPr>
      <dsp:spPr>
        <a:xfrm>
          <a:off x="1364065" y="3131734"/>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Base Test</a:t>
          </a:r>
          <a:endParaRPr lang="en-ZA" sz="1300" kern="1200" dirty="0"/>
        </a:p>
      </dsp:txBody>
      <dsp:txXfrm>
        <a:off x="1379263" y="3146932"/>
        <a:ext cx="1007416" cy="4885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D1D582-6234-43C5-A87E-DBC57AED7D8B}">
      <dsp:nvSpPr>
        <dsp:cNvPr id="0" name=""/>
        <dsp:cNvSpPr/>
      </dsp:nvSpPr>
      <dsp:spPr>
        <a:xfrm>
          <a:off x="1687" y="2198917"/>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Nursery Dataset</a:t>
          </a:r>
          <a:endParaRPr lang="en-ZA" sz="1300" kern="1200" dirty="0"/>
        </a:p>
      </dsp:txBody>
      <dsp:txXfrm>
        <a:off x="16885" y="2214115"/>
        <a:ext cx="1007416" cy="488510"/>
      </dsp:txXfrm>
    </dsp:sp>
    <dsp:sp modelId="{87E898FB-2BB1-44D1-B016-944267D3E986}">
      <dsp:nvSpPr>
        <dsp:cNvPr id="0" name=""/>
        <dsp:cNvSpPr/>
      </dsp:nvSpPr>
      <dsp:spPr>
        <a:xfrm rot="16832937">
          <a:off x="408972" y="1688774"/>
          <a:ext cx="1543662" cy="21621"/>
        </a:xfrm>
        <a:custGeom>
          <a:avLst/>
          <a:gdLst/>
          <a:ahLst/>
          <a:cxnLst/>
          <a:rect l="0" t="0" r="0" b="0"/>
          <a:pathLst>
            <a:path>
              <a:moveTo>
                <a:pt x="0" y="10810"/>
              </a:moveTo>
              <a:lnTo>
                <a:pt x="1543662" y="1081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1142211" y="1660993"/>
        <a:ext cx="77183" cy="77183"/>
      </dsp:txXfrm>
    </dsp:sp>
    <dsp:sp modelId="{95AD70D2-D7B6-46B7-8DBD-D69F7CC9E118}">
      <dsp:nvSpPr>
        <dsp:cNvPr id="0" name=""/>
        <dsp:cNvSpPr/>
      </dsp:nvSpPr>
      <dsp:spPr>
        <a:xfrm>
          <a:off x="1322106" y="681345"/>
          <a:ext cx="1037812" cy="518906"/>
        </a:xfrm>
        <a:prstGeom prst="roundRect">
          <a:avLst>
            <a:gd name="adj" fmla="val 10000"/>
          </a:avLst>
        </a:prstGeom>
        <a:solidFill>
          <a:srgbClr val="1B74B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Base Train</a:t>
          </a:r>
          <a:endParaRPr lang="en-ZA" sz="1300" kern="1200" dirty="0"/>
        </a:p>
      </dsp:txBody>
      <dsp:txXfrm>
        <a:off x="1337304" y="696543"/>
        <a:ext cx="1007416" cy="488510"/>
      </dsp:txXfrm>
    </dsp:sp>
    <dsp:sp modelId="{86A62DD5-4A63-400D-9CCC-97B60BD4A742}">
      <dsp:nvSpPr>
        <dsp:cNvPr id="0" name=""/>
        <dsp:cNvSpPr/>
      </dsp:nvSpPr>
      <dsp:spPr>
        <a:xfrm rot="161316">
          <a:off x="2359617" y="942846"/>
          <a:ext cx="548246" cy="21621"/>
        </a:xfrm>
        <a:custGeom>
          <a:avLst/>
          <a:gdLst/>
          <a:ahLst/>
          <a:cxnLst/>
          <a:rect l="0" t="0" r="0" b="0"/>
          <a:pathLst>
            <a:path>
              <a:moveTo>
                <a:pt x="0" y="10810"/>
              </a:moveTo>
              <a:lnTo>
                <a:pt x="548246"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2620034" y="939950"/>
        <a:ext cx="27412" cy="27412"/>
      </dsp:txXfrm>
    </dsp:sp>
    <dsp:sp modelId="{CEEE8176-35D1-4192-9728-E16633BB788F}">
      <dsp:nvSpPr>
        <dsp:cNvPr id="0" name=""/>
        <dsp:cNvSpPr/>
      </dsp:nvSpPr>
      <dsp:spPr>
        <a:xfrm>
          <a:off x="2907562" y="707062"/>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10% missing values</a:t>
          </a:r>
          <a:endParaRPr lang="en-ZA" sz="1300" kern="1200" dirty="0"/>
        </a:p>
      </dsp:txBody>
      <dsp:txXfrm>
        <a:off x="2922760" y="722260"/>
        <a:ext cx="1007416" cy="488510"/>
      </dsp:txXfrm>
    </dsp:sp>
    <dsp:sp modelId="{489275FA-36DF-49A6-9C08-B8E8744A6D56}">
      <dsp:nvSpPr>
        <dsp:cNvPr id="0" name=""/>
        <dsp:cNvSpPr/>
      </dsp:nvSpPr>
      <dsp:spPr>
        <a:xfrm rot="19457599">
          <a:off x="3897323" y="806519"/>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804549"/>
        <a:ext cx="25561" cy="25561"/>
      </dsp:txXfrm>
    </dsp:sp>
    <dsp:sp modelId="{D5BAAADF-3150-47B1-BBF5-2FFBFD86FCED}">
      <dsp:nvSpPr>
        <dsp:cNvPr id="0" name=""/>
        <dsp:cNvSpPr/>
      </dsp:nvSpPr>
      <dsp:spPr>
        <a:xfrm>
          <a:off x="4360500" y="408691"/>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Mode Imputation</a:t>
          </a:r>
          <a:endParaRPr lang="en-ZA" sz="1300" kern="1200" dirty="0"/>
        </a:p>
      </dsp:txBody>
      <dsp:txXfrm>
        <a:off x="4375698" y="423889"/>
        <a:ext cx="1007416" cy="488510"/>
      </dsp:txXfrm>
    </dsp:sp>
    <dsp:sp modelId="{B4C65A40-9E2A-41DC-9BAC-254A833EBF26}">
      <dsp:nvSpPr>
        <dsp:cNvPr id="0" name=""/>
        <dsp:cNvSpPr/>
      </dsp:nvSpPr>
      <dsp:spPr>
        <a:xfrm rot="2142401">
          <a:off x="3897323" y="1104890"/>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1102920"/>
        <a:ext cx="25561" cy="25561"/>
      </dsp:txXfrm>
    </dsp:sp>
    <dsp:sp modelId="{11E00BCE-51DB-4A00-A065-5BD7138A44DD}">
      <dsp:nvSpPr>
        <dsp:cNvPr id="0" name=""/>
        <dsp:cNvSpPr/>
      </dsp:nvSpPr>
      <dsp:spPr>
        <a:xfrm>
          <a:off x="4360500" y="1005433"/>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Naïve Bayes Imputation</a:t>
          </a:r>
          <a:endParaRPr lang="en-ZA" sz="1300" kern="1200" dirty="0"/>
        </a:p>
      </dsp:txBody>
      <dsp:txXfrm>
        <a:off x="4375698" y="1020631"/>
        <a:ext cx="1007416" cy="488510"/>
      </dsp:txXfrm>
    </dsp:sp>
    <dsp:sp modelId="{E75DE5B3-0F75-45A9-A4AC-33BDF190805E}">
      <dsp:nvSpPr>
        <dsp:cNvPr id="0" name=""/>
        <dsp:cNvSpPr/>
      </dsp:nvSpPr>
      <dsp:spPr>
        <a:xfrm rot="3948675">
          <a:off x="1965466" y="1539588"/>
          <a:ext cx="1336549" cy="21621"/>
        </a:xfrm>
        <a:custGeom>
          <a:avLst/>
          <a:gdLst/>
          <a:ahLst/>
          <a:cxnLst/>
          <a:rect l="0" t="0" r="0" b="0"/>
          <a:pathLst>
            <a:path>
              <a:moveTo>
                <a:pt x="0" y="10810"/>
              </a:moveTo>
              <a:lnTo>
                <a:pt x="1336549"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2600327" y="1516985"/>
        <a:ext cx="66827" cy="66827"/>
      </dsp:txXfrm>
    </dsp:sp>
    <dsp:sp modelId="{1011E41C-C8FA-4D0B-A0BF-5E8F7EFE30F6}">
      <dsp:nvSpPr>
        <dsp:cNvPr id="0" name=""/>
        <dsp:cNvSpPr/>
      </dsp:nvSpPr>
      <dsp:spPr>
        <a:xfrm>
          <a:off x="2907562" y="1900546"/>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40% missing values</a:t>
          </a:r>
          <a:endParaRPr lang="en-ZA" sz="1300" kern="1200" dirty="0"/>
        </a:p>
      </dsp:txBody>
      <dsp:txXfrm>
        <a:off x="2922760" y="1915744"/>
        <a:ext cx="1007416" cy="488510"/>
      </dsp:txXfrm>
    </dsp:sp>
    <dsp:sp modelId="{FA8B4599-3A06-4087-A47C-01252F5134AA}">
      <dsp:nvSpPr>
        <dsp:cNvPr id="0" name=""/>
        <dsp:cNvSpPr/>
      </dsp:nvSpPr>
      <dsp:spPr>
        <a:xfrm rot="19457599">
          <a:off x="3897323" y="2000003"/>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1998033"/>
        <a:ext cx="25561" cy="25561"/>
      </dsp:txXfrm>
    </dsp:sp>
    <dsp:sp modelId="{F1D4DE00-DD38-423D-A61F-57CC7A686178}">
      <dsp:nvSpPr>
        <dsp:cNvPr id="0" name=""/>
        <dsp:cNvSpPr/>
      </dsp:nvSpPr>
      <dsp:spPr>
        <a:xfrm>
          <a:off x="4360500" y="1602175"/>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Mode Imputation</a:t>
          </a:r>
          <a:endParaRPr lang="en-ZA" sz="1300" kern="1200" dirty="0"/>
        </a:p>
      </dsp:txBody>
      <dsp:txXfrm>
        <a:off x="4375698" y="1617373"/>
        <a:ext cx="1007416" cy="488510"/>
      </dsp:txXfrm>
    </dsp:sp>
    <dsp:sp modelId="{2E6CA308-8D40-4A42-853B-2FC7F54008FC}">
      <dsp:nvSpPr>
        <dsp:cNvPr id="0" name=""/>
        <dsp:cNvSpPr/>
      </dsp:nvSpPr>
      <dsp:spPr>
        <a:xfrm rot="2142401">
          <a:off x="3897323" y="2298375"/>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2296404"/>
        <a:ext cx="25561" cy="25561"/>
      </dsp:txXfrm>
    </dsp:sp>
    <dsp:sp modelId="{62C0C9BA-4E7F-4F26-BA4E-6252A888F0B7}">
      <dsp:nvSpPr>
        <dsp:cNvPr id="0" name=""/>
        <dsp:cNvSpPr/>
      </dsp:nvSpPr>
      <dsp:spPr>
        <a:xfrm>
          <a:off x="4360500" y="2198917"/>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Naïve Bayes Imputation</a:t>
          </a:r>
          <a:endParaRPr lang="en-ZA" sz="1300" kern="1200" dirty="0"/>
        </a:p>
      </dsp:txBody>
      <dsp:txXfrm>
        <a:off x="4375698" y="2214115"/>
        <a:ext cx="1007416" cy="488510"/>
      </dsp:txXfrm>
    </dsp:sp>
    <dsp:sp modelId="{CF6FE85F-78B4-4DEC-8957-5E2C57573F7D}">
      <dsp:nvSpPr>
        <dsp:cNvPr id="0" name=""/>
        <dsp:cNvSpPr/>
      </dsp:nvSpPr>
      <dsp:spPr>
        <a:xfrm rot="4632685">
          <a:off x="1396711" y="2136330"/>
          <a:ext cx="2474058" cy="21621"/>
        </a:xfrm>
        <a:custGeom>
          <a:avLst/>
          <a:gdLst/>
          <a:ahLst/>
          <a:cxnLst/>
          <a:rect l="0" t="0" r="0" b="0"/>
          <a:pathLst>
            <a:path>
              <a:moveTo>
                <a:pt x="0" y="10810"/>
              </a:moveTo>
              <a:lnTo>
                <a:pt x="247405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ZA" sz="800" kern="1200"/>
        </a:p>
      </dsp:txBody>
      <dsp:txXfrm>
        <a:off x="2571889" y="2085290"/>
        <a:ext cx="123702" cy="123702"/>
      </dsp:txXfrm>
    </dsp:sp>
    <dsp:sp modelId="{8A24F98F-0497-46A2-A3E4-D879EA5B0C00}">
      <dsp:nvSpPr>
        <dsp:cNvPr id="0" name=""/>
        <dsp:cNvSpPr/>
      </dsp:nvSpPr>
      <dsp:spPr>
        <a:xfrm>
          <a:off x="2907562" y="3094031"/>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70% Missing Values</a:t>
          </a:r>
          <a:endParaRPr lang="en-ZA" sz="1300" kern="1200" dirty="0"/>
        </a:p>
      </dsp:txBody>
      <dsp:txXfrm>
        <a:off x="2922760" y="3109229"/>
        <a:ext cx="1007416" cy="488510"/>
      </dsp:txXfrm>
    </dsp:sp>
    <dsp:sp modelId="{6DF180AF-E3DE-47A1-B975-7BB65FC18014}">
      <dsp:nvSpPr>
        <dsp:cNvPr id="0" name=""/>
        <dsp:cNvSpPr/>
      </dsp:nvSpPr>
      <dsp:spPr>
        <a:xfrm rot="19457599">
          <a:off x="3897323" y="3193488"/>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3191518"/>
        <a:ext cx="25561" cy="25561"/>
      </dsp:txXfrm>
    </dsp:sp>
    <dsp:sp modelId="{B01624F6-34D2-430A-9E5F-056048AD71E1}">
      <dsp:nvSpPr>
        <dsp:cNvPr id="0" name=""/>
        <dsp:cNvSpPr/>
      </dsp:nvSpPr>
      <dsp:spPr>
        <a:xfrm>
          <a:off x="4360500" y="2795660"/>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Mode Imputation</a:t>
          </a:r>
          <a:endParaRPr lang="en-ZA" sz="1300" kern="1200" dirty="0"/>
        </a:p>
      </dsp:txBody>
      <dsp:txXfrm>
        <a:off x="4375698" y="2810858"/>
        <a:ext cx="1007416" cy="488510"/>
      </dsp:txXfrm>
    </dsp:sp>
    <dsp:sp modelId="{582B1624-CFB9-4155-A13D-733F41F870E1}">
      <dsp:nvSpPr>
        <dsp:cNvPr id="0" name=""/>
        <dsp:cNvSpPr/>
      </dsp:nvSpPr>
      <dsp:spPr>
        <a:xfrm rot="2142401">
          <a:off x="3897323" y="3491859"/>
          <a:ext cx="511228" cy="21621"/>
        </a:xfrm>
        <a:custGeom>
          <a:avLst/>
          <a:gdLst/>
          <a:ahLst/>
          <a:cxnLst/>
          <a:rect l="0" t="0" r="0" b="0"/>
          <a:pathLst>
            <a:path>
              <a:moveTo>
                <a:pt x="0" y="10810"/>
              </a:moveTo>
              <a:lnTo>
                <a:pt x="511228" y="1081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4140156" y="3489889"/>
        <a:ext cx="25561" cy="25561"/>
      </dsp:txXfrm>
    </dsp:sp>
    <dsp:sp modelId="{866BAAEB-6849-4BBB-A062-081AD33532ED}">
      <dsp:nvSpPr>
        <dsp:cNvPr id="0" name=""/>
        <dsp:cNvSpPr/>
      </dsp:nvSpPr>
      <dsp:spPr>
        <a:xfrm>
          <a:off x="4360500" y="3392402"/>
          <a:ext cx="1037812" cy="518906"/>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Naïve Bayes Imputation</a:t>
          </a:r>
          <a:endParaRPr lang="en-ZA" sz="1300" kern="1200" dirty="0"/>
        </a:p>
      </dsp:txBody>
      <dsp:txXfrm>
        <a:off x="4375698" y="3407600"/>
        <a:ext cx="1007416" cy="488510"/>
      </dsp:txXfrm>
    </dsp:sp>
    <dsp:sp modelId="{9CA8FB5C-50A7-4FAD-AF26-9EA0CCB2DA90}">
      <dsp:nvSpPr>
        <dsp:cNvPr id="0" name=""/>
        <dsp:cNvSpPr/>
      </dsp:nvSpPr>
      <dsp:spPr>
        <a:xfrm rot="4248906">
          <a:off x="707948" y="2913969"/>
          <a:ext cx="987669" cy="21621"/>
        </a:xfrm>
        <a:custGeom>
          <a:avLst/>
          <a:gdLst/>
          <a:ahLst/>
          <a:cxnLst/>
          <a:rect l="0" t="0" r="0" b="0"/>
          <a:pathLst>
            <a:path>
              <a:moveTo>
                <a:pt x="0" y="10810"/>
              </a:moveTo>
              <a:lnTo>
                <a:pt x="987669" y="1081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1177091" y="2900087"/>
        <a:ext cx="49383" cy="49383"/>
      </dsp:txXfrm>
    </dsp:sp>
    <dsp:sp modelId="{C061E002-D3F6-4313-BA49-8614DA4609FF}">
      <dsp:nvSpPr>
        <dsp:cNvPr id="0" name=""/>
        <dsp:cNvSpPr/>
      </dsp:nvSpPr>
      <dsp:spPr>
        <a:xfrm>
          <a:off x="1364065" y="3131734"/>
          <a:ext cx="1037812" cy="518906"/>
        </a:xfrm>
        <a:prstGeom prst="roundRect">
          <a:avLst>
            <a:gd name="adj" fmla="val 10000"/>
          </a:avLst>
        </a:prstGeom>
        <a:solidFill>
          <a:srgbClr val="00206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Base Test</a:t>
          </a:r>
          <a:endParaRPr lang="en-ZA" sz="1300" kern="1200" dirty="0"/>
        </a:p>
      </dsp:txBody>
      <dsp:txXfrm>
        <a:off x="1379263" y="3146932"/>
        <a:ext cx="1007416" cy="4885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D1D582-6234-43C5-A87E-DBC57AED7D8B}">
      <dsp:nvSpPr>
        <dsp:cNvPr id="0" name=""/>
        <dsp:cNvSpPr/>
      </dsp:nvSpPr>
      <dsp:spPr>
        <a:xfrm>
          <a:off x="1634" y="2001444"/>
          <a:ext cx="952154" cy="476077"/>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Nursery Dataset</a:t>
          </a:r>
          <a:endParaRPr lang="en-ZA" sz="1200" kern="1200" dirty="0"/>
        </a:p>
      </dsp:txBody>
      <dsp:txXfrm>
        <a:off x="15578" y="2015388"/>
        <a:ext cx="924266" cy="448189"/>
      </dsp:txXfrm>
    </dsp:sp>
    <dsp:sp modelId="{87E898FB-2BB1-44D1-B016-944267D3E986}">
      <dsp:nvSpPr>
        <dsp:cNvPr id="0" name=""/>
        <dsp:cNvSpPr/>
      </dsp:nvSpPr>
      <dsp:spPr>
        <a:xfrm rot="16867442">
          <a:off x="368509" y="1517015"/>
          <a:ext cx="1450388" cy="21796"/>
        </a:xfrm>
        <a:custGeom>
          <a:avLst/>
          <a:gdLst/>
          <a:ahLst/>
          <a:cxnLst/>
          <a:rect l="0" t="0" r="0" b="0"/>
          <a:pathLst>
            <a:path>
              <a:moveTo>
                <a:pt x="0" y="10898"/>
              </a:moveTo>
              <a:lnTo>
                <a:pt x="1450388" y="1089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1057443" y="1491654"/>
        <a:ext cx="72519" cy="72519"/>
      </dsp:txXfrm>
    </dsp:sp>
    <dsp:sp modelId="{95AD70D2-D7B6-46B7-8DBD-D69F7CC9E118}">
      <dsp:nvSpPr>
        <dsp:cNvPr id="0" name=""/>
        <dsp:cNvSpPr/>
      </dsp:nvSpPr>
      <dsp:spPr>
        <a:xfrm>
          <a:off x="1233617" y="578306"/>
          <a:ext cx="952154" cy="476077"/>
        </a:xfrm>
        <a:prstGeom prst="roundRect">
          <a:avLst>
            <a:gd name="adj" fmla="val 10000"/>
          </a:avLst>
        </a:prstGeom>
        <a:solidFill>
          <a:srgbClr val="00206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Base Train</a:t>
          </a:r>
          <a:endParaRPr lang="en-ZA" sz="1200" kern="1200" dirty="0"/>
        </a:p>
      </dsp:txBody>
      <dsp:txXfrm>
        <a:off x="1247561" y="592250"/>
        <a:ext cx="924266" cy="448189"/>
      </dsp:txXfrm>
    </dsp:sp>
    <dsp:sp modelId="{86A62DD5-4A63-400D-9CCC-97B60BD4A742}">
      <dsp:nvSpPr>
        <dsp:cNvPr id="0" name=""/>
        <dsp:cNvSpPr/>
      </dsp:nvSpPr>
      <dsp:spPr>
        <a:xfrm rot="386553">
          <a:off x="2184241" y="832654"/>
          <a:ext cx="484957" cy="21796"/>
        </a:xfrm>
        <a:custGeom>
          <a:avLst/>
          <a:gdLst/>
          <a:ahLst/>
          <a:cxnLst/>
          <a:rect l="0" t="0" r="0" b="0"/>
          <a:pathLst>
            <a:path>
              <a:moveTo>
                <a:pt x="0" y="10898"/>
              </a:moveTo>
              <a:lnTo>
                <a:pt x="484957" y="1089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2414596" y="831428"/>
        <a:ext cx="24247" cy="24247"/>
      </dsp:txXfrm>
    </dsp:sp>
    <dsp:sp modelId="{CEEE8176-35D1-4192-9728-E16633BB788F}">
      <dsp:nvSpPr>
        <dsp:cNvPr id="0" name=""/>
        <dsp:cNvSpPr/>
      </dsp:nvSpPr>
      <dsp:spPr>
        <a:xfrm>
          <a:off x="2667667" y="632722"/>
          <a:ext cx="952154" cy="476077"/>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10% missing values</a:t>
          </a:r>
          <a:endParaRPr lang="en-ZA" sz="1200" kern="1200" dirty="0"/>
        </a:p>
      </dsp:txBody>
      <dsp:txXfrm>
        <a:off x="2681611" y="646666"/>
        <a:ext cx="924266" cy="448189"/>
      </dsp:txXfrm>
    </dsp:sp>
    <dsp:sp modelId="{489275FA-36DF-49A6-9C08-B8E8744A6D56}">
      <dsp:nvSpPr>
        <dsp:cNvPr id="0" name=""/>
        <dsp:cNvSpPr/>
      </dsp:nvSpPr>
      <dsp:spPr>
        <a:xfrm rot="19457599">
          <a:off x="3575736" y="722990"/>
          <a:ext cx="469032" cy="21796"/>
        </a:xfrm>
        <a:custGeom>
          <a:avLst/>
          <a:gdLst/>
          <a:ahLst/>
          <a:cxnLst/>
          <a:rect l="0" t="0" r="0" b="0"/>
          <a:pathLst>
            <a:path>
              <a:moveTo>
                <a:pt x="0" y="10898"/>
              </a:moveTo>
              <a:lnTo>
                <a:pt x="469032" y="1089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3798527" y="722162"/>
        <a:ext cx="23451" cy="23451"/>
      </dsp:txXfrm>
    </dsp:sp>
    <dsp:sp modelId="{D5BAAADF-3150-47B1-BBF5-2FFBFD86FCED}">
      <dsp:nvSpPr>
        <dsp:cNvPr id="0" name=""/>
        <dsp:cNvSpPr/>
      </dsp:nvSpPr>
      <dsp:spPr>
        <a:xfrm>
          <a:off x="4000683" y="358977"/>
          <a:ext cx="952154" cy="476077"/>
        </a:xfrm>
        <a:prstGeom prst="roundRect">
          <a:avLst>
            <a:gd name="adj" fmla="val 10000"/>
          </a:avLst>
        </a:prstGeom>
        <a:solidFill>
          <a:srgbClr val="629DD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Mode Imputation</a:t>
          </a:r>
          <a:endParaRPr lang="en-ZA" sz="1200" kern="1200" dirty="0"/>
        </a:p>
      </dsp:txBody>
      <dsp:txXfrm>
        <a:off x="4014627" y="372921"/>
        <a:ext cx="924266" cy="448189"/>
      </dsp:txXfrm>
    </dsp:sp>
    <dsp:sp modelId="{B4C65A40-9E2A-41DC-9BAC-254A833EBF26}">
      <dsp:nvSpPr>
        <dsp:cNvPr id="0" name=""/>
        <dsp:cNvSpPr/>
      </dsp:nvSpPr>
      <dsp:spPr>
        <a:xfrm rot="1945176">
          <a:off x="3584511" y="981323"/>
          <a:ext cx="453117" cy="21796"/>
        </a:xfrm>
        <a:custGeom>
          <a:avLst/>
          <a:gdLst/>
          <a:ahLst/>
          <a:cxnLst/>
          <a:rect l="0" t="0" r="0" b="0"/>
          <a:pathLst>
            <a:path>
              <a:moveTo>
                <a:pt x="0" y="10898"/>
              </a:moveTo>
              <a:lnTo>
                <a:pt x="453117" y="1089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3799742" y="980894"/>
        <a:ext cx="22655" cy="22655"/>
      </dsp:txXfrm>
    </dsp:sp>
    <dsp:sp modelId="{11E00BCE-51DB-4A00-A065-5BD7138A44DD}">
      <dsp:nvSpPr>
        <dsp:cNvPr id="0" name=""/>
        <dsp:cNvSpPr/>
      </dsp:nvSpPr>
      <dsp:spPr>
        <a:xfrm>
          <a:off x="4002318" y="875645"/>
          <a:ext cx="952154" cy="476077"/>
        </a:xfrm>
        <a:prstGeom prst="roundRect">
          <a:avLst>
            <a:gd name="adj" fmla="val 10000"/>
          </a:avLst>
        </a:prstGeom>
        <a:solidFill>
          <a:srgbClr val="00206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Naïve Bayes Imputation</a:t>
          </a:r>
          <a:endParaRPr lang="en-ZA" sz="1200" kern="1200" dirty="0"/>
        </a:p>
      </dsp:txBody>
      <dsp:txXfrm>
        <a:off x="4016262" y="889589"/>
        <a:ext cx="924266" cy="448189"/>
      </dsp:txXfrm>
    </dsp:sp>
    <dsp:sp modelId="{E75DE5B3-0F75-45A9-A4AC-33BDF190805E}">
      <dsp:nvSpPr>
        <dsp:cNvPr id="0" name=""/>
        <dsp:cNvSpPr/>
      </dsp:nvSpPr>
      <dsp:spPr>
        <a:xfrm rot="4035218">
          <a:off x="1803557" y="1380143"/>
          <a:ext cx="1246325" cy="21796"/>
        </a:xfrm>
        <a:custGeom>
          <a:avLst/>
          <a:gdLst/>
          <a:ahLst/>
          <a:cxnLst/>
          <a:rect l="0" t="0" r="0" b="0"/>
          <a:pathLst>
            <a:path>
              <a:moveTo>
                <a:pt x="0" y="10898"/>
              </a:moveTo>
              <a:lnTo>
                <a:pt x="1246325" y="1089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2395561" y="1359883"/>
        <a:ext cx="62316" cy="62316"/>
      </dsp:txXfrm>
    </dsp:sp>
    <dsp:sp modelId="{1011E41C-C8FA-4D0B-A0BF-5E8F7EFE30F6}">
      <dsp:nvSpPr>
        <dsp:cNvPr id="0" name=""/>
        <dsp:cNvSpPr/>
      </dsp:nvSpPr>
      <dsp:spPr>
        <a:xfrm>
          <a:off x="2667667" y="1727699"/>
          <a:ext cx="952154" cy="476077"/>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40% missing values</a:t>
          </a:r>
          <a:endParaRPr lang="en-ZA" sz="1200" kern="1200" dirty="0"/>
        </a:p>
      </dsp:txBody>
      <dsp:txXfrm>
        <a:off x="2681611" y="1741643"/>
        <a:ext cx="924266" cy="448189"/>
      </dsp:txXfrm>
    </dsp:sp>
    <dsp:sp modelId="{FA8B4599-3A06-4087-A47C-01252F5134AA}">
      <dsp:nvSpPr>
        <dsp:cNvPr id="0" name=""/>
        <dsp:cNvSpPr/>
      </dsp:nvSpPr>
      <dsp:spPr>
        <a:xfrm rot="19457599">
          <a:off x="3575736" y="1817967"/>
          <a:ext cx="469032" cy="21796"/>
        </a:xfrm>
        <a:custGeom>
          <a:avLst/>
          <a:gdLst/>
          <a:ahLst/>
          <a:cxnLst/>
          <a:rect l="0" t="0" r="0" b="0"/>
          <a:pathLst>
            <a:path>
              <a:moveTo>
                <a:pt x="0" y="10898"/>
              </a:moveTo>
              <a:lnTo>
                <a:pt x="469032" y="1089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3798527" y="1817140"/>
        <a:ext cx="23451" cy="23451"/>
      </dsp:txXfrm>
    </dsp:sp>
    <dsp:sp modelId="{F1D4DE00-DD38-423D-A61F-57CC7A686178}">
      <dsp:nvSpPr>
        <dsp:cNvPr id="0" name=""/>
        <dsp:cNvSpPr/>
      </dsp:nvSpPr>
      <dsp:spPr>
        <a:xfrm>
          <a:off x="4000683" y="1453955"/>
          <a:ext cx="952154" cy="476077"/>
        </a:xfrm>
        <a:prstGeom prst="roundRect">
          <a:avLst>
            <a:gd name="adj" fmla="val 10000"/>
          </a:avLst>
        </a:prstGeom>
        <a:solidFill>
          <a:srgbClr val="629DD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Mode Imputation</a:t>
          </a:r>
          <a:endParaRPr lang="en-ZA" sz="1200" kern="1200" dirty="0"/>
        </a:p>
      </dsp:txBody>
      <dsp:txXfrm>
        <a:off x="4014627" y="1467899"/>
        <a:ext cx="924266" cy="448189"/>
      </dsp:txXfrm>
    </dsp:sp>
    <dsp:sp modelId="{2E6CA308-8D40-4A42-853B-2FC7F54008FC}">
      <dsp:nvSpPr>
        <dsp:cNvPr id="0" name=""/>
        <dsp:cNvSpPr/>
      </dsp:nvSpPr>
      <dsp:spPr>
        <a:xfrm rot="1945176">
          <a:off x="3584511" y="2076301"/>
          <a:ext cx="453117" cy="21796"/>
        </a:xfrm>
        <a:custGeom>
          <a:avLst/>
          <a:gdLst/>
          <a:ahLst/>
          <a:cxnLst/>
          <a:rect l="0" t="0" r="0" b="0"/>
          <a:pathLst>
            <a:path>
              <a:moveTo>
                <a:pt x="0" y="10898"/>
              </a:moveTo>
              <a:lnTo>
                <a:pt x="453117" y="1089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3799742" y="2075872"/>
        <a:ext cx="22655" cy="22655"/>
      </dsp:txXfrm>
    </dsp:sp>
    <dsp:sp modelId="{62C0C9BA-4E7F-4F26-BA4E-6252A888F0B7}">
      <dsp:nvSpPr>
        <dsp:cNvPr id="0" name=""/>
        <dsp:cNvSpPr/>
      </dsp:nvSpPr>
      <dsp:spPr>
        <a:xfrm>
          <a:off x="4002318" y="1970623"/>
          <a:ext cx="952154" cy="476077"/>
        </a:xfrm>
        <a:prstGeom prst="roundRect">
          <a:avLst>
            <a:gd name="adj" fmla="val 10000"/>
          </a:avLst>
        </a:prstGeom>
        <a:solidFill>
          <a:srgbClr val="00206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Naïve Bayes Imputation</a:t>
          </a:r>
          <a:endParaRPr lang="en-ZA" sz="1200" kern="1200" dirty="0"/>
        </a:p>
      </dsp:txBody>
      <dsp:txXfrm>
        <a:off x="4016262" y="1984567"/>
        <a:ext cx="924266" cy="448189"/>
      </dsp:txXfrm>
    </dsp:sp>
    <dsp:sp modelId="{CF6FE85F-78B4-4DEC-8957-5E2C57573F7D}">
      <dsp:nvSpPr>
        <dsp:cNvPr id="0" name=""/>
        <dsp:cNvSpPr/>
      </dsp:nvSpPr>
      <dsp:spPr>
        <a:xfrm rot="4672911">
          <a:off x="1278958" y="1927632"/>
          <a:ext cx="2295522" cy="21796"/>
        </a:xfrm>
        <a:custGeom>
          <a:avLst/>
          <a:gdLst/>
          <a:ahLst/>
          <a:cxnLst/>
          <a:rect l="0" t="0" r="0" b="0"/>
          <a:pathLst>
            <a:path>
              <a:moveTo>
                <a:pt x="0" y="10898"/>
              </a:moveTo>
              <a:lnTo>
                <a:pt x="2295522" y="1089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ZA" sz="800" kern="1200"/>
        </a:p>
      </dsp:txBody>
      <dsp:txXfrm>
        <a:off x="2369331" y="1881142"/>
        <a:ext cx="114776" cy="114776"/>
      </dsp:txXfrm>
    </dsp:sp>
    <dsp:sp modelId="{8A24F98F-0497-46A2-A3E4-D879EA5B0C00}">
      <dsp:nvSpPr>
        <dsp:cNvPr id="0" name=""/>
        <dsp:cNvSpPr/>
      </dsp:nvSpPr>
      <dsp:spPr>
        <a:xfrm>
          <a:off x="2667667" y="2822677"/>
          <a:ext cx="952154" cy="476077"/>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70% Missing Values</a:t>
          </a:r>
          <a:endParaRPr lang="en-ZA" sz="1200" kern="1200" dirty="0"/>
        </a:p>
      </dsp:txBody>
      <dsp:txXfrm>
        <a:off x="2681611" y="2836621"/>
        <a:ext cx="924266" cy="448189"/>
      </dsp:txXfrm>
    </dsp:sp>
    <dsp:sp modelId="{6DF180AF-E3DE-47A1-B975-7BB65FC18014}">
      <dsp:nvSpPr>
        <dsp:cNvPr id="0" name=""/>
        <dsp:cNvSpPr/>
      </dsp:nvSpPr>
      <dsp:spPr>
        <a:xfrm rot="19457599">
          <a:off x="3575736" y="2912945"/>
          <a:ext cx="469032" cy="21796"/>
        </a:xfrm>
        <a:custGeom>
          <a:avLst/>
          <a:gdLst/>
          <a:ahLst/>
          <a:cxnLst/>
          <a:rect l="0" t="0" r="0" b="0"/>
          <a:pathLst>
            <a:path>
              <a:moveTo>
                <a:pt x="0" y="10898"/>
              </a:moveTo>
              <a:lnTo>
                <a:pt x="469032" y="1089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3798527" y="2912118"/>
        <a:ext cx="23451" cy="23451"/>
      </dsp:txXfrm>
    </dsp:sp>
    <dsp:sp modelId="{B01624F6-34D2-430A-9E5F-056048AD71E1}">
      <dsp:nvSpPr>
        <dsp:cNvPr id="0" name=""/>
        <dsp:cNvSpPr/>
      </dsp:nvSpPr>
      <dsp:spPr>
        <a:xfrm>
          <a:off x="4000683" y="2548933"/>
          <a:ext cx="952154" cy="476077"/>
        </a:xfrm>
        <a:prstGeom prst="roundRect">
          <a:avLst>
            <a:gd name="adj" fmla="val 10000"/>
          </a:avLst>
        </a:prstGeom>
        <a:solidFill>
          <a:srgbClr val="629DD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Mode Imputation</a:t>
          </a:r>
          <a:endParaRPr lang="en-ZA" sz="1200" kern="1200" dirty="0"/>
        </a:p>
      </dsp:txBody>
      <dsp:txXfrm>
        <a:off x="4014627" y="2562877"/>
        <a:ext cx="924266" cy="448189"/>
      </dsp:txXfrm>
    </dsp:sp>
    <dsp:sp modelId="{582B1624-CFB9-4155-A13D-733F41F870E1}">
      <dsp:nvSpPr>
        <dsp:cNvPr id="0" name=""/>
        <dsp:cNvSpPr/>
      </dsp:nvSpPr>
      <dsp:spPr>
        <a:xfrm rot="2142401">
          <a:off x="3575736" y="3186690"/>
          <a:ext cx="469032" cy="21796"/>
        </a:xfrm>
        <a:custGeom>
          <a:avLst/>
          <a:gdLst/>
          <a:ahLst/>
          <a:cxnLst/>
          <a:rect l="0" t="0" r="0" b="0"/>
          <a:pathLst>
            <a:path>
              <a:moveTo>
                <a:pt x="0" y="10898"/>
              </a:moveTo>
              <a:lnTo>
                <a:pt x="469032" y="1089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3798527" y="3185862"/>
        <a:ext cx="23451" cy="23451"/>
      </dsp:txXfrm>
    </dsp:sp>
    <dsp:sp modelId="{866BAAEB-6849-4BBB-A062-081AD33532ED}">
      <dsp:nvSpPr>
        <dsp:cNvPr id="0" name=""/>
        <dsp:cNvSpPr/>
      </dsp:nvSpPr>
      <dsp:spPr>
        <a:xfrm>
          <a:off x="4000683" y="3096422"/>
          <a:ext cx="952154" cy="476077"/>
        </a:xfrm>
        <a:prstGeom prst="roundRect">
          <a:avLst>
            <a:gd name="adj" fmla="val 10000"/>
          </a:avLst>
        </a:prstGeom>
        <a:solidFill>
          <a:srgbClr val="00206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Naïve Bayes Imputation</a:t>
          </a:r>
          <a:endParaRPr lang="en-ZA" sz="1200" kern="1200" dirty="0"/>
        </a:p>
      </dsp:txBody>
      <dsp:txXfrm>
        <a:off x="4014627" y="3110366"/>
        <a:ext cx="924266" cy="448189"/>
      </dsp:txXfrm>
    </dsp:sp>
    <dsp:sp modelId="{9CA8FB5C-50A7-4FAD-AF26-9EA0CCB2DA90}">
      <dsp:nvSpPr>
        <dsp:cNvPr id="0" name=""/>
        <dsp:cNvSpPr/>
      </dsp:nvSpPr>
      <dsp:spPr>
        <a:xfrm rot="4248906">
          <a:off x="649602" y="2656497"/>
          <a:ext cx="906149" cy="21796"/>
        </a:xfrm>
        <a:custGeom>
          <a:avLst/>
          <a:gdLst/>
          <a:ahLst/>
          <a:cxnLst/>
          <a:rect l="0" t="0" r="0" b="0"/>
          <a:pathLst>
            <a:path>
              <a:moveTo>
                <a:pt x="0" y="10898"/>
              </a:moveTo>
              <a:lnTo>
                <a:pt x="906149" y="1089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ZA" sz="500" kern="1200"/>
        </a:p>
      </dsp:txBody>
      <dsp:txXfrm>
        <a:off x="1080023" y="2644741"/>
        <a:ext cx="45307" cy="45307"/>
      </dsp:txXfrm>
    </dsp:sp>
    <dsp:sp modelId="{C061E002-D3F6-4313-BA49-8614DA4609FF}">
      <dsp:nvSpPr>
        <dsp:cNvPr id="0" name=""/>
        <dsp:cNvSpPr/>
      </dsp:nvSpPr>
      <dsp:spPr>
        <a:xfrm>
          <a:off x="1251565" y="2857269"/>
          <a:ext cx="952154" cy="476077"/>
        </a:xfrm>
        <a:prstGeom prst="roundRect">
          <a:avLst>
            <a:gd name="adj" fmla="val 10000"/>
          </a:avLst>
        </a:prstGeom>
        <a:solidFill>
          <a:schemeClr val="bg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Base Test</a:t>
          </a:r>
          <a:endParaRPr lang="en-ZA" sz="1200" kern="1200" dirty="0"/>
        </a:p>
      </dsp:txBody>
      <dsp:txXfrm>
        <a:off x="1265509" y="2871213"/>
        <a:ext cx="924266" cy="44818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9421044"/>
            <a:ext cx="2955290" cy="497656"/>
          </a:xfrm>
          <a:prstGeom prst="rect">
            <a:avLst/>
          </a:prstGeom>
        </p:spPr>
        <p:txBody>
          <a:bodyPr vert="horz" lIns="91440" tIns="45720" rIns="91440" bIns="45720" rtlCol="0" anchor="b"/>
          <a:lstStyle>
            <a:lvl1pPr algn="l">
              <a:defRPr sz="1200"/>
            </a:lvl1pPr>
          </a:lstStyle>
          <a:p>
            <a:endParaRPr lang="en-GB" sz="700"/>
          </a:p>
        </p:txBody>
      </p:sp>
      <p:sp>
        <p:nvSpPr>
          <p:cNvPr id="7" name="Slide Number Placeholder 6"/>
          <p:cNvSpPr>
            <a:spLocks noGrp="1"/>
          </p:cNvSpPr>
          <p:nvPr>
            <p:ph type="sldNum" sz="quarter" idx="3"/>
          </p:nvPr>
        </p:nvSpPr>
        <p:spPr>
          <a:xfrm>
            <a:off x="3863032" y="9421044"/>
            <a:ext cx="2955290" cy="497656"/>
          </a:xfrm>
          <a:prstGeom prst="rect">
            <a:avLst/>
          </a:prstGeom>
        </p:spPr>
        <p:txBody>
          <a:bodyPr vert="horz" lIns="91440" tIns="45720" rIns="91440" bIns="45720" rtlCol="0" anchor="b"/>
          <a:lstStyle>
            <a:lvl1pPr algn="r">
              <a:defRPr sz="1200"/>
            </a:lvl1pPr>
          </a:lstStyle>
          <a:p>
            <a:fld id="{5D8382C0-1D05-4229-918E-CDD7B7E48B4A}" type="slidenum">
              <a:rPr lang="en-GB" sz="700" smtClean="0"/>
              <a:t>‹#›</a:t>
            </a:fld>
            <a:endParaRPr lang="en-GB" sz="700"/>
          </a:p>
        </p:txBody>
      </p:sp>
      <p:sp>
        <p:nvSpPr>
          <p:cNvPr id="8" name="Date Placeholder 7"/>
          <p:cNvSpPr>
            <a:spLocks noGrp="1"/>
          </p:cNvSpPr>
          <p:nvPr>
            <p:ph type="dt" sz="quarter" idx="1"/>
          </p:nvPr>
        </p:nvSpPr>
        <p:spPr>
          <a:xfrm>
            <a:off x="3863032" y="0"/>
            <a:ext cx="2955290" cy="497658"/>
          </a:xfrm>
          <a:prstGeom prst="rect">
            <a:avLst/>
          </a:prstGeom>
        </p:spPr>
        <p:txBody>
          <a:bodyPr vert="horz" lIns="91440" tIns="45720" rIns="91440" bIns="45720" rtlCol="0"/>
          <a:lstStyle>
            <a:lvl1pPr algn="r">
              <a:defRPr sz="1200"/>
            </a:lvl1pPr>
          </a:lstStyle>
          <a:p>
            <a:fld id="{13F6AEEE-E778-402E-8B8F-9A98AED26EB8}" type="datetimeFigureOut">
              <a:rPr lang="en-GB" sz="700" smtClean="0"/>
              <a:t>19/05/2024</a:t>
            </a:fld>
            <a:endParaRPr lang="en-GB" sz="700"/>
          </a:p>
        </p:txBody>
      </p:sp>
      <p:sp>
        <p:nvSpPr>
          <p:cNvPr id="9" name="Header Placeholder 8"/>
          <p:cNvSpPr>
            <a:spLocks noGrp="1"/>
          </p:cNvSpPr>
          <p:nvPr>
            <p:ph type="hdr" sz="quarter"/>
          </p:nvPr>
        </p:nvSpPr>
        <p:spPr>
          <a:xfrm>
            <a:off x="0" y="0"/>
            <a:ext cx="2955290" cy="497658"/>
          </a:xfrm>
          <a:prstGeom prst="rect">
            <a:avLst/>
          </a:prstGeom>
        </p:spPr>
        <p:txBody>
          <a:bodyPr vert="horz" lIns="91440" tIns="45720" rIns="91440" bIns="45720" rtlCol="0"/>
          <a:lstStyle>
            <a:lvl1pPr algn="l">
              <a:defRPr sz="1200"/>
            </a:lvl1pPr>
          </a:lstStyle>
          <a:p>
            <a:endParaRPr lang="en-GB" sz="700"/>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3124" userDrawn="1">
          <p15:clr>
            <a:srgbClr val="F26B43"/>
          </p15:clr>
        </p15:guide>
        <p15:guide id="2" pos="2148"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1990" y="4773374"/>
            <a:ext cx="5455920" cy="39054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Date Placeholder 8"/>
          <p:cNvSpPr>
            <a:spLocks noGrp="1"/>
          </p:cNvSpPr>
          <p:nvPr>
            <p:ph type="dt" idx="1"/>
          </p:nvPr>
        </p:nvSpPr>
        <p:spPr>
          <a:xfrm>
            <a:off x="3863032" y="0"/>
            <a:ext cx="2955290" cy="497658"/>
          </a:xfrm>
          <a:prstGeom prst="rect">
            <a:avLst/>
          </a:prstGeom>
        </p:spPr>
        <p:txBody>
          <a:bodyPr vert="horz" lIns="91440" tIns="45720" rIns="91440" bIns="45720" rtlCol="0"/>
          <a:lstStyle>
            <a:lvl1pPr algn="r">
              <a:defRPr sz="700"/>
            </a:lvl1pPr>
          </a:lstStyle>
          <a:p>
            <a:fld id="{1386E511-D742-4EFE-90B5-C9FC42762E0F}" type="datetimeFigureOut">
              <a:rPr lang="en-GB" smtClean="0"/>
              <a:pPr/>
              <a:t>19/05/2024</a:t>
            </a:fld>
            <a:endParaRPr lang="en-GB"/>
          </a:p>
        </p:txBody>
      </p:sp>
      <p:sp>
        <p:nvSpPr>
          <p:cNvPr id="10" name="Slide Number Placeholder 9"/>
          <p:cNvSpPr>
            <a:spLocks noGrp="1"/>
          </p:cNvSpPr>
          <p:nvPr>
            <p:ph type="sldNum" sz="quarter" idx="5"/>
          </p:nvPr>
        </p:nvSpPr>
        <p:spPr>
          <a:xfrm>
            <a:off x="3863032" y="9421044"/>
            <a:ext cx="2955290" cy="497656"/>
          </a:xfrm>
          <a:prstGeom prst="rect">
            <a:avLst/>
          </a:prstGeom>
        </p:spPr>
        <p:txBody>
          <a:bodyPr vert="horz" lIns="91440" tIns="45720" rIns="91440" bIns="45720" rtlCol="0" anchor="b"/>
          <a:lstStyle>
            <a:lvl1pPr algn="r">
              <a:defRPr sz="700"/>
            </a:lvl1pPr>
          </a:lstStyle>
          <a:p>
            <a:fld id="{A16CFAD1-D197-4A88-B173-A6412E995EE5}" type="slidenum">
              <a:rPr lang="en-GB" smtClean="0"/>
              <a:pPr/>
              <a:t>‹#›</a:t>
            </a:fld>
            <a:endParaRPr lang="en-GB"/>
          </a:p>
        </p:txBody>
      </p:sp>
      <p:sp>
        <p:nvSpPr>
          <p:cNvPr id="11" name="Footer Placeholder 10"/>
          <p:cNvSpPr>
            <a:spLocks noGrp="1"/>
          </p:cNvSpPr>
          <p:nvPr>
            <p:ph type="ftr" sz="quarter" idx="4"/>
          </p:nvPr>
        </p:nvSpPr>
        <p:spPr>
          <a:xfrm>
            <a:off x="0" y="9421044"/>
            <a:ext cx="2955290" cy="497656"/>
          </a:xfrm>
          <a:prstGeom prst="rect">
            <a:avLst/>
          </a:prstGeom>
        </p:spPr>
        <p:txBody>
          <a:bodyPr vert="horz" lIns="91440" tIns="45720" rIns="91440" bIns="45720" rtlCol="0" anchor="b"/>
          <a:lstStyle>
            <a:lvl1pPr algn="l">
              <a:defRPr sz="700"/>
            </a:lvl1pPr>
          </a:lstStyle>
          <a:p>
            <a:endParaRPr lang="en-GB"/>
          </a:p>
        </p:txBody>
      </p:sp>
      <p:sp>
        <p:nvSpPr>
          <p:cNvPr id="12" name="Slide Image Placeholder 11"/>
          <p:cNvSpPr>
            <a:spLocks noGrp="1" noRot="1" noChangeAspect="1"/>
          </p:cNvSpPr>
          <p:nvPr>
            <p:ph type="sldImg" idx="2"/>
          </p:nvPr>
        </p:nvSpPr>
        <p:spPr>
          <a:xfrm>
            <a:off x="434975" y="1239838"/>
            <a:ext cx="5949950" cy="3348037"/>
          </a:xfrm>
          <a:prstGeom prst="rect">
            <a:avLst/>
          </a:prstGeom>
          <a:noFill/>
          <a:ln w="12700">
            <a:solidFill>
              <a:prstClr val="black"/>
            </a:solidFill>
          </a:ln>
        </p:spPr>
        <p:txBody>
          <a:bodyPr vert="horz" lIns="91440" tIns="45720" rIns="91440" bIns="45720" rtlCol="0" anchor="ctr"/>
          <a:lstStyle/>
          <a:p>
            <a:endParaRPr lang="en-GB"/>
          </a:p>
        </p:txBody>
      </p:sp>
      <p:sp>
        <p:nvSpPr>
          <p:cNvPr id="13" name="Header Placeholder 12"/>
          <p:cNvSpPr>
            <a:spLocks noGrp="1"/>
          </p:cNvSpPr>
          <p:nvPr>
            <p:ph type="hdr" sz="quarter"/>
          </p:nvPr>
        </p:nvSpPr>
        <p:spPr>
          <a:xfrm>
            <a:off x="0" y="0"/>
            <a:ext cx="2955290" cy="497658"/>
          </a:xfrm>
          <a:prstGeom prst="rect">
            <a:avLst/>
          </a:prstGeom>
        </p:spPr>
        <p:txBody>
          <a:bodyPr vert="horz" lIns="91440" tIns="45720" rIns="91440" bIns="45720" rtlCol="0"/>
          <a:lstStyle>
            <a:lvl1pPr algn="l">
              <a:defRPr sz="700"/>
            </a:lvl1pPr>
          </a:lstStyle>
          <a:p>
            <a:endParaRPr lang="en-GB"/>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54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72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3124" userDrawn="1">
          <p15:clr>
            <a:srgbClr val="F26B43"/>
          </p15:clr>
        </p15:guide>
        <p15:guide id="2" pos="214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b="0" i="0" dirty="0">
                <a:solidFill>
                  <a:srgbClr val="0D0D0D"/>
                </a:solidFill>
                <a:effectLst/>
                <a:latin typeface="Söhne"/>
              </a:rPr>
              <a:t>Greetings, everyone. My name is Difedile Rasenyalo, and I'm joined by Isabel, </a:t>
            </a:r>
            <a:r>
              <a:rPr lang="en-ZA" b="0" i="0" dirty="0" err="1">
                <a:solidFill>
                  <a:srgbClr val="0D0D0D"/>
                </a:solidFill>
                <a:effectLst/>
                <a:latin typeface="Söhne"/>
              </a:rPr>
              <a:t>Lize,Keba</a:t>
            </a:r>
            <a:r>
              <a:rPr lang="en-ZA" b="0" i="0" dirty="0">
                <a:solidFill>
                  <a:srgbClr val="0D0D0D"/>
                </a:solidFill>
                <a:effectLst/>
                <a:latin typeface="Söhne"/>
              </a:rPr>
              <a:t> and Seral. Together, we'll guide you through our presentation</a:t>
            </a:r>
            <a:endParaRPr lang="en-ZA"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1</a:t>
            </a:fld>
            <a:endParaRPr lang="en-GB"/>
          </a:p>
        </p:txBody>
      </p:sp>
    </p:spTree>
    <p:extLst>
      <p:ext uri="{BB962C8B-B14F-4D97-AF65-F5344CB8AC3E}">
        <p14:creationId xmlns:p14="http://schemas.microsoft.com/office/powerpoint/2010/main" val="2374694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800" kern="100" spc="-10">
                <a:effectLst/>
                <a:latin typeface="Arial Narrow" panose="020B0604020202020204" pitchFamily="34" charset="0"/>
                <a:ea typeface="Aptos" panose="020B0004020202020204" pitchFamily="34" charset="0"/>
                <a:cs typeface="Times New Roman" panose="02020603050405020304" pitchFamily="18" charset="0"/>
              </a:rPr>
              <a:t>Farhangfar</a:t>
            </a:r>
            <a:r>
              <a:rPr lang="en-US" sz="1800" kern="100" spc="-10" dirty="0">
                <a:effectLst/>
                <a:latin typeface="Arial Narrow" panose="020B0604020202020204" pitchFamily="34" charset="0"/>
                <a:ea typeface="Aptos" panose="020B0004020202020204" pitchFamily="34" charset="0"/>
                <a:cs typeface="Times New Roman" panose="02020603050405020304" pitchFamily="18" charset="0"/>
              </a:rPr>
              <a:t> </a:t>
            </a:r>
            <a:r>
              <a:rPr lang="en-US" sz="1800" i="1" kern="100" spc="-10" dirty="0" err="1">
                <a:effectLst/>
                <a:latin typeface="Arial Narrow" panose="020B0604020202020204" pitchFamily="34" charset="0"/>
                <a:ea typeface="Aptos" panose="020B0004020202020204" pitchFamily="34" charset="0"/>
                <a:cs typeface="Times New Roman" panose="02020603050405020304" pitchFamily="18" charset="0"/>
              </a:rPr>
              <a:t>et.al</a:t>
            </a:r>
            <a:r>
              <a:rPr lang="en-US" sz="1800" i="1" kern="100" spc="-10" dirty="0">
                <a:effectLst/>
                <a:latin typeface="Arial Narrow" panose="020B0604020202020204" pitchFamily="34" charset="0"/>
                <a:ea typeface="Aptos" panose="020B0004020202020204" pitchFamily="34" charset="0"/>
                <a:cs typeface="Times New Roman" panose="02020603050405020304" pitchFamily="18" charset="0"/>
              </a:rPr>
              <a:t>.</a:t>
            </a:r>
            <a:r>
              <a:rPr lang="en-US" sz="1800" kern="100" spc="-10" dirty="0">
                <a:effectLst/>
                <a:latin typeface="Arial Narrow" panose="020B0604020202020204" pitchFamily="34" charset="0"/>
                <a:ea typeface="Aptos" panose="020B0004020202020204" pitchFamily="34" charset="0"/>
                <a:cs typeface="Times New Roman" panose="02020603050405020304" pitchFamily="18" charset="0"/>
              </a:rPr>
              <a:t> conducted a similar (albeit infinitely more complex) study [3]. In it they tested 6 different imputation methods with 6 different classification models using the aggregated scores of 15 datasets (of which the ‘Nursery” dataset used in this assignment was one). As their study was much more nuanced and they used a unique way to measure model performance, direct comparisons were tricky. What was clear from their study however was that different imputation methods worked better for some models than others, and that there was no ‘universally better’ imputation method. This was also observed during this study, and supporting our findings.  Of all the imputation methods in their study, the mean imputation performed the worst. For the k-NN model, we found similar results whereas we did not see this response in the classification tree model. This could simply be explained by the different methodologies used for calculating the performance. </a:t>
            </a:r>
            <a:r>
              <a:rPr lang="en-US" sz="1800" kern="100" spc="-10" dirty="0" err="1">
                <a:effectLst/>
                <a:latin typeface="Arial Narrow" panose="020B0604020202020204" pitchFamily="34" charset="0"/>
                <a:ea typeface="Aptos" panose="020B0004020202020204" pitchFamily="34" charset="0"/>
                <a:cs typeface="Times New Roman" panose="02020603050405020304" pitchFamily="18" charset="0"/>
              </a:rPr>
              <a:t>Farhangfar</a:t>
            </a:r>
            <a:r>
              <a:rPr lang="en-US" sz="1800" kern="100" spc="-10" dirty="0">
                <a:effectLst/>
                <a:latin typeface="Arial Narrow" panose="020B0604020202020204" pitchFamily="34" charset="0"/>
                <a:ea typeface="Aptos" panose="020B0004020202020204" pitchFamily="34" charset="0"/>
                <a:cs typeface="Times New Roman" panose="02020603050405020304" pitchFamily="18" charset="0"/>
              </a:rPr>
              <a:t> </a:t>
            </a:r>
            <a:r>
              <a:rPr lang="en-US" sz="1800" i="1" kern="100" spc="-10" dirty="0" err="1">
                <a:effectLst/>
                <a:latin typeface="Arial Narrow" panose="020B0604020202020204" pitchFamily="34" charset="0"/>
                <a:ea typeface="Aptos" panose="020B0004020202020204" pitchFamily="34" charset="0"/>
                <a:cs typeface="Times New Roman" panose="02020603050405020304" pitchFamily="18" charset="0"/>
              </a:rPr>
              <a:t>et.al</a:t>
            </a:r>
            <a:r>
              <a:rPr lang="en-US" sz="1800" i="1" kern="100" spc="-10" dirty="0">
                <a:effectLst/>
                <a:latin typeface="Arial Narrow" panose="020B0604020202020204" pitchFamily="34" charset="0"/>
                <a:ea typeface="Aptos" panose="020B0004020202020204" pitchFamily="34" charset="0"/>
                <a:cs typeface="Times New Roman" panose="02020603050405020304" pitchFamily="18" charset="0"/>
              </a:rPr>
              <a:t>. </a:t>
            </a:r>
            <a:r>
              <a:rPr lang="en-US" sz="1800" kern="100" spc="-10" dirty="0">
                <a:effectLst/>
                <a:latin typeface="Arial Narrow" panose="020B0604020202020204" pitchFamily="34" charset="0"/>
                <a:ea typeface="Aptos" panose="020B0004020202020204" pitchFamily="34" charset="0"/>
                <a:cs typeface="Times New Roman" panose="02020603050405020304" pitchFamily="18" charset="0"/>
              </a:rPr>
              <a:t>measured their performance by calculating the classification error which was based on a zero-one loss [3]. </a:t>
            </a:r>
            <a:endParaRPr lang="en-ZA"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16CFAD1-D197-4A88-B173-A6412E995EE5}" type="slidenum">
              <a:rPr lang="en-GB" smtClean="0"/>
              <a:pPr/>
              <a:t>10</a:t>
            </a:fld>
            <a:endParaRPr lang="en-GB"/>
          </a:p>
        </p:txBody>
      </p:sp>
    </p:spTree>
    <p:extLst>
      <p:ext uri="{BB962C8B-B14F-4D97-AF65-F5344CB8AC3E}">
        <p14:creationId xmlns:p14="http://schemas.microsoft.com/office/powerpoint/2010/main" val="2244746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Arial Narrow" panose="020B0604020202020204" pitchFamily="34" charset="0"/>
                <a:ea typeface="Aptos" panose="020B0004020202020204" pitchFamily="34" charset="0"/>
                <a:cs typeface="Times New Roman" panose="02020603050405020304" pitchFamily="18" charset="0"/>
              </a:rPr>
              <a:t>In conclusion, the effectiveness of an imputation method is highly dependent on the type of model to be used. In this study it was found that the Naïve Bayes imputation suited the k-NN model better whereas the classification tree was more robust and the different imputation techniques performed about the same. In these cases, the simpler mean imputation would be recommended.</a:t>
            </a:r>
            <a:endParaRPr lang="en-ZA"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GB" dirty="0"/>
          </a:p>
          <a:p>
            <a:r>
              <a:rPr lang="en-GB" dirty="0"/>
              <a:t>These results </a:t>
            </a:r>
            <a:r>
              <a:rPr lang="en-GB" dirty="0" err="1"/>
              <a:t>alighn</a:t>
            </a:r>
            <a:r>
              <a:rPr lang="en-GB" dirty="0"/>
              <a:t> to what was found by </a:t>
            </a:r>
            <a:r>
              <a:rPr lang="en-GB" dirty="0" err="1"/>
              <a:t>Farhangfar</a:t>
            </a:r>
            <a:r>
              <a:rPr lang="en-GB" dirty="0"/>
              <a:t> et al.</a:t>
            </a:r>
          </a:p>
        </p:txBody>
      </p:sp>
      <p:sp>
        <p:nvSpPr>
          <p:cNvPr id="4" name="Slide Number Placeholder 3"/>
          <p:cNvSpPr>
            <a:spLocks noGrp="1"/>
          </p:cNvSpPr>
          <p:nvPr>
            <p:ph type="sldNum" sz="quarter" idx="5"/>
          </p:nvPr>
        </p:nvSpPr>
        <p:spPr/>
        <p:txBody>
          <a:bodyPr/>
          <a:lstStyle/>
          <a:p>
            <a:fld id="{A16CFAD1-D197-4A88-B173-A6412E995EE5}" type="slidenum">
              <a:rPr lang="en-GB" smtClean="0"/>
              <a:pPr/>
              <a:t>11</a:t>
            </a:fld>
            <a:endParaRPr lang="en-GB"/>
          </a:p>
        </p:txBody>
      </p:sp>
    </p:spTree>
    <p:extLst>
      <p:ext uri="{BB962C8B-B14F-4D97-AF65-F5344CB8AC3E}">
        <p14:creationId xmlns:p14="http://schemas.microsoft.com/office/powerpoint/2010/main" val="4023916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b="0" i="0" dirty="0">
                <a:solidFill>
                  <a:srgbClr val="0D0D0D"/>
                </a:solidFill>
                <a:effectLst/>
                <a:latin typeface="Söhne"/>
              </a:rPr>
              <a:t>We're excited to walk you through our presentation, covering the introduction, methodology, modelling, results &amp; discussion and the conclusion.</a:t>
            </a:r>
            <a:endParaRPr lang="en-ZA" dirty="0"/>
          </a:p>
          <a:p>
            <a:endParaRPr lang="en-ZA"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2</a:t>
            </a:fld>
            <a:endParaRPr lang="en-GB"/>
          </a:p>
        </p:txBody>
      </p:sp>
    </p:spTree>
    <p:extLst>
      <p:ext uri="{BB962C8B-B14F-4D97-AF65-F5344CB8AC3E}">
        <p14:creationId xmlns:p14="http://schemas.microsoft.com/office/powerpoint/2010/main" val="4889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ZA" b="0" i="0" dirty="0">
                <a:solidFill>
                  <a:srgbClr val="0D0D0D"/>
                </a:solidFill>
                <a:effectLst/>
                <a:latin typeface="Söhne"/>
              </a:rPr>
              <a:t>Missing data is a common challenge during data exploration and cleaning, often arising from integration errors or issues during data generation or collection. Handling missing values requires careful consideration, simply removing them risks losing valuable information and introducing bias. Imputation emerges as a promising solution, especially when a significant portion of the data is affected.</a:t>
            </a:r>
          </a:p>
          <a:p>
            <a:pPr algn="l"/>
            <a:r>
              <a:rPr lang="en-ZA" b="0" i="0" dirty="0">
                <a:solidFill>
                  <a:srgbClr val="0D0D0D"/>
                </a:solidFill>
                <a:effectLst/>
                <a:latin typeface="Söhne"/>
              </a:rPr>
              <a:t>This study investigates the impact of different imputation methods on classifier performance, focusing on mode imputation and Naïve Bayes classifier imputation. Using popular classifiers like k-Nearest Neighbours (k-NN) and decision trees, the study evaluates the effectiveness of these imputation techniques.</a:t>
            </a:r>
          </a:p>
          <a:p>
            <a:pPr algn="l"/>
            <a:r>
              <a:rPr lang="en-ZA" b="0" i="0" dirty="0">
                <a:solidFill>
                  <a:srgbClr val="0D0D0D"/>
                </a:solidFill>
                <a:effectLst/>
                <a:latin typeface="Söhne"/>
              </a:rPr>
              <a:t>The objective of the study is to evaluate the effectiveness of baseline imputation versus Naïve Bayes imputation on the performance of classification models. Additionally, we aim to assess the influence of the proportion of missing values on the effectiveness of the imputation method. This will be achieved by comparing the performance of two classification models trained on the control data and the imputed data, and then tested with unchanged data.</a:t>
            </a:r>
          </a:p>
          <a:p>
            <a:endParaRPr lang="en-GB"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3</a:t>
            </a:fld>
            <a:endParaRPr lang="en-GB"/>
          </a:p>
        </p:txBody>
      </p:sp>
    </p:spTree>
    <p:extLst>
      <p:ext uri="{BB962C8B-B14F-4D97-AF65-F5344CB8AC3E}">
        <p14:creationId xmlns:p14="http://schemas.microsoft.com/office/powerpoint/2010/main" val="2373758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ZA" sz="1200" kern="100" dirty="0">
                <a:effectLst/>
                <a:latin typeface="Calibri" panose="020F0502020204030204" pitchFamily="34" charset="0"/>
                <a:ea typeface="Calibri" panose="020F0502020204030204" pitchFamily="34" charset="0"/>
                <a:cs typeface="Times New Roman" panose="02020603050405020304" pitchFamily="18" charset="0"/>
              </a:rPr>
              <a:t>I am </a:t>
            </a:r>
            <a:r>
              <a:rPr lang="en-ZA" sz="1200" kern="100" dirty="0" err="1">
                <a:effectLst/>
                <a:latin typeface="Calibri" panose="020F0502020204030204" pitchFamily="34" charset="0"/>
                <a:ea typeface="Calibri" panose="020F0502020204030204" pitchFamily="34" charset="0"/>
                <a:cs typeface="Times New Roman" panose="02020603050405020304" pitchFamily="18" charset="0"/>
              </a:rPr>
              <a:t>Lize</a:t>
            </a:r>
            <a:r>
              <a:rPr lang="en-ZA" sz="1200" kern="100" dirty="0">
                <a:effectLst/>
                <a:latin typeface="Calibri" panose="020F0502020204030204" pitchFamily="34" charset="0"/>
                <a:ea typeface="Calibri" panose="020F0502020204030204" pitchFamily="34" charset="0"/>
                <a:cs typeface="Times New Roman" panose="02020603050405020304" pitchFamily="18" charset="0"/>
              </a:rPr>
              <a:t> Mostert, and I will be explaining the process of how we introduced missing values to our dataset as well as the methods applied during the imputation of these missing values.</a:t>
            </a:r>
          </a:p>
          <a:p>
            <a:pPr>
              <a:lnSpc>
                <a:spcPct val="107000"/>
              </a:lnSpc>
              <a:spcAft>
                <a:spcPts val="800"/>
              </a:spcAft>
            </a:pPr>
            <a:r>
              <a:rPr lang="en-ZA" sz="1200" kern="100" dirty="0">
                <a:effectLst/>
                <a:latin typeface="Calibri" panose="020F0502020204030204" pitchFamily="34" charset="0"/>
                <a:ea typeface="Calibri" panose="020F0502020204030204" pitchFamily="34" charset="0"/>
                <a:cs typeface="Times New Roman" panose="02020603050405020304" pitchFamily="18" charset="0"/>
              </a:rPr>
              <a:t>The first step was importing a clean and complete dataset that was used in the research paper we are comparing our results to. It is worth noting that during the initial data exploration, we did observe a skewed class distribution in the target feature. Following the data importation and exploration the dataset was then split into a 70:30 ratio of training to testing subsets.</a:t>
            </a:r>
          </a:p>
          <a:p>
            <a:pPr>
              <a:lnSpc>
                <a:spcPct val="107000"/>
              </a:lnSpc>
              <a:spcAft>
                <a:spcPts val="800"/>
              </a:spcAft>
            </a:pPr>
            <a:r>
              <a:rPr lang="en-ZA" sz="1200" kern="100" dirty="0">
                <a:effectLst/>
                <a:latin typeface="Calibri" panose="020F0502020204030204" pitchFamily="34" charset="0"/>
                <a:ea typeface="Calibri" panose="020F0502020204030204" pitchFamily="34" charset="0"/>
                <a:cs typeface="Times New Roman" panose="02020603050405020304" pitchFamily="18" charset="0"/>
              </a:rPr>
              <a:t>I then used the training dataset and introduced missing values randomly using a loop that iterated over every feature in the dataset. The missing values were introduced in three different proportions: 10%, 40% and 70% for each feature to create three different datasets with missing values from the training dataset.</a:t>
            </a:r>
          </a:p>
          <a:p>
            <a:pPr>
              <a:lnSpc>
                <a:spcPct val="107000"/>
              </a:lnSpc>
              <a:spcAft>
                <a:spcPts val="800"/>
              </a:spcAft>
            </a:pPr>
            <a:r>
              <a:rPr lang="en-ZA" sz="1200" kern="100" dirty="0">
                <a:effectLst/>
                <a:latin typeface="Calibri" panose="020F0502020204030204" pitchFamily="34" charset="0"/>
                <a:ea typeface="Calibri" panose="020F0502020204030204" pitchFamily="34" charset="0"/>
                <a:cs typeface="Times New Roman" panose="02020603050405020304" pitchFamily="18" charset="0"/>
              </a:rPr>
              <a:t>The following step involved imputing the missing values that were introduced in the previous step. Two methods were applied namely mode imputation and Naïve Bayes imputation. Because our data consisted of only categorical features, the mode of each feature was determined and used to fill in the missing values. For the Naïve Bayes imputation, I built and trained the Naïve Bayes model for each feature, and assigned the predicted values from the model to the missing values. From the imputation methods, two separate data frames were created; the </a:t>
            </a:r>
            <a:r>
              <a:rPr lang="en-ZA" sz="1200" kern="100" dirty="0" err="1">
                <a:effectLst/>
                <a:latin typeface="Calibri" panose="020F0502020204030204" pitchFamily="34" charset="0"/>
                <a:ea typeface="Calibri" panose="020F0502020204030204" pitchFamily="34" charset="0"/>
                <a:cs typeface="Times New Roman" panose="02020603050405020304" pitchFamily="18" charset="0"/>
              </a:rPr>
              <a:t>mode_imputation</a:t>
            </a:r>
            <a:r>
              <a:rPr lang="en-ZA" sz="12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ZA" sz="1200" kern="100" dirty="0" err="1">
                <a:effectLst/>
                <a:latin typeface="Calibri" panose="020F0502020204030204" pitchFamily="34" charset="0"/>
                <a:ea typeface="Calibri" panose="020F0502020204030204" pitchFamily="34" charset="0"/>
                <a:cs typeface="Times New Roman" panose="02020603050405020304" pitchFamily="18" charset="0"/>
              </a:rPr>
              <a:t>nb_imputation</a:t>
            </a:r>
            <a:r>
              <a:rPr lang="en-ZA" sz="1200" kern="100" dirty="0">
                <a:effectLst/>
                <a:latin typeface="Calibri" panose="020F0502020204030204" pitchFamily="34" charset="0"/>
                <a:ea typeface="Calibri" panose="020F0502020204030204" pitchFamily="34" charset="0"/>
                <a:cs typeface="Times New Roman" panose="02020603050405020304" pitchFamily="18" charset="0"/>
              </a:rPr>
              <a:t> for the respective proportions of missing values.</a:t>
            </a:r>
          </a:p>
          <a:p>
            <a:pPr>
              <a:lnSpc>
                <a:spcPct val="107000"/>
              </a:lnSpc>
              <a:spcAft>
                <a:spcPts val="800"/>
              </a:spcAft>
            </a:pPr>
            <a:r>
              <a:rPr lang="en-ZA" sz="1200" kern="100" dirty="0">
                <a:effectLst/>
                <a:latin typeface="Calibri" panose="020F0502020204030204" pitchFamily="34" charset="0"/>
                <a:ea typeface="Calibri" panose="020F0502020204030204" pitchFamily="34" charset="0"/>
                <a:cs typeface="Times New Roman" panose="02020603050405020304" pitchFamily="18" charset="0"/>
              </a:rPr>
              <a:t>The final step was to map the numerical values assigned to the categorical variables by the Naïve Bayes model back to the original classes for each feature and calculating the NA counts for all the data frames created to ensure that missing values were all imputed.</a:t>
            </a:r>
          </a:p>
          <a:p>
            <a:pPr>
              <a:lnSpc>
                <a:spcPct val="107000"/>
              </a:lnSpc>
              <a:spcAft>
                <a:spcPts val="800"/>
              </a:spcAft>
            </a:pPr>
            <a:r>
              <a:rPr lang="en-ZA" sz="1200" kern="100" dirty="0">
                <a:effectLst/>
                <a:latin typeface="Calibri" panose="020F0502020204030204" pitchFamily="34" charset="0"/>
                <a:ea typeface="Calibri" panose="020F0502020204030204" pitchFamily="34" charset="0"/>
                <a:cs typeface="Times New Roman" panose="02020603050405020304" pitchFamily="18" charset="0"/>
              </a:rPr>
              <a:t>At the end of this process, we were left with 8 datasets. A testing set consisting of 30% of the original dataset with no missing values, a training set consisting of 70% of the original dataset with no missing values, 3 training sets imputed with the mode for 10, 40 and 70% missing values that were introduced, and 3 training sets imputed via the Naïve Bayes model for the 10, 40 and 70% missing values that were introduced.</a:t>
            </a:r>
          </a:p>
          <a:p>
            <a:endParaRPr lang="en-Z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6CFAD1-D197-4A88-B173-A6412E995EE5}" type="slidenum">
              <a:rPr kumimoji="0" lang="en-GB" sz="7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700"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99550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en-Z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16CFAD1-D197-4A88-B173-A6412E995EE5}" type="slidenum">
              <a:rPr lang="en-GB" smtClean="0"/>
              <a:pPr/>
              <a:t>5</a:t>
            </a:fld>
            <a:endParaRPr lang="en-GB" dirty="0"/>
          </a:p>
        </p:txBody>
      </p:sp>
    </p:spTree>
    <p:extLst>
      <p:ext uri="{BB962C8B-B14F-4D97-AF65-F5344CB8AC3E}">
        <p14:creationId xmlns:p14="http://schemas.microsoft.com/office/powerpoint/2010/main" val="2932579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en-Z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16CFAD1-D197-4A88-B173-A6412E995EE5}" type="slidenum">
              <a:rPr lang="en-GB" smtClean="0"/>
              <a:pPr/>
              <a:t>6</a:t>
            </a:fld>
            <a:endParaRPr lang="en-GB" dirty="0"/>
          </a:p>
        </p:txBody>
      </p:sp>
    </p:spTree>
    <p:extLst>
      <p:ext uri="{BB962C8B-B14F-4D97-AF65-F5344CB8AC3E}">
        <p14:creationId xmlns:p14="http://schemas.microsoft.com/office/powerpoint/2010/main" val="22136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7</a:t>
            </a:fld>
            <a:endParaRPr lang="en-GB"/>
          </a:p>
        </p:txBody>
      </p:sp>
    </p:spTree>
    <p:extLst>
      <p:ext uri="{BB962C8B-B14F-4D97-AF65-F5344CB8AC3E}">
        <p14:creationId xmlns:p14="http://schemas.microsoft.com/office/powerpoint/2010/main" val="3778073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8</a:t>
            </a:fld>
            <a:endParaRPr lang="en-GB"/>
          </a:p>
        </p:txBody>
      </p:sp>
    </p:spTree>
    <p:extLst>
      <p:ext uri="{BB962C8B-B14F-4D97-AF65-F5344CB8AC3E}">
        <p14:creationId xmlns:p14="http://schemas.microsoft.com/office/powerpoint/2010/main" val="1516609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9</a:t>
            </a:fld>
            <a:endParaRPr lang="en-GB"/>
          </a:p>
        </p:txBody>
      </p:sp>
    </p:spTree>
    <p:extLst>
      <p:ext uri="{BB962C8B-B14F-4D97-AF65-F5344CB8AC3E}">
        <p14:creationId xmlns:p14="http://schemas.microsoft.com/office/powerpoint/2010/main" val="39198945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ero. DSV blue.">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A32BB7F6-9F0A-A368-C487-990A3FB80186}"/>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bwMode="white">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5" name="Logo">
            <a:extLst>
              <a:ext uri="{FF2B5EF4-FFF2-40B4-BE49-F238E27FC236}">
                <a16:creationId xmlns:a16="http://schemas.microsoft.com/office/drawing/2014/main" id="{3686554A-1224-B98B-303F-3DEF4C9C95F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10" name="Date_DateCustomA" hidden="1">
            <a:extLst>
              <a:ext uri="{FF2B5EF4-FFF2-40B4-BE49-F238E27FC236}">
                <a16:creationId xmlns:a16="http://schemas.microsoft.com/office/drawing/2014/main" id="{C20D0076-D329-96AA-A04A-541769850DC5}"/>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11" name="FLD_PresentationTitle" hidden="1">
            <a:extLst>
              <a:ext uri="{FF2B5EF4-FFF2-40B4-BE49-F238E27FC236}">
                <a16:creationId xmlns:a16="http://schemas.microsoft.com/office/drawing/2014/main" id="{B43EA88E-0BF1-3508-3720-CE65072E16F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2E0F7ED9-BD90-84B2-5B4F-85E0B0B744AF}"/>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61958228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reaker / Photo A">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89571D55-61C8-1072-5592-ED5E71F0EC6A}"/>
              </a:ext>
            </a:extLst>
          </p:cNvPr>
          <p:cNvSpPr>
            <a:spLocks noGrp="1"/>
          </p:cNvSpPr>
          <p:nvPr>
            <p:ph type="pic" sz="quarter" idx="13" hasCustomPrompt="1"/>
          </p:nvPr>
        </p:nvSpPr>
        <p:spPr>
          <a:xfrm>
            <a:off x="1016000" y="1143000"/>
            <a:ext cx="10160001" cy="5714999"/>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0"/>
            <a:ext cx="7112000" cy="1143001"/>
          </a:xfrm>
        </p:spPr>
        <p:txBody>
          <a:bodyPr anchor="ctr" anchorCtr="0"/>
          <a:lstStyle>
            <a:lvl1pPr algn="r">
              <a:lnSpc>
                <a:spcPct val="100000"/>
              </a:lnSpc>
              <a:defRPr sz="2400" spc="-120" baseline="0"/>
            </a:lvl1pPr>
          </a:lstStyle>
          <a:p>
            <a:r>
              <a:rPr lang="en-US" dirty="0"/>
              <a:t>Click to add title</a:t>
            </a:r>
          </a:p>
        </p:txBody>
      </p:sp>
      <p:pic>
        <p:nvPicPr>
          <p:cNvPr id="7" name="Logo">
            <a:extLst>
              <a:ext uri="{FF2B5EF4-FFF2-40B4-BE49-F238E27FC236}">
                <a16:creationId xmlns:a16="http://schemas.microsoft.com/office/drawing/2014/main" id="{7887DE7B-80B9-0272-865D-89D3DD81B42E}"/>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473634"/>
            <a:ext cx="661414" cy="195733"/>
          </a:xfrm>
          <a:prstGeom prst="rect">
            <a:avLst/>
          </a:prstGeom>
        </p:spPr>
      </p:pic>
      <p:sp>
        <p:nvSpPr>
          <p:cNvPr id="4" name="Date_DateCustomA" hidden="1">
            <a:extLst>
              <a:ext uri="{FF2B5EF4-FFF2-40B4-BE49-F238E27FC236}">
                <a16:creationId xmlns:a16="http://schemas.microsoft.com/office/drawing/2014/main" id="{615A88E0-4E4A-519D-9700-7D5CA52F8987}"/>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a:extLst>
              <a:ext uri="{FF2B5EF4-FFF2-40B4-BE49-F238E27FC236}">
                <a16:creationId xmlns:a16="http://schemas.microsoft.com/office/drawing/2014/main" id="{F2468DD4-BE4F-9ACC-7037-B7B58F3877D2}"/>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F0286516-5F7F-CE86-B65D-766BC770DDE5}"/>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51905882"/>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reaker / Photo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5714999"/>
            <a:ext cx="7112000" cy="1143001"/>
          </a:xfrm>
        </p:spPr>
        <p:txBody>
          <a:bodyPr anchor="ctr" anchorCtr="0"/>
          <a:lstStyle>
            <a:lvl1pPr algn="r">
              <a:lnSpc>
                <a:spcPct val="100000"/>
              </a:lnSpc>
              <a:defRPr sz="2400" spc="-120" baseline="0"/>
            </a:lvl1pPr>
          </a:lstStyle>
          <a:p>
            <a:r>
              <a:rPr lang="en-US" dirty="0"/>
              <a:t>Click to add title</a:t>
            </a:r>
          </a:p>
        </p:txBody>
      </p:sp>
      <p:sp>
        <p:nvSpPr>
          <p:cNvPr id="4" name="Picture Placeholder 10">
            <a:extLst>
              <a:ext uri="{FF2B5EF4-FFF2-40B4-BE49-F238E27FC236}">
                <a16:creationId xmlns:a16="http://schemas.microsoft.com/office/drawing/2014/main" id="{FB94A73F-473D-8EE9-886D-D0230F6DF5A0}"/>
              </a:ext>
            </a:extLst>
          </p:cNvPr>
          <p:cNvSpPr>
            <a:spLocks noGrp="1"/>
          </p:cNvSpPr>
          <p:nvPr>
            <p:ph type="pic" sz="quarter" idx="13" hasCustomPrompt="1"/>
          </p:nvPr>
        </p:nvSpPr>
        <p:spPr>
          <a:xfrm>
            <a:off x="1016000" y="0"/>
            <a:ext cx="10160001" cy="5714999"/>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pic>
        <p:nvPicPr>
          <p:cNvPr id="3" name="Logo">
            <a:extLst>
              <a:ext uri="{FF2B5EF4-FFF2-40B4-BE49-F238E27FC236}">
                <a16:creationId xmlns:a16="http://schemas.microsoft.com/office/drawing/2014/main" id="{FA933D2A-3926-BE08-658A-38ACA7D8B00F}"/>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188633"/>
            <a:ext cx="661414" cy="195733"/>
          </a:xfrm>
          <a:prstGeom prst="rect">
            <a:avLst/>
          </a:prstGeom>
        </p:spPr>
      </p:pic>
      <p:sp>
        <p:nvSpPr>
          <p:cNvPr id="5" name="Date_DateCustomA" hidden="1">
            <a:extLst>
              <a:ext uri="{FF2B5EF4-FFF2-40B4-BE49-F238E27FC236}">
                <a16:creationId xmlns:a16="http://schemas.microsoft.com/office/drawing/2014/main" id="{BC7DA32B-9DA6-837C-A252-B237166ABF38}"/>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7" name="FLD_PresentationTitle" hidden="1">
            <a:extLst>
              <a:ext uri="{FF2B5EF4-FFF2-40B4-BE49-F238E27FC236}">
                <a16:creationId xmlns:a16="http://schemas.microsoft.com/office/drawing/2014/main" id="{F157FDFF-ED79-E7B5-E586-44FD83BCDB37}"/>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56B00B80-C8F3-9B75-F1D9-191A496D4D85}"/>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40269590"/>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reaker / Video 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0"/>
            <a:ext cx="7112000" cy="1143001"/>
          </a:xfrm>
        </p:spPr>
        <p:txBody>
          <a:bodyPr anchor="ctr" anchorCtr="0"/>
          <a:lstStyle>
            <a:lvl1pPr algn="r">
              <a:lnSpc>
                <a:spcPct val="100000"/>
              </a:lnSpc>
              <a:defRPr sz="2400" spc="-120" baseline="0"/>
            </a:lvl1pPr>
          </a:lstStyle>
          <a:p>
            <a:r>
              <a:rPr lang="en-US" dirty="0"/>
              <a:t>Click to add title</a:t>
            </a:r>
          </a:p>
        </p:txBody>
      </p:sp>
      <p:sp>
        <p:nvSpPr>
          <p:cNvPr id="9" name="Media Placeholder 8">
            <a:extLst>
              <a:ext uri="{FF2B5EF4-FFF2-40B4-BE49-F238E27FC236}">
                <a16:creationId xmlns:a16="http://schemas.microsoft.com/office/drawing/2014/main" id="{5B7007E8-F47C-6725-920A-9C68241BB2EC}"/>
              </a:ext>
            </a:extLst>
          </p:cNvPr>
          <p:cNvSpPr>
            <a:spLocks noGrp="1"/>
          </p:cNvSpPr>
          <p:nvPr>
            <p:ph type="media" sz="quarter" idx="11"/>
          </p:nvPr>
        </p:nvSpPr>
        <p:spPr>
          <a:xfrm>
            <a:off x="1016000" y="1143001"/>
            <a:ext cx="10160000" cy="5714999"/>
          </a:xfrm>
          <a:solidFill>
            <a:srgbClr val="D7D9DC"/>
          </a:solidFill>
        </p:spPr>
        <p:txBody>
          <a:bodyPr/>
          <a:lstStyle>
            <a:lvl1pPr marL="0" indent="0" algn="ctr">
              <a:buNone/>
              <a:defRPr/>
            </a:lvl1pPr>
          </a:lstStyle>
          <a:p>
            <a:endParaRPr lang="en-GB" dirty="0"/>
          </a:p>
        </p:txBody>
      </p:sp>
      <p:pic>
        <p:nvPicPr>
          <p:cNvPr id="7" name="Logo">
            <a:extLst>
              <a:ext uri="{FF2B5EF4-FFF2-40B4-BE49-F238E27FC236}">
                <a16:creationId xmlns:a16="http://schemas.microsoft.com/office/drawing/2014/main" id="{7887DE7B-80B9-0272-865D-89D3DD81B42E}"/>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473634"/>
            <a:ext cx="661414" cy="195733"/>
          </a:xfrm>
          <a:prstGeom prst="rect">
            <a:avLst/>
          </a:prstGeom>
        </p:spPr>
      </p:pic>
      <p:sp>
        <p:nvSpPr>
          <p:cNvPr id="10" name="Date_DateCustomA" hidden="1">
            <a:extLst>
              <a:ext uri="{FF2B5EF4-FFF2-40B4-BE49-F238E27FC236}">
                <a16:creationId xmlns:a16="http://schemas.microsoft.com/office/drawing/2014/main" id="{C93401DF-3442-EF28-EF87-4ADB68B22AF0}"/>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11" name="FLD_PresentationTitle" hidden="1">
            <a:extLst>
              <a:ext uri="{FF2B5EF4-FFF2-40B4-BE49-F238E27FC236}">
                <a16:creationId xmlns:a16="http://schemas.microsoft.com/office/drawing/2014/main" id="{A3BB0EBC-BA87-021D-10AB-98DE0933FAB0}"/>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52278516-4C84-CBAB-C31C-851D3CCD516A}"/>
              </a:ext>
            </a:extLst>
          </p:cNvPr>
          <p:cNvSpPr>
            <a:spLocks noGrp="1"/>
          </p:cNvSpPr>
          <p:nvPr>
            <p:ph type="sldNum" sz="quarter" idx="13"/>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076647476"/>
      </p:ext>
    </p:extLst>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reaker / Video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5714999"/>
            <a:ext cx="7112000" cy="1143001"/>
          </a:xfrm>
        </p:spPr>
        <p:txBody>
          <a:bodyPr anchor="ctr" anchorCtr="0"/>
          <a:lstStyle>
            <a:lvl1pPr algn="r">
              <a:lnSpc>
                <a:spcPct val="100000"/>
              </a:lnSpc>
              <a:defRPr sz="2400" spc="-120" baseline="0"/>
            </a:lvl1pPr>
          </a:lstStyle>
          <a:p>
            <a:r>
              <a:rPr lang="en-US" dirty="0"/>
              <a:t>Click to add title</a:t>
            </a:r>
          </a:p>
        </p:txBody>
      </p:sp>
      <p:sp>
        <p:nvSpPr>
          <p:cNvPr id="9" name="Media Placeholder 8">
            <a:extLst>
              <a:ext uri="{FF2B5EF4-FFF2-40B4-BE49-F238E27FC236}">
                <a16:creationId xmlns:a16="http://schemas.microsoft.com/office/drawing/2014/main" id="{5B7007E8-F47C-6725-920A-9C68241BB2EC}"/>
              </a:ext>
            </a:extLst>
          </p:cNvPr>
          <p:cNvSpPr>
            <a:spLocks noGrp="1"/>
          </p:cNvSpPr>
          <p:nvPr>
            <p:ph type="media" sz="quarter" idx="11"/>
          </p:nvPr>
        </p:nvSpPr>
        <p:spPr>
          <a:xfrm>
            <a:off x="1016000" y="0"/>
            <a:ext cx="10160000" cy="5714999"/>
          </a:xfrm>
          <a:solidFill>
            <a:srgbClr val="D7D9DC"/>
          </a:solidFill>
        </p:spPr>
        <p:txBody>
          <a:bodyPr/>
          <a:lstStyle>
            <a:lvl1pPr marL="0" indent="0" algn="ctr">
              <a:buNone/>
              <a:defRPr/>
            </a:lvl1pPr>
          </a:lstStyle>
          <a:p>
            <a:endParaRPr lang="en-GB" dirty="0"/>
          </a:p>
        </p:txBody>
      </p:sp>
      <p:pic>
        <p:nvPicPr>
          <p:cNvPr id="3" name="Logo">
            <a:extLst>
              <a:ext uri="{FF2B5EF4-FFF2-40B4-BE49-F238E27FC236}">
                <a16:creationId xmlns:a16="http://schemas.microsoft.com/office/drawing/2014/main" id="{FA933D2A-3926-BE08-658A-38ACA7D8B00F}"/>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188633"/>
            <a:ext cx="661414" cy="195733"/>
          </a:xfrm>
          <a:prstGeom prst="rect">
            <a:avLst/>
          </a:prstGeom>
        </p:spPr>
      </p:pic>
      <p:sp>
        <p:nvSpPr>
          <p:cNvPr id="4" name="Date_DateCustomA" hidden="1">
            <a:extLst>
              <a:ext uri="{FF2B5EF4-FFF2-40B4-BE49-F238E27FC236}">
                <a16:creationId xmlns:a16="http://schemas.microsoft.com/office/drawing/2014/main" id="{2647149E-3225-6E07-A2C3-29F4AAF3BB9C}"/>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a:extLst>
              <a:ext uri="{FF2B5EF4-FFF2-40B4-BE49-F238E27FC236}">
                <a16:creationId xmlns:a16="http://schemas.microsoft.com/office/drawing/2014/main" id="{1B9EBF59-CDCB-7A93-2A08-D4DD7E7D683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6C075FC0-1496-772E-E48D-8E743FC362A9}"/>
              </a:ext>
            </a:extLst>
          </p:cNvPr>
          <p:cNvSpPr>
            <a:spLocks noGrp="1"/>
          </p:cNvSpPr>
          <p:nvPr>
            <p:ph type="sldNum" sz="quarter" idx="13"/>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930927258"/>
      </p:ext>
    </p:extLst>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0/50. Four pictures.">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bwMode="white">
          <a:xfrm>
            <a:off x="1015999" y="571500"/>
            <a:ext cx="4064001" cy="2857500"/>
          </a:xfrm>
        </p:spPr>
        <p:txBody>
          <a:bodyPr anchor="t" anchorCtr="0"/>
          <a:lstStyle>
            <a:lvl1pPr algn="l">
              <a:lnSpc>
                <a:spcPct val="100000"/>
              </a:lnSpc>
              <a:defRPr sz="2800" spc="-150" baseline="0"/>
            </a:lvl1pPr>
          </a:lstStyle>
          <a:p>
            <a:r>
              <a:rPr lang="en-US" dirty="0"/>
              <a:t>Click to add title</a:t>
            </a:r>
          </a:p>
        </p:txBody>
      </p:sp>
      <p:sp>
        <p:nvSpPr>
          <p:cNvPr id="11" name="Content Placeholder 8">
            <a:extLst>
              <a:ext uri="{FF2B5EF4-FFF2-40B4-BE49-F238E27FC236}">
                <a16:creationId xmlns:a16="http://schemas.microsoft.com/office/drawing/2014/main" id="{31B76FEC-FA37-5397-4146-517D33B039B4}"/>
              </a:ext>
            </a:extLst>
          </p:cNvPr>
          <p:cNvSpPr>
            <a:spLocks noGrp="1"/>
          </p:cNvSpPr>
          <p:nvPr>
            <p:ph sz="quarter" idx="17" hasCustomPrompt="1"/>
          </p:nvPr>
        </p:nvSpPr>
        <p:spPr bwMode="white">
          <a:xfrm>
            <a:off x="1015999" y="4000499"/>
            <a:ext cx="4064001" cy="1714501"/>
          </a:xfrm>
        </p:spPr>
        <p:txBody>
          <a:bodyPr anchor="b" anchorCtr="0"/>
          <a:lstStyle>
            <a:lvl1pPr marL="180000" indent="-180000">
              <a:spcBef>
                <a:spcPts val="1000"/>
              </a:spcBef>
              <a:defRPr sz="1400"/>
            </a:lvl1pPr>
            <a:lvl2pPr marL="360000" indent="-180000">
              <a:defRPr sz="1400"/>
            </a:lvl2pPr>
            <a:lvl3pPr marL="540000" indent="-180000">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6095999" y="-3"/>
            <a:ext cx="3048002" cy="3429003"/>
          </a:xfrm>
          <a:solidFill>
            <a:srgbClr val="D7D9DC"/>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7" name="Picture Placeholder 12">
            <a:extLst>
              <a:ext uri="{FF2B5EF4-FFF2-40B4-BE49-F238E27FC236}">
                <a16:creationId xmlns:a16="http://schemas.microsoft.com/office/drawing/2014/main" id="{160ED267-CE2A-9C6E-2A58-D17EC49FD33B}"/>
              </a:ext>
            </a:extLst>
          </p:cNvPr>
          <p:cNvSpPr>
            <a:spLocks noGrp="1"/>
          </p:cNvSpPr>
          <p:nvPr>
            <p:ph type="pic" sz="quarter" idx="15" hasCustomPrompt="1"/>
          </p:nvPr>
        </p:nvSpPr>
        <p:spPr>
          <a:xfrm>
            <a:off x="9144000" y="-6"/>
            <a:ext cx="3048002" cy="3429003"/>
          </a:xfrm>
          <a:solidFill>
            <a:srgbClr val="AAB0BA"/>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3" name="Picture Placeholder 14">
            <a:extLst>
              <a:ext uri="{FF2B5EF4-FFF2-40B4-BE49-F238E27FC236}">
                <a16:creationId xmlns:a16="http://schemas.microsoft.com/office/drawing/2014/main" id="{7917D4E6-EBD9-387E-C598-F1E497609DBF}"/>
              </a:ext>
            </a:extLst>
          </p:cNvPr>
          <p:cNvSpPr>
            <a:spLocks noGrp="1"/>
          </p:cNvSpPr>
          <p:nvPr>
            <p:ph type="pic" sz="quarter" idx="14" hasCustomPrompt="1"/>
          </p:nvPr>
        </p:nvSpPr>
        <p:spPr>
          <a:xfrm>
            <a:off x="6095998" y="3429000"/>
            <a:ext cx="3048002" cy="3429003"/>
          </a:xfrm>
          <a:solidFill>
            <a:srgbClr val="AAB0BA"/>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8" name="Picture Placeholder 16">
            <a:extLst>
              <a:ext uri="{FF2B5EF4-FFF2-40B4-BE49-F238E27FC236}">
                <a16:creationId xmlns:a16="http://schemas.microsoft.com/office/drawing/2014/main" id="{86AA52A1-0E52-62B5-82F1-715000227626}"/>
              </a:ext>
            </a:extLst>
          </p:cNvPr>
          <p:cNvSpPr>
            <a:spLocks noGrp="1"/>
          </p:cNvSpPr>
          <p:nvPr>
            <p:ph type="pic" sz="quarter" idx="16" hasCustomPrompt="1"/>
          </p:nvPr>
        </p:nvSpPr>
        <p:spPr>
          <a:xfrm>
            <a:off x="9144000" y="3429000"/>
            <a:ext cx="3048002" cy="3429003"/>
          </a:xfrm>
          <a:solidFill>
            <a:srgbClr val="D7D9DC"/>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5" name="Slide Number Placeholder 14">
            <a:extLst>
              <a:ext uri="{FF2B5EF4-FFF2-40B4-BE49-F238E27FC236}">
                <a16:creationId xmlns:a16="http://schemas.microsoft.com/office/drawing/2014/main" id="{67E9A8FD-18CF-3BCF-7734-E0DE693EE839}"/>
              </a:ext>
            </a:extLst>
          </p:cNvPr>
          <p:cNvSpPr>
            <a:spLocks noGrp="1"/>
          </p:cNvSpPr>
          <p:nvPr>
            <p:ph type="sldNum" sz="quarter" idx="18"/>
          </p:nvPr>
        </p:nvSpPr>
        <p:spPr bwMode="white"/>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629406295"/>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ro. A.">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8DDF0E9-4CE9-B343-4872-62126B84DC2F}"/>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76108336-28BF-0B78-1382-C16BC3329674}"/>
              </a:ext>
            </a:extLst>
          </p:cNvPr>
          <p:cNvSpPr>
            <a:spLocks noGrp="1"/>
          </p:cNvSpPr>
          <p:nvPr>
            <p:ph type="title" hasCustomPrompt="1"/>
          </p:nvPr>
        </p:nvSpPr>
        <p:spPr>
          <a:xfrm>
            <a:off x="6096000" y="571501"/>
            <a:ext cx="5080000" cy="5714999"/>
          </a:xfrm>
          <a:solidFill>
            <a:srgbClr val="EFF0F0"/>
          </a:solidFill>
        </p:spPr>
        <p:txBody>
          <a:bodyPr lIns="1015200" tIns="572400" rIns="1015200" bIns="3960000"/>
          <a:lstStyle>
            <a:lvl1pPr>
              <a:lnSpc>
                <a:spcPct val="100000"/>
              </a:lnSpc>
              <a:defRPr sz="2800" spc="-130" baseline="0"/>
            </a:lvl1pPr>
          </a:lstStyle>
          <a:p>
            <a:r>
              <a:rPr lang="en-US" dirty="0"/>
              <a:t>Click to add title</a:t>
            </a:r>
          </a:p>
        </p:txBody>
      </p:sp>
      <p:sp>
        <p:nvSpPr>
          <p:cNvPr id="13" name="Content Placeholder 8">
            <a:extLst>
              <a:ext uri="{FF2B5EF4-FFF2-40B4-BE49-F238E27FC236}">
                <a16:creationId xmlns:a16="http://schemas.microsoft.com/office/drawing/2014/main" id="{EF2F699A-9A0E-FC32-6C65-D24A5577A7AA}"/>
              </a:ext>
            </a:extLst>
          </p:cNvPr>
          <p:cNvSpPr>
            <a:spLocks noGrp="1"/>
          </p:cNvSpPr>
          <p:nvPr>
            <p:ph sz="quarter" idx="17" hasCustomPrompt="1"/>
          </p:nvPr>
        </p:nvSpPr>
        <p:spPr>
          <a:xfrm>
            <a:off x="7112001" y="2286000"/>
            <a:ext cx="3048000" cy="3429000"/>
          </a:xfrm>
        </p:spPr>
        <p:txBody>
          <a:bodyPr anchor="t" anchorCtr="0"/>
          <a:lstStyle>
            <a:lvl1pPr marL="180000" indent="-180000">
              <a:spcBef>
                <a:spcPts val="1000"/>
              </a:spcBef>
              <a:defRPr sz="1400"/>
            </a:lvl1pPr>
            <a:lvl2pPr marL="360000" indent="-180000">
              <a:spcBef>
                <a:spcPts val="1000"/>
              </a:spcBef>
              <a:defRPr sz="1400"/>
            </a:lvl2pPr>
            <a:lvl3pPr marL="540000" indent="-180000">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Date_DateCustomA" hidden="1">
            <a:extLst>
              <a:ext uri="{FF2B5EF4-FFF2-40B4-BE49-F238E27FC236}">
                <a16:creationId xmlns:a16="http://schemas.microsoft.com/office/drawing/2014/main" id="{F8F6FA0E-135D-B279-FA33-FE27ACB56FD4}"/>
              </a:ext>
            </a:extLst>
          </p:cNvPr>
          <p:cNvSpPr>
            <a:spLocks noGrp="1"/>
          </p:cNvSpPr>
          <p:nvPr>
            <p:ph type="dt" sz="half" idx="18"/>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16" name="FLD_PresentationTitle" hidden="1">
            <a:extLst>
              <a:ext uri="{FF2B5EF4-FFF2-40B4-BE49-F238E27FC236}">
                <a16:creationId xmlns:a16="http://schemas.microsoft.com/office/drawing/2014/main" id="{B44FDAFB-C5C0-A39A-436F-064D0BCF449A}"/>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182686216"/>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ro. B.">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8DDF0E9-4CE9-B343-4872-62126B84DC2F}"/>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76108336-28BF-0B78-1382-C16BC3329674}"/>
              </a:ext>
            </a:extLst>
          </p:cNvPr>
          <p:cNvSpPr>
            <a:spLocks noGrp="1"/>
          </p:cNvSpPr>
          <p:nvPr>
            <p:ph type="title" hasCustomPrompt="1"/>
          </p:nvPr>
        </p:nvSpPr>
        <p:spPr>
          <a:xfrm>
            <a:off x="1016000" y="571501"/>
            <a:ext cx="5080000" cy="5714999"/>
          </a:xfrm>
          <a:solidFill>
            <a:srgbClr val="EFF0F0"/>
          </a:solidFill>
        </p:spPr>
        <p:txBody>
          <a:bodyPr lIns="1015200" tIns="572400" rIns="1015200" bIns="3960000"/>
          <a:lstStyle>
            <a:lvl1pPr>
              <a:lnSpc>
                <a:spcPct val="100000"/>
              </a:lnSpc>
              <a:defRPr sz="2800" spc="-130" baseline="0"/>
            </a:lvl1pPr>
          </a:lstStyle>
          <a:p>
            <a:r>
              <a:rPr lang="en-US" dirty="0"/>
              <a:t>Click to add title</a:t>
            </a:r>
          </a:p>
        </p:txBody>
      </p:sp>
      <p:sp>
        <p:nvSpPr>
          <p:cNvPr id="13" name="Content Placeholder 8">
            <a:extLst>
              <a:ext uri="{FF2B5EF4-FFF2-40B4-BE49-F238E27FC236}">
                <a16:creationId xmlns:a16="http://schemas.microsoft.com/office/drawing/2014/main" id="{EF2F699A-9A0E-FC32-6C65-D24A5577A7AA}"/>
              </a:ext>
            </a:extLst>
          </p:cNvPr>
          <p:cNvSpPr>
            <a:spLocks noGrp="1"/>
          </p:cNvSpPr>
          <p:nvPr>
            <p:ph sz="quarter" idx="17" hasCustomPrompt="1"/>
          </p:nvPr>
        </p:nvSpPr>
        <p:spPr>
          <a:xfrm>
            <a:off x="2032000" y="2286000"/>
            <a:ext cx="3048001" cy="3429000"/>
          </a:xfrm>
        </p:spPr>
        <p:txBody>
          <a:bodyPr anchor="t" anchorCtr="0"/>
          <a:lstStyle>
            <a:lvl1pPr marL="180000" indent="-180000">
              <a:spcBef>
                <a:spcPts val="1000"/>
              </a:spcBef>
              <a:defRPr sz="1400"/>
            </a:lvl1pPr>
            <a:lvl2pPr marL="360000" indent="-180000">
              <a:spcBef>
                <a:spcPts val="1000"/>
              </a:spcBef>
              <a:defRPr sz="1400"/>
            </a:lvl2pPr>
            <a:lvl3pPr marL="540000" indent="-180000">
              <a:spcBef>
                <a:spcPts val="1000"/>
              </a:spcBef>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_DateCustomA" hidden="1">
            <a:extLst>
              <a:ext uri="{FF2B5EF4-FFF2-40B4-BE49-F238E27FC236}">
                <a16:creationId xmlns:a16="http://schemas.microsoft.com/office/drawing/2014/main" id="{3F76FFE6-0EF7-1458-6DBC-A308223D23FD}"/>
              </a:ext>
            </a:extLst>
          </p:cNvPr>
          <p:cNvSpPr>
            <a:spLocks noGrp="1"/>
          </p:cNvSpPr>
          <p:nvPr>
            <p:ph type="dt" sz="half" idx="18"/>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8" name="FLD_PresentationTitle" hidden="1">
            <a:extLst>
              <a:ext uri="{FF2B5EF4-FFF2-40B4-BE49-F238E27FC236}">
                <a16:creationId xmlns:a16="http://schemas.microsoft.com/office/drawing/2014/main" id="{ADBC57DC-1F97-14E1-7119-084B290A011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4155727931"/>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A">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bwMode="white">
          <a:xfrm>
            <a:off x="1016000" y="571500"/>
            <a:ext cx="7112000" cy="571500"/>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11" name="Date_DateCustomA" hidden="1">
            <a:extLst>
              <a:ext uri="{FF2B5EF4-FFF2-40B4-BE49-F238E27FC236}">
                <a16:creationId xmlns:a16="http://schemas.microsoft.com/office/drawing/2014/main" id="{9B76FB2B-7B27-25A8-D5DA-A1D0299217CE}"/>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12" name="FLD_PresentationTitle" hidden="1">
            <a:extLst>
              <a:ext uri="{FF2B5EF4-FFF2-40B4-BE49-F238E27FC236}">
                <a16:creationId xmlns:a16="http://schemas.microsoft.com/office/drawing/2014/main" id="{7122A9DB-AE31-0883-5DF7-D7EC3B6283C0}"/>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154529330"/>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B">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571500"/>
            <a:ext cx="7112000" cy="571500"/>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Slide Number Placeholder 4">
            <a:extLst>
              <a:ext uri="{FF2B5EF4-FFF2-40B4-BE49-F238E27FC236}">
                <a16:creationId xmlns:a16="http://schemas.microsoft.com/office/drawing/2014/main" id="{E44F2AB8-50D1-E796-8A43-7D155B9B0EF8}"/>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5CF89A6E-A60B-2C8B-57F5-0EFF32F35FB2}"/>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7" name="FLD_PresentationTitle" hidden="1">
            <a:extLst>
              <a:ext uri="{FF2B5EF4-FFF2-40B4-BE49-F238E27FC236}">
                <a16:creationId xmlns:a16="http://schemas.microsoft.com/office/drawing/2014/main" id="{F072395F-8149-8E1A-0376-145F44D72024}"/>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885506101"/>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C">
    <p:bg>
      <p:bgPr>
        <a:solidFill>
          <a:srgbClr val="2F3135"/>
        </a:solidFill>
        <a:effectLst/>
      </p:bgPr>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0D628073-55BA-B140-2CA5-8C8B182FC7A2}"/>
              </a:ext>
            </a:extLst>
          </p:cNvPr>
          <p:cNvSpPr/>
          <p:nvPr userDrawn="1"/>
        </p:nvSpPr>
        <p:spPr>
          <a:xfrm>
            <a:off x="0" y="0"/>
            <a:ext cx="12192000" cy="6858000"/>
          </a:xfrm>
          <a:prstGeom prst="rect">
            <a:avLst/>
          </a:prstGeom>
          <a:solidFill>
            <a:srgbClr val="2F3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bwMode="white">
          <a:xfrm>
            <a:off x="1016000" y="591378"/>
            <a:ext cx="7112000" cy="551622"/>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Slide Number Placeholder 4">
            <a:extLst>
              <a:ext uri="{FF2B5EF4-FFF2-40B4-BE49-F238E27FC236}">
                <a16:creationId xmlns:a16="http://schemas.microsoft.com/office/drawing/2014/main" id="{E44F2AB8-50D1-E796-8A43-7D155B9B0EF8}"/>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E928560C-DC49-6629-0665-93FBC7B9744F}"/>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7" name="FLD_PresentationTitle" hidden="1">
            <a:extLst>
              <a:ext uri="{FF2B5EF4-FFF2-40B4-BE49-F238E27FC236}">
                <a16:creationId xmlns:a16="http://schemas.microsoft.com/office/drawing/2014/main" id="{0F42B128-E614-B433-B4F5-E8A753D61256}"/>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4195726071"/>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ro. Whit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6" name="Logo">
            <a:extLst>
              <a:ext uri="{FF2B5EF4-FFF2-40B4-BE49-F238E27FC236}">
                <a16:creationId xmlns:a16="http://schemas.microsoft.com/office/drawing/2014/main" id="{B9019654-4813-5F8A-EA65-5AE9FE42F7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090767"/>
            <a:ext cx="661414" cy="195733"/>
          </a:xfrm>
          <a:prstGeom prst="rect">
            <a:avLst/>
          </a:prstGeom>
        </p:spPr>
      </p:pic>
      <p:sp>
        <p:nvSpPr>
          <p:cNvPr id="8" name="Date_DateCustomA" hidden="1">
            <a:extLst>
              <a:ext uri="{FF2B5EF4-FFF2-40B4-BE49-F238E27FC236}">
                <a16:creationId xmlns:a16="http://schemas.microsoft.com/office/drawing/2014/main" id="{D925183B-C5E9-CA72-F99B-A8B64B88B6DE}"/>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9" name="FLD_PresentationTitle" hidden="1">
            <a:extLst>
              <a:ext uri="{FF2B5EF4-FFF2-40B4-BE49-F238E27FC236}">
                <a16:creationId xmlns:a16="http://schemas.microsoft.com/office/drawing/2014/main" id="{5BC658D0-3D0D-6FBA-4900-55595E10CC0A}"/>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0" name="Slide Number Placeholder 5" hidden="1">
            <a:extLst>
              <a:ext uri="{FF2B5EF4-FFF2-40B4-BE49-F238E27FC236}">
                <a16:creationId xmlns:a16="http://schemas.microsoft.com/office/drawing/2014/main" id="{A83469B6-0EA8-B63F-D617-0C1C27E69C62}"/>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022172790"/>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A">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bwMode="white">
          <a:xfrm>
            <a:off x="1016000" y="571501"/>
            <a:ext cx="7112000" cy="1142999"/>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10160000" cy="4000500"/>
          </a:xfrm>
        </p:spPr>
        <p:txBody>
          <a:bodyPr numCol="3" spcCol="1015200"/>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8" name="Date_DateCustomA" hidden="1">
            <a:extLst>
              <a:ext uri="{FF2B5EF4-FFF2-40B4-BE49-F238E27FC236}">
                <a16:creationId xmlns:a16="http://schemas.microsoft.com/office/drawing/2014/main" id="{BE6232D6-50CD-B698-14DF-4F5A27395776}"/>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9" name="FLD_PresentationTitle" hidden="1">
            <a:extLst>
              <a:ext uri="{FF2B5EF4-FFF2-40B4-BE49-F238E27FC236}">
                <a16:creationId xmlns:a16="http://schemas.microsoft.com/office/drawing/2014/main" id="{BDF4765D-9202-4F81-D4C8-B11E46E8B402}"/>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906440189"/>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B">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581440"/>
            <a:ext cx="7112000" cy="1142999"/>
          </a:xfrm>
        </p:spPr>
        <p:txBody>
          <a:bodyPr/>
          <a:lstStyle>
            <a:lvl1pPr>
              <a:defRPr sz="2800" spc="-180" baseline="0"/>
            </a:lvl1pPr>
          </a:lstStyle>
          <a:p>
            <a:r>
              <a:rPr lang="en-US" noProof="0" dirty="0"/>
              <a:t>Click to add title</a:t>
            </a:r>
          </a:p>
        </p:txBody>
      </p:sp>
      <p:sp>
        <p:nvSpPr>
          <p:cNvPr id="3" name="Content Placeholder 2"/>
          <p:cNvSpPr>
            <a:spLocks noGrp="1"/>
          </p:cNvSpPr>
          <p:nvPr>
            <p:ph idx="1" hasCustomPrompt="1"/>
          </p:nvPr>
        </p:nvSpPr>
        <p:spPr>
          <a:xfrm>
            <a:off x="1016000" y="1724439"/>
            <a:ext cx="10160000" cy="3990561"/>
          </a:xfrm>
        </p:spPr>
        <p:txBody>
          <a:bodyPr numCol="3" spcCol="1015200"/>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192C0DFA-1CB1-427A-8E9E-750569DCB657}"/>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6" name="FLD_PresentationTitle" hidden="1">
            <a:extLst>
              <a:ext uri="{FF2B5EF4-FFF2-40B4-BE49-F238E27FC236}">
                <a16:creationId xmlns:a16="http://schemas.microsoft.com/office/drawing/2014/main" id="{43C32F2A-B66D-B6D5-BC1E-EBF8300221C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18995452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split A">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6096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bwMode="white">
          <a:xfrm>
            <a:off x="1016000" y="571501"/>
            <a:ext cx="4064000" cy="5143500"/>
          </a:xfrm>
        </p:spPr>
        <p:txBody>
          <a:bodyPr/>
          <a:lstStyle>
            <a:lvl1pPr>
              <a:defRPr sz="2800" spc="-180" baseline="0">
                <a:solidFill>
                  <a:schemeClr val="bg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3DCF2622-D659-48E0-7315-C7387BD4C49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6" name="FLD_PresentationTitle" hidden="1">
            <a:extLst>
              <a:ext uri="{FF2B5EF4-FFF2-40B4-BE49-F238E27FC236}">
                <a16:creationId xmlns:a16="http://schemas.microsoft.com/office/drawing/2014/main" id="{2258D535-C25E-08A6-2C26-FBE0A94A38D5}"/>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5504701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split B">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6845445-64FE-646E-98FA-6757F8E5FE6F}"/>
              </a:ext>
            </a:extLst>
          </p:cNvPr>
          <p:cNvSpPr/>
          <p:nvPr userDrawn="1"/>
        </p:nvSpPr>
        <p:spPr>
          <a:xfrm>
            <a:off x="6096000" y="0"/>
            <a:ext cx="6096000" cy="6858000"/>
          </a:xfrm>
          <a:prstGeom prst="rect">
            <a:avLst/>
          </a:prstGeom>
          <a:solidFill>
            <a:srgbClr val="BCD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4" name="Background">
            <a:extLst>
              <a:ext uri="{FF2B5EF4-FFF2-40B4-BE49-F238E27FC236}">
                <a16:creationId xmlns:a16="http://schemas.microsoft.com/office/drawing/2014/main" id="{CE736B98-1340-62EF-59F8-D7D645149970}"/>
              </a:ext>
            </a:extLst>
          </p:cNvPr>
          <p:cNvSpPr/>
          <p:nvPr userDrawn="1"/>
        </p:nvSpPr>
        <p:spPr>
          <a:xfrm>
            <a:off x="0" y="0"/>
            <a:ext cx="6096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bwMode="white">
          <a:xfrm>
            <a:off x="1016000" y="571501"/>
            <a:ext cx="4064000" cy="5143500"/>
          </a:xfrm>
        </p:spPr>
        <p:txBody>
          <a:bodyPr/>
          <a:lstStyle>
            <a:lvl1pPr>
              <a:defRPr sz="2800" spc="-180" baseline="0">
                <a:solidFill>
                  <a:schemeClr val="bg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4B00D8CC-C5D8-4502-052E-A77492C533CD}"/>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8" name="FLD_PresentationTitle" hidden="1">
            <a:extLst>
              <a:ext uri="{FF2B5EF4-FFF2-40B4-BE49-F238E27FC236}">
                <a16:creationId xmlns:a16="http://schemas.microsoft.com/office/drawing/2014/main" id="{AEDE9E90-437C-62DF-5155-E6923CF6DD0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56008943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0/50 split C">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6845445-64FE-646E-98FA-6757F8E5FE6F}"/>
              </a:ext>
            </a:extLst>
          </p:cNvPr>
          <p:cNvSpPr/>
          <p:nvPr userDrawn="1"/>
        </p:nvSpPr>
        <p:spPr>
          <a:xfrm>
            <a:off x="6096000" y="0"/>
            <a:ext cx="6096000" cy="6858000"/>
          </a:xfrm>
          <a:prstGeom prst="rect">
            <a:avLst/>
          </a:prstGeom>
          <a:solidFill>
            <a:srgbClr val="EF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title" hasCustomPrompt="1"/>
          </p:nvPr>
        </p:nvSpPr>
        <p:spPr>
          <a:xfrm>
            <a:off x="1016000" y="571501"/>
            <a:ext cx="4064000" cy="5143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A5A34D3A-887D-D1FA-6E48-9D6579F604FE}"/>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8" name="FLD_PresentationTitle" hidden="1">
            <a:extLst>
              <a:ext uri="{FF2B5EF4-FFF2-40B4-BE49-F238E27FC236}">
                <a16:creationId xmlns:a16="http://schemas.microsoft.com/office/drawing/2014/main" id="{27F490B2-DC8E-2315-231D-0E2CB869A8D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585419265"/>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0/50 split D">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2"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7112000" y="583791"/>
            <a:ext cx="4064000" cy="55920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7112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6AA9DA8B-CBA2-1A7A-7B50-DDA2EEA025DF}"/>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8" name="FLD_PresentationTitle" hidden="1">
            <a:extLst>
              <a:ext uri="{FF2B5EF4-FFF2-40B4-BE49-F238E27FC236}">
                <a16:creationId xmlns:a16="http://schemas.microsoft.com/office/drawing/2014/main" id="{38CE46C6-A82E-9E68-3EA1-4DD1A52444C4}"/>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670372707"/>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0/50 split E">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Date_DateCustomA" hidden="1">
            <a:extLst>
              <a:ext uri="{FF2B5EF4-FFF2-40B4-BE49-F238E27FC236}">
                <a16:creationId xmlns:a16="http://schemas.microsoft.com/office/drawing/2014/main" id="{65D7F899-F1AD-FDE9-96BB-9CFC92DAFE1A}"/>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6" name="FLD_PresentationTitle" hidden="1">
            <a:extLst>
              <a:ext uri="{FF2B5EF4-FFF2-40B4-BE49-F238E27FC236}">
                <a16:creationId xmlns:a16="http://schemas.microsoft.com/office/drawing/2014/main" id="{BFB7D583-2F21-0EB2-FA04-5FD05A27CE96}"/>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869362490"/>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0/50 split F">
    <p:bg>
      <p:bgPr>
        <a:solidFill>
          <a:srgbClr val="002664"/>
        </a:solidFill>
        <a:effectLst/>
      </p:bgPr>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769E97D-0F98-CA2D-94CB-04249AB1525E}"/>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Date_DateCustomA" hidden="1">
            <a:extLst>
              <a:ext uri="{FF2B5EF4-FFF2-40B4-BE49-F238E27FC236}">
                <a16:creationId xmlns:a16="http://schemas.microsoft.com/office/drawing/2014/main" id="{5AE5164C-C20B-8076-6BB7-2C2A39507DF5}"/>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8" name="FLD_PresentationTitle" hidden="1">
            <a:extLst>
              <a:ext uri="{FF2B5EF4-FFF2-40B4-BE49-F238E27FC236}">
                <a16:creationId xmlns:a16="http://schemas.microsoft.com/office/drawing/2014/main" id="{6C2CA471-A2FD-03B2-DE2D-2C5CF5B50CAF}"/>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576688763"/>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0/50 split G">
    <p:bg>
      <p:bgPr>
        <a:solidFill>
          <a:srgbClr val="2F3135"/>
        </a:solidFill>
        <a:effectLst/>
      </p:bgPr>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769E97D-0F98-CA2D-94CB-04249AB1525E}"/>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4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Date_DateCustomA" hidden="1">
            <a:extLst>
              <a:ext uri="{FF2B5EF4-FFF2-40B4-BE49-F238E27FC236}">
                <a16:creationId xmlns:a16="http://schemas.microsoft.com/office/drawing/2014/main" id="{663ED12B-D4FE-23D3-22A8-EE584DBE806E}"/>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8" name="FLD_PresentationTitle" hidden="1">
            <a:extLst>
              <a:ext uri="{FF2B5EF4-FFF2-40B4-BE49-F238E27FC236}">
                <a16:creationId xmlns:a16="http://schemas.microsoft.com/office/drawing/2014/main" id="{84F7E3A9-7C1E-AB7B-38AC-73429901985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71362483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0/50. Two columns.">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1" y="571500"/>
            <a:ext cx="4064000" cy="876298"/>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6000" y="1714501"/>
            <a:ext cx="1879600" cy="40004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Content Placeholder 3">
            <a:extLst>
              <a:ext uri="{FF2B5EF4-FFF2-40B4-BE49-F238E27FC236}">
                <a16:creationId xmlns:a16="http://schemas.microsoft.com/office/drawing/2014/main" id="{91CB7469-3391-9372-6F59-350B413CD38A}"/>
              </a:ext>
            </a:extLst>
          </p:cNvPr>
          <p:cNvSpPr>
            <a:spLocks noGrp="1"/>
          </p:cNvSpPr>
          <p:nvPr>
            <p:ph sz="half" idx="2" hasCustomPrompt="1"/>
          </p:nvPr>
        </p:nvSpPr>
        <p:spPr>
          <a:xfrm>
            <a:off x="3200401" y="1714501"/>
            <a:ext cx="1879600" cy="400050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_DateCustomA" hidden="1">
            <a:extLst>
              <a:ext uri="{FF2B5EF4-FFF2-40B4-BE49-F238E27FC236}">
                <a16:creationId xmlns:a16="http://schemas.microsoft.com/office/drawing/2014/main" id="{063BE6C7-9EA1-6AB0-95F6-C3B6001BD101}"/>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10" name="FLD_PresentationTitle" hidden="1">
            <a:extLst>
              <a:ext uri="{FF2B5EF4-FFF2-40B4-BE49-F238E27FC236}">
                <a16:creationId xmlns:a16="http://schemas.microsoft.com/office/drawing/2014/main" id="{3D120C54-5141-63EA-06B0-3A3EEE832FD1}"/>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70484714"/>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ro. Dark picture.">
    <p:bg>
      <p:bgPr>
        <a:solidFill>
          <a:schemeClr val="tx1"/>
        </a:solidFill>
        <a:effectLst/>
      </p:bgPr>
    </p:bg>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03339083-32F6-B6AC-9B07-EBC1CF9E3451}"/>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71500"/>
            <a:ext cx="7112000" cy="4000500"/>
          </a:xfrm>
        </p:spPr>
        <p:txBody>
          <a:bodyPr/>
          <a:lstStyle>
            <a:lvl1pPr>
              <a:lnSpc>
                <a:spcPct val="100000"/>
              </a:lnSpc>
              <a:defRPr sz="6000" spc="-300" baseline="0">
                <a:solidFill>
                  <a:schemeClr val="tx1"/>
                </a:solidFill>
              </a:defRPr>
            </a:lvl1pPr>
          </a:lstStyle>
          <a:p>
            <a:r>
              <a:rPr lang="en-US" dirty="0"/>
              <a:t>Click to add title</a:t>
            </a:r>
          </a:p>
        </p:txBody>
      </p:sp>
      <p:sp>
        <p:nvSpPr>
          <p:cNvPr id="7" name="Subtitle 2">
            <a:extLst>
              <a:ext uri="{FF2B5EF4-FFF2-40B4-BE49-F238E27FC236}">
                <a16:creationId xmlns:a16="http://schemas.microsoft.com/office/drawing/2014/main" id="{A88DEE54-AD7D-6357-541F-77DFAFE2F7F2}"/>
              </a:ext>
            </a:extLst>
          </p:cNvPr>
          <p:cNvSpPr>
            <a:spLocks noGrp="1"/>
          </p:cNvSpPr>
          <p:nvPr>
            <p:ph type="subTitle" idx="1" hasCustomPrompt="1"/>
          </p:nvPr>
        </p:nvSpPr>
        <p:spPr>
          <a:xfrm>
            <a:off x="1016000" y="5143500"/>
            <a:ext cx="7112000" cy="571500"/>
          </a:xfrm>
        </p:spPr>
        <p:txBody>
          <a:bodyPr anchor="b" anchorCtr="0"/>
          <a:lstStyle>
            <a:lvl1pPr marL="0" indent="0" algn="l">
              <a:lnSpc>
                <a:spcPct val="100000"/>
              </a:lnSpc>
              <a:spcBef>
                <a:spcPts val="1000"/>
              </a:spcBef>
              <a:buFont typeface="Arial" panose="020B0604020202020204" pitchFamily="34" charset="0"/>
              <a:buChar char="​"/>
              <a:defRPr sz="1500">
                <a:solidFill>
                  <a:schemeClr val="tx1"/>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dirty="0"/>
              <a:t>Click to add text</a:t>
            </a:r>
          </a:p>
        </p:txBody>
      </p:sp>
      <p:sp>
        <p:nvSpPr>
          <p:cNvPr id="8" name="Text Placeholder logo">
            <a:extLst>
              <a:ext uri="{FF2B5EF4-FFF2-40B4-BE49-F238E27FC236}">
                <a16:creationId xmlns:a16="http://schemas.microsoft.com/office/drawing/2014/main" id="{99992B8E-2755-D334-48EB-880B817594C9}"/>
              </a:ext>
            </a:extLst>
          </p:cNvPr>
          <p:cNvSpPr>
            <a:spLocks noGrp="1"/>
          </p:cNvSpPr>
          <p:nvPr>
            <p:ph type="body" sz="quarter" idx="14" hasCustomPrompt="1"/>
          </p:nvPr>
        </p:nvSpPr>
        <p:spPr>
          <a:xfrm>
            <a:off x="1016000" y="6090767"/>
            <a:ext cx="661414" cy="195733"/>
          </a:xfrm>
          <a:blipFill>
            <a:blip r:embed="rId2" cstate="screen">
              <a:extLst>
                <a:ext uri="{28A0092B-C50C-407E-A947-70E740481C1C}">
                  <a14:useLocalDpi xmlns:a14="http://schemas.microsoft.com/office/drawing/2010/main"/>
                </a:ext>
              </a:extLst>
            </a:blip>
            <a:srcRect/>
            <a:stretch>
              <a:fillRect l="-39" r="-39"/>
            </a:stretch>
          </a:blipFill>
        </p:spPr>
        <p:txBody>
          <a:bodyPr/>
          <a:lstStyle>
            <a:lvl1pPr marL="0" indent="0">
              <a:buNone/>
              <a:defRPr sz="100">
                <a:noFill/>
              </a:defRPr>
            </a:lvl1pPr>
          </a:lstStyle>
          <a:p>
            <a:pPr lvl="0"/>
            <a:r>
              <a:rPr lang="en-US" dirty="0"/>
              <a:t>.</a:t>
            </a:r>
          </a:p>
        </p:txBody>
      </p:sp>
      <p:sp>
        <p:nvSpPr>
          <p:cNvPr id="13" name="Date_DateCustomA" hidden="1">
            <a:extLst>
              <a:ext uri="{FF2B5EF4-FFF2-40B4-BE49-F238E27FC236}">
                <a16:creationId xmlns:a16="http://schemas.microsoft.com/office/drawing/2014/main" id="{BDE2133D-F949-2B78-1FB8-2497C0F95431}"/>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14" name="FLD_PresentationTitle" hidden="1">
            <a:extLst>
              <a:ext uri="{FF2B5EF4-FFF2-40B4-BE49-F238E27FC236}">
                <a16:creationId xmlns:a16="http://schemas.microsoft.com/office/drawing/2014/main" id="{B0AEC2B2-1751-BF9A-070E-37CF02B0031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5" name="Slide Number Placeholder 5" hidden="1">
            <a:extLst>
              <a:ext uri="{FF2B5EF4-FFF2-40B4-BE49-F238E27FC236}">
                <a16:creationId xmlns:a16="http://schemas.microsoft.com/office/drawing/2014/main" id="{017562DB-CBFA-21AA-7D2C-9943DAF434CA}"/>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359305413"/>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8/4 split">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2" y="-3"/>
            <a:ext cx="8128002"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bwMode="white">
          <a:xfrm>
            <a:off x="9144000" y="571500"/>
            <a:ext cx="2032000" cy="11429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9144000" y="1714500"/>
            <a:ext cx="2032000" cy="40005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ABBB9E5C-2A23-1E64-A74E-B72955851CD6}"/>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6" name="FLD_PresentationTitle" hidden="1">
            <a:extLst>
              <a:ext uri="{FF2B5EF4-FFF2-40B4-BE49-F238E27FC236}">
                <a16:creationId xmlns:a16="http://schemas.microsoft.com/office/drawing/2014/main" id="{F95729FB-88F6-08B1-C189-5A2EFA3A5187}"/>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96191725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8 split">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4063998" y="-3"/>
            <a:ext cx="8128002"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bwMode="white">
          <a:xfrm>
            <a:off x="1016000" y="583791"/>
            <a:ext cx="2031998" cy="11429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5998" y="1714500"/>
            <a:ext cx="2032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Date_DateCustomA" hidden="1">
            <a:extLst>
              <a:ext uri="{FF2B5EF4-FFF2-40B4-BE49-F238E27FC236}">
                <a16:creationId xmlns:a16="http://schemas.microsoft.com/office/drawing/2014/main" id="{D561AFBC-E08F-3499-6AE8-256B43500740}"/>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6" name="FLD_PresentationTitle" hidden="1">
            <a:extLst>
              <a:ext uri="{FF2B5EF4-FFF2-40B4-BE49-F238E27FC236}">
                <a16:creationId xmlns:a16="http://schemas.microsoft.com/office/drawing/2014/main" id="{D5BB4934-9905-0D7D-50F4-2251ADE46DB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844225672"/>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1143000"/>
          </a:xfrm>
        </p:spPr>
        <p:txBody>
          <a:bodyPr/>
          <a:lstStyle>
            <a:lvl1pPr>
              <a:defRPr sz="2800"/>
            </a:lvl1pPr>
          </a:lstStyle>
          <a:p>
            <a:r>
              <a:rPr lang="en-US" dirty="0"/>
              <a:t>Click to add title</a:t>
            </a:r>
          </a:p>
        </p:txBody>
      </p:sp>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24913289"/>
      </p:ext>
    </p:extLst>
  </p:cSld>
  <p:clrMapOvr>
    <a:masterClrMapping/>
  </p:clrMapOvr>
  <p:transition spd="slow">
    <p:push/>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subtit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500"/>
          </a:xfrm>
        </p:spPr>
        <p:txBody>
          <a:bodyPr/>
          <a:lstStyle>
            <a:lvl1pPr>
              <a:defRPr sz="2800"/>
            </a:lvl1pPr>
          </a:lstStyle>
          <a:p>
            <a:r>
              <a:rPr lang="en-US" dirty="0"/>
              <a:t>Click to add title</a:t>
            </a:r>
          </a:p>
        </p:txBody>
      </p:sp>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Text Placeholder 11">
            <a:extLst>
              <a:ext uri="{FF2B5EF4-FFF2-40B4-BE49-F238E27FC236}">
                <a16:creationId xmlns:a16="http://schemas.microsoft.com/office/drawing/2014/main" id="{E3A0DC2B-B593-D15B-E451-6EF7B951A757}"/>
              </a:ext>
            </a:extLst>
          </p:cNvPr>
          <p:cNvSpPr>
            <a:spLocks noGrp="1"/>
          </p:cNvSpPr>
          <p:nvPr>
            <p:ph type="body" sz="quarter" idx="13" hasCustomPrompt="1"/>
          </p:nvPr>
        </p:nvSpPr>
        <p:spPr>
          <a:xfrm>
            <a:off x="1016000" y="1143000"/>
            <a:ext cx="10160000" cy="571500"/>
          </a:xfrm>
        </p:spPr>
        <p:txBody>
          <a:bodyPr/>
          <a:lstStyle>
            <a:lvl1pPr marL="0" indent="0">
              <a:buNone/>
              <a:defRPr sz="2000"/>
            </a:lvl1pPr>
          </a:lstStyle>
          <a:p>
            <a:pPr lvl="0"/>
            <a:r>
              <a:rPr lang="en-US" dirty="0"/>
              <a:t>Click to add subtitle</a:t>
            </a:r>
          </a:p>
        </p:txBody>
      </p:sp>
    </p:spTree>
    <p:extLst>
      <p:ext uri="{BB962C8B-B14F-4D97-AF65-F5344CB8AC3E}">
        <p14:creationId xmlns:p14="http://schemas.microsoft.com/office/powerpoint/2010/main" val="916503082"/>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7" name="Picture Placeholder 6">
            <a:extLst>
              <a:ext uri="{FF2B5EF4-FFF2-40B4-BE49-F238E27FC236}">
                <a16:creationId xmlns:a16="http://schemas.microsoft.com/office/drawing/2014/main" id="{58EF3CCE-E246-1024-5380-36F7E318A97E}"/>
              </a:ext>
            </a:extLst>
          </p:cNvPr>
          <p:cNvSpPr>
            <a:spLocks noGrp="1"/>
          </p:cNvSpPr>
          <p:nvPr>
            <p:ph type="pic" sz="quarter" idx="13" hasCustomPrompt="1"/>
          </p:nvPr>
        </p:nvSpPr>
        <p:spPr>
          <a:xfrm>
            <a:off x="1016000" y="1714500"/>
            <a:ext cx="3048000" cy="4572000"/>
          </a:xfrm>
        </p:spPr>
        <p:txBody>
          <a:bodyPr anchor="ctr"/>
          <a:lstStyle>
            <a:lvl1pPr marL="0" indent="0" algn="ctr">
              <a:buNone/>
              <a:defRPr/>
            </a:lvl1pPr>
          </a:lstStyle>
          <a:p>
            <a:r>
              <a:rPr lang="en-GB" dirty="0"/>
              <a:t>Add photo here</a:t>
            </a:r>
          </a:p>
        </p:txBody>
      </p:sp>
      <p:sp>
        <p:nvSpPr>
          <p:cNvPr id="10" name="Picture Placeholder 6">
            <a:extLst>
              <a:ext uri="{FF2B5EF4-FFF2-40B4-BE49-F238E27FC236}">
                <a16:creationId xmlns:a16="http://schemas.microsoft.com/office/drawing/2014/main" id="{EAF5E4D0-5B87-4292-E9D6-4DD6ABB8BCA8}"/>
              </a:ext>
            </a:extLst>
          </p:cNvPr>
          <p:cNvSpPr>
            <a:spLocks noGrp="1"/>
          </p:cNvSpPr>
          <p:nvPr>
            <p:ph type="pic" sz="quarter" idx="14" hasCustomPrompt="1"/>
          </p:nvPr>
        </p:nvSpPr>
        <p:spPr>
          <a:xfrm>
            <a:off x="4572000" y="1714500"/>
            <a:ext cx="3048000" cy="4572000"/>
          </a:xfrm>
        </p:spPr>
        <p:txBody>
          <a:bodyPr anchor="ctr"/>
          <a:lstStyle>
            <a:lvl1pPr marL="0" indent="0" algn="ctr">
              <a:buNone/>
              <a:defRPr/>
            </a:lvl1pPr>
          </a:lstStyle>
          <a:p>
            <a:r>
              <a:rPr lang="en-GB" dirty="0"/>
              <a:t>Add photo here</a:t>
            </a:r>
          </a:p>
        </p:txBody>
      </p:sp>
      <p:sp>
        <p:nvSpPr>
          <p:cNvPr id="11" name="Picture Placeholder 6">
            <a:extLst>
              <a:ext uri="{FF2B5EF4-FFF2-40B4-BE49-F238E27FC236}">
                <a16:creationId xmlns:a16="http://schemas.microsoft.com/office/drawing/2014/main" id="{3E80C29B-9A41-74AF-4700-B0C9AA5C1629}"/>
              </a:ext>
            </a:extLst>
          </p:cNvPr>
          <p:cNvSpPr>
            <a:spLocks noGrp="1"/>
          </p:cNvSpPr>
          <p:nvPr>
            <p:ph type="pic" sz="quarter" idx="15" hasCustomPrompt="1"/>
          </p:nvPr>
        </p:nvSpPr>
        <p:spPr>
          <a:xfrm>
            <a:off x="8128000" y="1714500"/>
            <a:ext cx="30480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247150249"/>
      </p:ext>
    </p:extLst>
  </p:cSld>
  <p:clrMapOvr>
    <a:masterClrMapping/>
  </p:clrMapOvr>
  <p:transition spd="slow">
    <p:push/>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7" name="Picture Placeholder 6">
            <a:extLst>
              <a:ext uri="{FF2B5EF4-FFF2-40B4-BE49-F238E27FC236}">
                <a16:creationId xmlns:a16="http://schemas.microsoft.com/office/drawing/2014/main" id="{58EF3CCE-E246-1024-5380-36F7E318A97E}"/>
              </a:ext>
            </a:extLst>
          </p:cNvPr>
          <p:cNvSpPr>
            <a:spLocks noGrp="1"/>
          </p:cNvSpPr>
          <p:nvPr>
            <p:ph type="pic" sz="quarter" idx="13" hasCustomPrompt="1"/>
          </p:nvPr>
        </p:nvSpPr>
        <p:spPr>
          <a:xfrm>
            <a:off x="1016000" y="1714499"/>
            <a:ext cx="2527300" cy="4572000"/>
          </a:xfrm>
        </p:spPr>
        <p:txBody>
          <a:bodyPr anchor="ctr"/>
          <a:lstStyle>
            <a:lvl1pPr marL="0" indent="0" algn="ctr">
              <a:buNone/>
              <a:defRPr/>
            </a:lvl1pPr>
          </a:lstStyle>
          <a:p>
            <a:r>
              <a:rPr lang="en-GB" dirty="0"/>
              <a:t>Add photo here</a:t>
            </a:r>
          </a:p>
        </p:txBody>
      </p:sp>
      <p:sp>
        <p:nvSpPr>
          <p:cNvPr id="2" name="Picture Placeholder 6">
            <a:extLst>
              <a:ext uri="{FF2B5EF4-FFF2-40B4-BE49-F238E27FC236}">
                <a16:creationId xmlns:a16="http://schemas.microsoft.com/office/drawing/2014/main" id="{F8D826DE-3B17-23A6-5013-5265E2649977}"/>
              </a:ext>
            </a:extLst>
          </p:cNvPr>
          <p:cNvSpPr>
            <a:spLocks noGrp="1"/>
          </p:cNvSpPr>
          <p:nvPr>
            <p:ph type="pic" sz="quarter" idx="14" hasCustomPrompt="1"/>
          </p:nvPr>
        </p:nvSpPr>
        <p:spPr>
          <a:xfrm>
            <a:off x="3560231" y="1714499"/>
            <a:ext cx="2527301" cy="4572000"/>
          </a:xfrm>
        </p:spPr>
        <p:txBody>
          <a:bodyPr anchor="ctr"/>
          <a:lstStyle>
            <a:lvl1pPr marL="0" indent="0" algn="ctr">
              <a:buNone/>
              <a:defRPr/>
            </a:lvl1pPr>
          </a:lstStyle>
          <a:p>
            <a:r>
              <a:rPr lang="en-GB" dirty="0"/>
              <a:t>Add photo here</a:t>
            </a:r>
          </a:p>
        </p:txBody>
      </p:sp>
      <p:sp>
        <p:nvSpPr>
          <p:cNvPr id="3" name="Picture Placeholder 6">
            <a:extLst>
              <a:ext uri="{FF2B5EF4-FFF2-40B4-BE49-F238E27FC236}">
                <a16:creationId xmlns:a16="http://schemas.microsoft.com/office/drawing/2014/main" id="{6FF5E29D-0257-9799-DC85-BE2722718FF7}"/>
              </a:ext>
            </a:extLst>
          </p:cNvPr>
          <p:cNvSpPr>
            <a:spLocks noGrp="1"/>
          </p:cNvSpPr>
          <p:nvPr>
            <p:ph type="pic" sz="quarter" idx="15" hasCustomPrompt="1"/>
          </p:nvPr>
        </p:nvSpPr>
        <p:spPr>
          <a:xfrm>
            <a:off x="6104466" y="1714499"/>
            <a:ext cx="2544234" cy="4572000"/>
          </a:xfrm>
        </p:spPr>
        <p:txBody>
          <a:bodyPr anchor="ctr"/>
          <a:lstStyle>
            <a:lvl1pPr marL="0" indent="0" algn="ctr">
              <a:buNone/>
              <a:defRPr/>
            </a:lvl1pPr>
          </a:lstStyle>
          <a:p>
            <a:r>
              <a:rPr lang="en-GB" dirty="0"/>
              <a:t>Add photo here</a:t>
            </a:r>
          </a:p>
        </p:txBody>
      </p:sp>
      <p:sp>
        <p:nvSpPr>
          <p:cNvPr id="8" name="Picture Placeholder 6">
            <a:extLst>
              <a:ext uri="{FF2B5EF4-FFF2-40B4-BE49-F238E27FC236}">
                <a16:creationId xmlns:a16="http://schemas.microsoft.com/office/drawing/2014/main" id="{66B91207-BE73-9981-2C64-26855D823ACC}"/>
              </a:ext>
            </a:extLst>
          </p:cNvPr>
          <p:cNvSpPr>
            <a:spLocks noGrp="1"/>
          </p:cNvSpPr>
          <p:nvPr>
            <p:ph type="pic" sz="quarter" idx="16" hasCustomPrompt="1"/>
          </p:nvPr>
        </p:nvSpPr>
        <p:spPr>
          <a:xfrm>
            <a:off x="8648700" y="1714499"/>
            <a:ext cx="25273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129886216"/>
      </p:ext>
    </p:extLst>
  </p:cSld>
  <p:clrMapOvr>
    <a:masterClrMapping/>
  </p:clrMapOvr>
  <p:transition spd="slow">
    <p:push/>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7" name="Picture Placeholder 16">
            <a:extLst>
              <a:ext uri="{FF2B5EF4-FFF2-40B4-BE49-F238E27FC236}">
                <a16:creationId xmlns:a16="http://schemas.microsoft.com/office/drawing/2014/main" id="{6E29AD41-C8C2-90DE-E65A-EFBC9857F20C}"/>
              </a:ext>
            </a:extLst>
          </p:cNvPr>
          <p:cNvSpPr>
            <a:spLocks noGrp="1"/>
          </p:cNvSpPr>
          <p:nvPr>
            <p:ph type="pic" sz="quarter" idx="13" hasCustomPrompt="1"/>
          </p:nvPr>
        </p:nvSpPr>
        <p:spPr>
          <a:xfrm>
            <a:off x="1016000" y="1714500"/>
            <a:ext cx="2032000" cy="4572000"/>
          </a:xfrm>
        </p:spPr>
        <p:txBody>
          <a:bodyPr anchor="ctr"/>
          <a:lstStyle>
            <a:lvl1pPr marL="0" indent="0" algn="ctr">
              <a:buNone/>
              <a:defRPr/>
            </a:lvl1pPr>
          </a:lstStyle>
          <a:p>
            <a:r>
              <a:rPr lang="en-GB" dirty="0"/>
              <a:t>Add photo here</a:t>
            </a:r>
          </a:p>
        </p:txBody>
      </p:sp>
      <p:sp>
        <p:nvSpPr>
          <p:cNvPr id="18" name="Picture Placeholder 16">
            <a:extLst>
              <a:ext uri="{FF2B5EF4-FFF2-40B4-BE49-F238E27FC236}">
                <a16:creationId xmlns:a16="http://schemas.microsoft.com/office/drawing/2014/main" id="{B16CB37F-37AA-410D-204B-AD1EBCDF0840}"/>
              </a:ext>
            </a:extLst>
          </p:cNvPr>
          <p:cNvSpPr>
            <a:spLocks noGrp="1"/>
          </p:cNvSpPr>
          <p:nvPr>
            <p:ph type="pic" sz="quarter" idx="14" hasCustomPrompt="1"/>
          </p:nvPr>
        </p:nvSpPr>
        <p:spPr>
          <a:xfrm>
            <a:off x="3046413" y="1714500"/>
            <a:ext cx="2032000" cy="4572000"/>
          </a:xfrm>
        </p:spPr>
        <p:txBody>
          <a:bodyPr anchor="ctr"/>
          <a:lstStyle>
            <a:lvl1pPr marL="0" indent="0" algn="ctr">
              <a:buNone/>
              <a:defRPr/>
            </a:lvl1pPr>
          </a:lstStyle>
          <a:p>
            <a:r>
              <a:rPr lang="en-GB" dirty="0"/>
              <a:t>Add photo here</a:t>
            </a:r>
          </a:p>
        </p:txBody>
      </p:sp>
      <p:sp>
        <p:nvSpPr>
          <p:cNvPr id="19" name="Picture Placeholder 16">
            <a:extLst>
              <a:ext uri="{FF2B5EF4-FFF2-40B4-BE49-F238E27FC236}">
                <a16:creationId xmlns:a16="http://schemas.microsoft.com/office/drawing/2014/main" id="{B8AA3438-1E4F-A17B-4BA6-84604FFDA346}"/>
              </a:ext>
            </a:extLst>
          </p:cNvPr>
          <p:cNvSpPr>
            <a:spLocks noGrp="1"/>
          </p:cNvSpPr>
          <p:nvPr>
            <p:ph type="pic" sz="quarter" idx="15" hasCustomPrompt="1"/>
          </p:nvPr>
        </p:nvSpPr>
        <p:spPr>
          <a:xfrm>
            <a:off x="5076825" y="1714500"/>
            <a:ext cx="2032000" cy="4572000"/>
          </a:xfrm>
        </p:spPr>
        <p:txBody>
          <a:bodyPr anchor="ctr"/>
          <a:lstStyle>
            <a:lvl1pPr marL="0" indent="0" algn="ctr">
              <a:buNone/>
              <a:defRPr/>
            </a:lvl1pPr>
          </a:lstStyle>
          <a:p>
            <a:r>
              <a:rPr lang="en-GB" dirty="0"/>
              <a:t>Add photo here</a:t>
            </a:r>
          </a:p>
        </p:txBody>
      </p:sp>
      <p:sp>
        <p:nvSpPr>
          <p:cNvPr id="20" name="Picture Placeholder 16">
            <a:extLst>
              <a:ext uri="{FF2B5EF4-FFF2-40B4-BE49-F238E27FC236}">
                <a16:creationId xmlns:a16="http://schemas.microsoft.com/office/drawing/2014/main" id="{DF3C2F97-EEF8-DFB6-BEE7-9C6CB8E21585}"/>
              </a:ext>
            </a:extLst>
          </p:cNvPr>
          <p:cNvSpPr>
            <a:spLocks noGrp="1"/>
          </p:cNvSpPr>
          <p:nvPr>
            <p:ph type="pic" sz="quarter" idx="16" hasCustomPrompt="1"/>
          </p:nvPr>
        </p:nvSpPr>
        <p:spPr>
          <a:xfrm>
            <a:off x="7105650" y="1714500"/>
            <a:ext cx="2032000" cy="4572000"/>
          </a:xfrm>
        </p:spPr>
        <p:txBody>
          <a:bodyPr anchor="ctr"/>
          <a:lstStyle>
            <a:lvl1pPr marL="0" indent="0" algn="ctr">
              <a:buNone/>
              <a:defRPr/>
            </a:lvl1pPr>
          </a:lstStyle>
          <a:p>
            <a:r>
              <a:rPr lang="en-GB" dirty="0"/>
              <a:t>Add photo here</a:t>
            </a:r>
          </a:p>
        </p:txBody>
      </p:sp>
      <p:sp>
        <p:nvSpPr>
          <p:cNvPr id="21" name="Picture Placeholder 16">
            <a:extLst>
              <a:ext uri="{FF2B5EF4-FFF2-40B4-BE49-F238E27FC236}">
                <a16:creationId xmlns:a16="http://schemas.microsoft.com/office/drawing/2014/main" id="{938A246F-FC1C-528B-BF2A-063647BFB584}"/>
              </a:ext>
            </a:extLst>
          </p:cNvPr>
          <p:cNvSpPr>
            <a:spLocks noGrp="1"/>
          </p:cNvSpPr>
          <p:nvPr>
            <p:ph type="pic" sz="quarter" idx="17" hasCustomPrompt="1"/>
          </p:nvPr>
        </p:nvSpPr>
        <p:spPr>
          <a:xfrm>
            <a:off x="9144635" y="1714500"/>
            <a:ext cx="20320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769990759"/>
      </p:ext>
    </p:extLst>
  </p:cSld>
  <p:clrMapOvr>
    <a:masterClrMapping/>
  </p:clrMapOvr>
  <p:transition spd="slow">
    <p:push/>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316812702"/>
      </p:ext>
    </p:extLst>
  </p:cSld>
  <p:clrMapOvr>
    <a:masterClrMapping/>
  </p:clrMapOvr>
  <p:transition spd="slow">
    <p:push/>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B228394F-BE7A-2262-4AF9-4B90EED71CE4}"/>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5" name="Slide Number Placeholder 2" hidden="1">
            <a:extLst>
              <a:ext uri="{FF2B5EF4-FFF2-40B4-BE49-F238E27FC236}">
                <a16:creationId xmlns:a16="http://schemas.microsoft.com/office/drawing/2014/main" id="{5681F9E3-16E7-1875-E3BC-602B9846CA68}"/>
              </a:ext>
            </a:extLst>
          </p:cNvPr>
          <p:cNvSpPr>
            <a:spLocks noGrp="1"/>
          </p:cNvSpPr>
          <p:nvPr>
            <p:ph type="sldNum" sz="quarter" idx="10"/>
          </p:nvPr>
        </p:nvSpPr>
        <p:spPr>
          <a:xfrm>
            <a:off x="0" y="6858000"/>
            <a:ext cx="0" cy="0"/>
          </a:xfrm>
        </p:spPr>
        <p:txBody>
          <a:bodyPr/>
          <a:lstStyle>
            <a:lvl1pPr>
              <a:defRPr>
                <a:noFill/>
              </a:defRPr>
            </a:lvl1pPr>
          </a:lstStyle>
          <a:p>
            <a:fld id="{D0EF7201-F92F-4B08-8CD8-21667D02614A}" type="slidenum">
              <a:rPr lang="en-US" smtClean="0"/>
              <a:pPr/>
              <a:t>‹#›</a:t>
            </a:fld>
            <a:endParaRPr lang="en-US" dirty="0"/>
          </a:p>
        </p:txBody>
      </p:sp>
      <p:sp>
        <p:nvSpPr>
          <p:cNvPr id="10" name="Date_DateCustomA" hidden="1">
            <a:extLst>
              <a:ext uri="{FF2B5EF4-FFF2-40B4-BE49-F238E27FC236}">
                <a16:creationId xmlns:a16="http://schemas.microsoft.com/office/drawing/2014/main" id="{E805FD9B-473D-902D-E033-2D4D9995A952}"/>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11" name="FLD_PresentationTitle" hidden="1">
            <a:extLst>
              <a:ext uri="{FF2B5EF4-FFF2-40B4-BE49-F238E27FC236}">
                <a16:creationId xmlns:a16="http://schemas.microsoft.com/office/drawing/2014/main" id="{71BDDE09-C5FF-5BF0-2014-6703726DDB61}"/>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pic>
        <p:nvPicPr>
          <p:cNvPr id="3" name="Graphic 2">
            <a:extLst>
              <a:ext uri="{FF2B5EF4-FFF2-40B4-BE49-F238E27FC236}">
                <a16:creationId xmlns:a16="http://schemas.microsoft.com/office/drawing/2014/main" id="{7AC4336A-44A7-B57B-C11B-6FE9938BFD3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33787" y="2190750"/>
            <a:ext cx="4924425" cy="2476500"/>
          </a:xfrm>
          <a:prstGeom prst="rect">
            <a:avLst/>
          </a:prstGeom>
        </p:spPr>
      </p:pic>
    </p:spTree>
    <p:extLst>
      <p:ext uri="{BB962C8B-B14F-4D97-AF65-F5344CB8AC3E}">
        <p14:creationId xmlns:p14="http://schemas.microsoft.com/office/powerpoint/2010/main" val="2135461800"/>
      </p:ext>
    </p:extLst>
  </p:cSld>
  <p:clrMapOvr>
    <a:masterClrMapping/>
  </p:clrMapOvr>
  <p:transition spd="slow">
    <p:push/>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User guide">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6544B24D-C639-700F-B730-B477473093D3}"/>
              </a:ext>
            </a:extLst>
          </p:cNvPr>
          <p:cNvSpPr txBox="1"/>
          <p:nvPr userDrawn="1"/>
        </p:nvSpPr>
        <p:spPr>
          <a:xfrm>
            <a:off x="4467579" y="1608016"/>
            <a:ext cx="2642834" cy="42165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spcBef>
                <a:spcPts val="1200"/>
              </a:spcBef>
              <a:defRPr sz="3200"/>
            </a:pPr>
            <a:r>
              <a:rPr lang="en-US" sz="1600" dirty="0"/>
              <a:t>PICTURES</a:t>
            </a:r>
            <a:br>
              <a:rPr lang="en-US" sz="1600" dirty="0"/>
            </a:br>
            <a:r>
              <a:rPr lang="en-US" sz="900" b="1" dirty="0"/>
              <a:t>Insert corporate picture from Templafy</a:t>
            </a:r>
            <a:endParaRPr lang="en-US" sz="900" dirty="0"/>
          </a:p>
          <a:p>
            <a:pPr>
              <a:spcBef>
                <a:spcPts val="600"/>
              </a:spcBef>
              <a:defRPr sz="1800" b="1"/>
            </a:pPr>
            <a:r>
              <a:rPr lang="en-US" sz="900" dirty="0"/>
              <a:t>1.</a:t>
            </a:r>
            <a:r>
              <a:rPr lang="en-US" sz="900" b="0" dirty="0"/>
              <a:t> Click the blue </a:t>
            </a:r>
            <a:r>
              <a:rPr lang="en-US" sz="900" dirty="0"/>
              <a:t>Templafy </a:t>
            </a:r>
            <a:r>
              <a:rPr lang="en-US" sz="900" b="0" dirty="0"/>
              <a:t>button</a:t>
            </a:r>
          </a:p>
          <a:p>
            <a:pPr>
              <a:spcBef>
                <a:spcPts val="600"/>
              </a:spcBef>
              <a:defRPr sz="1800" b="1"/>
            </a:pPr>
            <a:r>
              <a:rPr lang="en-US" sz="900" dirty="0"/>
              <a:t>2. </a:t>
            </a:r>
            <a:r>
              <a:rPr lang="en-US" sz="900" b="0" dirty="0"/>
              <a:t>In the dropdown, click the </a:t>
            </a:r>
            <a:r>
              <a:rPr lang="en-US" sz="900" dirty="0"/>
              <a:t>Photos </a:t>
            </a:r>
            <a:r>
              <a:rPr lang="en-US" sz="900" b="0" dirty="0"/>
              <a:t>button in the Templafy pane on the right side of the screen</a:t>
            </a:r>
          </a:p>
          <a:p>
            <a:pPr>
              <a:spcBef>
                <a:spcPts val="600"/>
              </a:spcBef>
              <a:defRPr sz="1800" b="1"/>
            </a:pPr>
            <a:r>
              <a:rPr lang="en-US" sz="900" dirty="0"/>
              <a:t>3. </a:t>
            </a:r>
            <a:r>
              <a:rPr lang="en-US" sz="900" b="0" dirty="0"/>
              <a:t>Find your image and click in once to insert</a:t>
            </a:r>
          </a:p>
          <a:p>
            <a:pPr>
              <a:spcBef>
                <a:spcPts val="600"/>
              </a:spcBef>
              <a:defRPr sz="1800"/>
            </a:pPr>
            <a:endParaRPr lang="en-US" sz="900" b="0" dirty="0"/>
          </a:p>
          <a:p>
            <a:pPr>
              <a:spcBef>
                <a:spcPts val="600"/>
              </a:spcBef>
              <a:defRPr sz="1800"/>
            </a:pPr>
            <a:endParaRPr lang="en-US" sz="900" b="0" dirty="0"/>
          </a:p>
          <a:p>
            <a:pPr>
              <a:spcBef>
                <a:spcPts val="600"/>
              </a:spcBef>
              <a:defRPr sz="1800"/>
            </a:pPr>
            <a:endParaRPr lang="en-US" sz="900" b="0" dirty="0"/>
          </a:p>
          <a:p>
            <a:pPr>
              <a:spcBef>
                <a:spcPts val="600"/>
              </a:spcBef>
              <a:defRPr sz="1800" b="1"/>
            </a:pPr>
            <a:r>
              <a:rPr lang="en-US" sz="900" dirty="0"/>
              <a:t>Hint: </a:t>
            </a:r>
            <a:r>
              <a:rPr lang="en-US" sz="900" b="0" dirty="0"/>
              <a:t>You can search for images in the search field.</a:t>
            </a:r>
          </a:p>
          <a:p>
            <a:pPr>
              <a:spcBef>
                <a:spcPts val="600"/>
              </a:spcBef>
              <a:defRPr sz="1800"/>
            </a:pPr>
            <a:endParaRPr lang="en-US" sz="900" b="0" dirty="0"/>
          </a:p>
          <a:p>
            <a:pPr>
              <a:spcBef>
                <a:spcPts val="600"/>
              </a:spcBef>
              <a:defRPr sz="1800" b="1"/>
            </a:pPr>
            <a:r>
              <a:rPr lang="en-US" sz="900" dirty="0"/>
              <a:t>Crop picture</a:t>
            </a:r>
          </a:p>
          <a:p>
            <a:pPr>
              <a:spcBef>
                <a:spcPts val="600"/>
              </a:spcBef>
              <a:defRPr sz="1800" b="1"/>
            </a:pPr>
            <a:r>
              <a:rPr lang="en-US" sz="900" dirty="0"/>
              <a:t>1. </a:t>
            </a:r>
            <a:r>
              <a:rPr lang="en-US" sz="900" b="0" dirty="0"/>
              <a:t>Click </a:t>
            </a:r>
            <a:r>
              <a:rPr lang="en-US" sz="900" dirty="0"/>
              <a:t>Crop</a:t>
            </a:r>
            <a:r>
              <a:rPr lang="en-US" sz="900" b="0" dirty="0"/>
              <a:t> to change size or </a:t>
            </a:r>
            <a:br>
              <a:rPr lang="en-US" sz="900" b="0" dirty="0"/>
            </a:br>
            <a:r>
              <a:rPr lang="en-US" sz="900" b="0" dirty="0"/>
              <a:t>focus of the picture</a:t>
            </a:r>
          </a:p>
          <a:p>
            <a:pPr>
              <a:spcBef>
                <a:spcPts val="600"/>
              </a:spcBef>
              <a:defRPr sz="1800" b="1"/>
            </a:pPr>
            <a:r>
              <a:rPr lang="en-US" sz="900" dirty="0"/>
              <a:t>2. </a:t>
            </a:r>
            <a:r>
              <a:rPr lang="en-US" sz="900" b="0" dirty="0"/>
              <a:t>If you want to scale the picture, </a:t>
            </a:r>
            <a:br>
              <a:rPr lang="en-US" sz="900" b="0" dirty="0"/>
            </a:br>
            <a:r>
              <a:rPr lang="en-US" sz="900" b="0" dirty="0"/>
              <a:t>hold </a:t>
            </a:r>
            <a:r>
              <a:rPr lang="en-US" sz="900" dirty="0"/>
              <a:t>SHIFT</a:t>
            </a:r>
            <a:r>
              <a:rPr lang="en-US" sz="900" b="0" dirty="0"/>
              <a:t>-key down while </a:t>
            </a:r>
            <a:br>
              <a:rPr lang="en-US" sz="900" b="0" dirty="0"/>
            </a:br>
            <a:r>
              <a:rPr lang="en-US" sz="900" b="0" dirty="0"/>
              <a:t>dragging the corners of the picture</a:t>
            </a:r>
            <a:br>
              <a:rPr lang="en-US" sz="900" b="0" dirty="0"/>
            </a:br>
            <a:endParaRPr lang="en-US" sz="900" b="0" dirty="0"/>
          </a:p>
          <a:p>
            <a:pPr>
              <a:spcBef>
                <a:spcPts val="600"/>
              </a:spcBef>
              <a:defRPr sz="1800" b="1"/>
            </a:pPr>
            <a:r>
              <a:rPr lang="en-US" sz="900" dirty="0"/>
              <a:t>HINT: </a:t>
            </a:r>
            <a:r>
              <a:rPr lang="en-US" sz="900" b="0" dirty="0"/>
              <a:t>If you delete the picture and </a:t>
            </a:r>
            <a:br>
              <a:rPr lang="en-US" sz="900" b="0" dirty="0"/>
            </a:br>
            <a:r>
              <a:rPr lang="en-US" sz="900" b="0" dirty="0"/>
              <a:t>insert a new one, the picture may </a:t>
            </a:r>
            <a:br>
              <a:rPr lang="en-US" sz="900" b="0" dirty="0"/>
            </a:br>
            <a:r>
              <a:rPr lang="en-US" sz="900" b="0" dirty="0"/>
              <a:t>lie in front of the text or graphic.</a:t>
            </a:r>
            <a:br>
              <a:rPr lang="en-US" sz="900" b="0" dirty="0"/>
            </a:br>
            <a:r>
              <a:rPr lang="en-US" sz="900" b="0" dirty="0"/>
              <a:t>If this happens, select the picture, </a:t>
            </a:r>
            <a:br>
              <a:rPr lang="en-US" sz="900" b="0" dirty="0"/>
            </a:br>
            <a:r>
              <a:rPr lang="en-US" sz="900" b="0" dirty="0"/>
              <a:t>right-click and choose </a:t>
            </a:r>
            <a:r>
              <a:rPr lang="en-US" sz="900" dirty="0"/>
              <a:t>Send to Back</a:t>
            </a:r>
          </a:p>
        </p:txBody>
      </p:sp>
      <p:grpSp>
        <p:nvGrpSpPr>
          <p:cNvPr id="4" name="Gruppe 25">
            <a:extLst>
              <a:ext uri="{FF2B5EF4-FFF2-40B4-BE49-F238E27FC236}">
                <a16:creationId xmlns:a16="http://schemas.microsoft.com/office/drawing/2014/main" id="{8A1E5916-BEF1-B39E-88A3-27A3CE33FBE2}"/>
              </a:ext>
            </a:extLst>
          </p:cNvPr>
          <p:cNvGrpSpPr/>
          <p:nvPr userDrawn="1"/>
        </p:nvGrpSpPr>
        <p:grpSpPr>
          <a:xfrm>
            <a:off x="7145756" y="1876097"/>
            <a:ext cx="676670" cy="997705"/>
            <a:chOff x="0" y="0"/>
            <a:chExt cx="1353338" cy="1995408"/>
          </a:xfrm>
        </p:grpSpPr>
        <p:pic>
          <p:nvPicPr>
            <p:cNvPr id="5" name="Billede 26" descr="Billede 26">
              <a:extLst>
                <a:ext uri="{FF2B5EF4-FFF2-40B4-BE49-F238E27FC236}">
                  <a16:creationId xmlns:a16="http://schemas.microsoft.com/office/drawing/2014/main" id="{CD4E4287-D76C-463D-B65A-CB61F4A7038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611573" cy="731703"/>
            </a:xfrm>
            <a:prstGeom prst="rect">
              <a:avLst/>
            </a:prstGeom>
            <a:ln w="12700" cap="flat">
              <a:noFill/>
              <a:miter lim="400000"/>
            </a:ln>
            <a:effectLst/>
          </p:spPr>
        </p:pic>
        <p:pic>
          <p:nvPicPr>
            <p:cNvPr id="6" name="Billede 37" descr="Billede 37">
              <a:extLst>
                <a:ext uri="{FF2B5EF4-FFF2-40B4-BE49-F238E27FC236}">
                  <a16:creationId xmlns:a16="http://schemas.microsoft.com/office/drawing/2014/main" id="{517F9EF2-51C8-E09B-9E48-D98C4B6EAA3F}"/>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3632" y="738429"/>
              <a:ext cx="1349707" cy="1256980"/>
            </a:xfrm>
            <a:prstGeom prst="rect">
              <a:avLst/>
            </a:prstGeom>
            <a:ln w="3175" cap="flat">
              <a:solidFill>
                <a:srgbClr val="F2F2F2"/>
              </a:solidFill>
              <a:prstDash val="solid"/>
              <a:round/>
            </a:ln>
            <a:effectLst/>
          </p:spPr>
        </p:pic>
      </p:grpSp>
      <p:sp>
        <p:nvSpPr>
          <p:cNvPr id="7" name="Text Box 2">
            <a:extLst>
              <a:ext uri="{FF2B5EF4-FFF2-40B4-BE49-F238E27FC236}">
                <a16:creationId xmlns:a16="http://schemas.microsoft.com/office/drawing/2014/main" id="{5E6BFE96-B170-E953-A8B2-88A3106B92AB}"/>
              </a:ext>
            </a:extLst>
          </p:cNvPr>
          <p:cNvSpPr txBox="1"/>
          <p:nvPr userDrawn="1"/>
        </p:nvSpPr>
        <p:spPr>
          <a:xfrm>
            <a:off x="1016000" y="1613646"/>
            <a:ext cx="2136361" cy="47551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spcBef>
                <a:spcPts val="600"/>
              </a:spcBef>
              <a:defRPr sz="3200"/>
            </a:pPr>
            <a:r>
              <a:rPr lang="en-US" sz="1600" dirty="0"/>
              <a:t>TEXT STYLES</a:t>
            </a:r>
          </a:p>
          <a:p>
            <a:pPr>
              <a:spcBef>
                <a:spcPts val="600"/>
              </a:spcBef>
              <a:defRPr sz="1800"/>
            </a:pPr>
            <a:r>
              <a:rPr lang="en-US" sz="900" dirty="0"/>
              <a:t>Use the </a:t>
            </a:r>
            <a:r>
              <a:rPr lang="en-US" sz="900" b="1" dirty="0"/>
              <a:t>TAB</a:t>
            </a:r>
            <a:r>
              <a:rPr lang="en-US" sz="900" dirty="0"/>
              <a:t>-key to jump through levels. Click </a:t>
            </a:r>
            <a:r>
              <a:rPr lang="en-US" sz="900" b="1" dirty="0"/>
              <a:t>ENTER</a:t>
            </a:r>
            <a:r>
              <a:rPr lang="en-US" sz="900" dirty="0"/>
              <a:t>, then </a:t>
            </a:r>
            <a:r>
              <a:rPr lang="en-US" sz="900" b="1" dirty="0"/>
              <a:t>TAB</a:t>
            </a:r>
            <a:r>
              <a:rPr lang="en-US" sz="900" dirty="0"/>
              <a:t> to switch from one level to the next level</a:t>
            </a:r>
          </a:p>
          <a:p>
            <a:pPr>
              <a:spcBef>
                <a:spcPts val="600"/>
              </a:spcBef>
              <a:defRPr sz="1800"/>
            </a:pPr>
            <a:r>
              <a:rPr lang="en-US" sz="900" dirty="0"/>
              <a:t>To go back in levels use </a:t>
            </a:r>
            <a:r>
              <a:rPr lang="en-US" sz="900" b="1" dirty="0"/>
              <a:t>SHIFT-TAB</a:t>
            </a:r>
          </a:p>
          <a:p>
            <a:pPr>
              <a:spcBef>
                <a:spcPts val="600"/>
              </a:spcBef>
              <a:defRPr sz="1800"/>
            </a:pPr>
            <a:r>
              <a:rPr lang="en-US" sz="900" dirty="0"/>
              <a:t>Alternatively, </a:t>
            </a:r>
            <a:r>
              <a:rPr lang="en-US" sz="900" b="1" dirty="0"/>
              <a:t>Increase</a:t>
            </a:r>
            <a:r>
              <a:rPr lang="en-US" sz="900" dirty="0"/>
              <a:t> and </a:t>
            </a:r>
            <a:r>
              <a:rPr lang="en-US" sz="900" b="1" dirty="0"/>
              <a:t>Decrease</a:t>
            </a:r>
            <a:br>
              <a:rPr lang="en-US" sz="900" b="1" dirty="0"/>
            </a:br>
            <a:r>
              <a:rPr lang="en-US" sz="900" dirty="0"/>
              <a:t>list level can be used</a:t>
            </a:r>
          </a:p>
          <a:p>
            <a:pPr>
              <a:spcBef>
                <a:spcPts val="600"/>
              </a:spcBef>
              <a:defRPr sz="1800"/>
            </a:pPr>
            <a:endParaRPr lang="en-US" sz="900" dirty="0"/>
          </a:p>
          <a:p>
            <a:pPr>
              <a:spcBef>
                <a:spcPts val="600"/>
              </a:spcBef>
              <a:defRPr sz="1800" b="1"/>
            </a:pPr>
            <a:r>
              <a:rPr lang="en-US" sz="900" dirty="0"/>
              <a:t>HINT: Use bullet button</a:t>
            </a:r>
          </a:p>
          <a:p>
            <a:pPr>
              <a:spcBef>
                <a:spcPts val="600"/>
              </a:spcBef>
              <a:defRPr sz="1800"/>
            </a:pPr>
            <a:r>
              <a:rPr lang="en-US" sz="900" dirty="0"/>
              <a:t>Delete bullet for regular text.</a:t>
            </a:r>
            <a:br>
              <a:rPr lang="en-US" sz="900" dirty="0"/>
            </a:br>
            <a:r>
              <a:rPr lang="en-US" sz="900" dirty="0"/>
              <a:t>Click on the bullet button to reapply the correct bullet again</a:t>
            </a:r>
          </a:p>
          <a:p>
            <a:pPr>
              <a:spcBef>
                <a:spcPts val="600"/>
              </a:spcBef>
              <a:defRPr sz="1800"/>
            </a:pPr>
            <a:br>
              <a:rPr lang="en-US" sz="900" dirty="0"/>
            </a:br>
            <a:r>
              <a:rPr lang="en-US" sz="1600" dirty="0"/>
              <a:t>SLIDES &amp; LAYOUTS</a:t>
            </a:r>
            <a:br>
              <a:rPr lang="en-US" sz="1600" dirty="0"/>
            </a:br>
            <a:br>
              <a:rPr lang="en-US" sz="1600" dirty="0"/>
            </a:br>
            <a:r>
              <a:rPr lang="en-US" sz="900" dirty="0"/>
              <a:t>Click on the menu </a:t>
            </a:r>
            <a:r>
              <a:rPr lang="en-US" sz="900" b="1" dirty="0"/>
              <a:t>New Slide </a:t>
            </a:r>
            <a:r>
              <a:rPr lang="en-US" sz="900" dirty="0"/>
              <a:t>in the </a:t>
            </a:r>
            <a:r>
              <a:rPr lang="en-US" sz="900" b="1" dirty="0"/>
              <a:t>Home</a:t>
            </a:r>
            <a:r>
              <a:rPr lang="en-US" sz="900" dirty="0"/>
              <a:t> tab to insert a new slide</a:t>
            </a:r>
            <a:br>
              <a:rPr lang="en-US" sz="900" dirty="0"/>
            </a:br>
            <a:br>
              <a:rPr lang="en-US" sz="900" dirty="0"/>
            </a:br>
            <a:r>
              <a:rPr lang="en-US" sz="900" b="1" dirty="0"/>
              <a:t>Change layout</a:t>
            </a:r>
          </a:p>
          <a:p>
            <a:pPr>
              <a:spcBef>
                <a:spcPts val="600"/>
              </a:spcBef>
              <a:defRPr sz="1800"/>
            </a:pPr>
            <a:r>
              <a:rPr lang="en-US" sz="900" dirty="0"/>
              <a:t>Click on the arrow next to </a:t>
            </a:r>
            <a:r>
              <a:rPr lang="en-US" sz="900" b="1" dirty="0"/>
              <a:t>Layout</a:t>
            </a:r>
            <a:br>
              <a:rPr lang="en-US" sz="900" b="1" dirty="0"/>
            </a:br>
            <a:r>
              <a:rPr lang="en-US" sz="900" dirty="0"/>
              <a:t>to view a dropdown menu of possible slide layouts</a:t>
            </a:r>
            <a:br>
              <a:rPr lang="en-US" sz="900" dirty="0"/>
            </a:br>
            <a:br>
              <a:rPr lang="en-US" sz="900" dirty="0"/>
            </a:br>
            <a:r>
              <a:rPr lang="en-US" sz="900" b="1" dirty="0"/>
              <a:t>Reset slide</a:t>
            </a:r>
          </a:p>
          <a:p>
            <a:pPr>
              <a:spcBef>
                <a:spcPts val="600"/>
              </a:spcBef>
              <a:defRPr sz="1800"/>
            </a:pPr>
            <a:r>
              <a:rPr lang="en-US" sz="900" dirty="0"/>
              <a:t>Click the </a:t>
            </a:r>
            <a:r>
              <a:rPr lang="en-US" sz="900" b="1" dirty="0"/>
              <a:t>Reset </a:t>
            </a:r>
            <a:r>
              <a:rPr lang="en-US" sz="900" dirty="0"/>
              <a:t>menu to reset position, size and formatting of the </a:t>
            </a:r>
            <a:br>
              <a:rPr lang="en-US" sz="900" dirty="0"/>
            </a:br>
            <a:r>
              <a:rPr lang="en-US" sz="900" dirty="0"/>
              <a:t>slide placeholders to their default settings</a:t>
            </a:r>
          </a:p>
        </p:txBody>
      </p:sp>
      <p:pic>
        <p:nvPicPr>
          <p:cNvPr id="8" name="Picture 2" descr="Picture 2">
            <a:extLst>
              <a:ext uri="{FF2B5EF4-FFF2-40B4-BE49-F238E27FC236}">
                <a16:creationId xmlns:a16="http://schemas.microsoft.com/office/drawing/2014/main" id="{0AE98524-32C4-9EE3-E8FA-29E2F4118322}"/>
              </a:ext>
            </a:extLst>
          </p:cNvPr>
          <p:cNvPicPr>
            <a:picLocks noChangeAspect="1"/>
          </p:cNvPicPr>
          <p:nvPr userDrawn="1"/>
        </p:nvPicPr>
        <p:blipFill>
          <a:blip r:embed="rId4"/>
          <a:stretch>
            <a:fillRect/>
          </a:stretch>
        </p:blipFill>
        <p:spPr>
          <a:xfrm>
            <a:off x="3193501" y="3322850"/>
            <a:ext cx="257144" cy="285715"/>
          </a:xfrm>
          <a:prstGeom prst="rect">
            <a:avLst/>
          </a:prstGeom>
          <a:ln w="12700">
            <a:miter lim="400000"/>
          </a:ln>
        </p:spPr>
      </p:pic>
      <p:pic>
        <p:nvPicPr>
          <p:cNvPr id="10" name="Picture 29" descr="Picture 29">
            <a:extLst>
              <a:ext uri="{FF2B5EF4-FFF2-40B4-BE49-F238E27FC236}">
                <a16:creationId xmlns:a16="http://schemas.microsoft.com/office/drawing/2014/main" id="{83F57B94-FFE1-82FB-A44E-9227C7C52FBD}"/>
              </a:ext>
            </a:extLst>
          </p:cNvPr>
          <p:cNvPicPr>
            <a:picLocks noChangeAspect="1"/>
          </p:cNvPicPr>
          <p:nvPr userDrawn="1"/>
        </p:nvPicPr>
        <p:blipFill>
          <a:blip r:embed="rId5"/>
          <a:stretch>
            <a:fillRect/>
          </a:stretch>
        </p:blipFill>
        <p:spPr>
          <a:xfrm>
            <a:off x="3194042" y="2599667"/>
            <a:ext cx="457144" cy="257144"/>
          </a:xfrm>
          <a:prstGeom prst="rect">
            <a:avLst/>
          </a:prstGeom>
          <a:ln w="12700">
            <a:miter lim="400000"/>
          </a:ln>
        </p:spPr>
      </p:pic>
      <p:pic>
        <p:nvPicPr>
          <p:cNvPr id="11" name="Picture 16" descr="Picture 16">
            <a:extLst>
              <a:ext uri="{FF2B5EF4-FFF2-40B4-BE49-F238E27FC236}">
                <a16:creationId xmlns:a16="http://schemas.microsoft.com/office/drawing/2014/main" id="{C6297347-9B90-9765-2062-96945E9218CE}"/>
              </a:ext>
            </a:extLst>
          </p:cNvPr>
          <p:cNvPicPr>
            <a:picLocks noChangeAspect="1"/>
          </p:cNvPicPr>
          <p:nvPr userDrawn="1"/>
        </p:nvPicPr>
        <p:blipFill>
          <a:blip r:embed="rId6"/>
          <a:stretch>
            <a:fillRect/>
          </a:stretch>
        </p:blipFill>
        <p:spPr>
          <a:xfrm>
            <a:off x="3199923" y="4313402"/>
            <a:ext cx="328882" cy="505502"/>
          </a:xfrm>
          <a:prstGeom prst="rect">
            <a:avLst/>
          </a:prstGeom>
          <a:ln w="12700">
            <a:miter lim="400000"/>
          </a:ln>
        </p:spPr>
      </p:pic>
      <p:pic>
        <p:nvPicPr>
          <p:cNvPr id="12" name="Picture 20" descr="Picture 20">
            <a:extLst>
              <a:ext uri="{FF2B5EF4-FFF2-40B4-BE49-F238E27FC236}">
                <a16:creationId xmlns:a16="http://schemas.microsoft.com/office/drawing/2014/main" id="{616ABA94-E10A-5E32-669D-EBD7DA9076A7}"/>
              </a:ext>
            </a:extLst>
          </p:cNvPr>
          <p:cNvPicPr>
            <a:picLocks noChangeAspect="1"/>
          </p:cNvPicPr>
          <p:nvPr userDrawn="1"/>
        </p:nvPicPr>
        <p:blipFill>
          <a:blip r:embed="rId7"/>
          <a:stretch>
            <a:fillRect/>
          </a:stretch>
        </p:blipFill>
        <p:spPr>
          <a:xfrm>
            <a:off x="3199923" y="5641555"/>
            <a:ext cx="538466" cy="172842"/>
          </a:xfrm>
          <a:prstGeom prst="rect">
            <a:avLst/>
          </a:prstGeom>
          <a:ln w="12700">
            <a:miter lim="400000"/>
          </a:ln>
        </p:spPr>
      </p:pic>
      <p:pic>
        <p:nvPicPr>
          <p:cNvPr id="13" name="Picture 19" descr="Picture 19">
            <a:extLst>
              <a:ext uri="{FF2B5EF4-FFF2-40B4-BE49-F238E27FC236}">
                <a16:creationId xmlns:a16="http://schemas.microsoft.com/office/drawing/2014/main" id="{21BBD215-6D0C-3D89-CF7D-E3806B304F38}"/>
              </a:ext>
            </a:extLst>
          </p:cNvPr>
          <p:cNvPicPr>
            <a:picLocks noChangeAspect="1"/>
          </p:cNvPicPr>
          <p:nvPr userDrawn="1"/>
        </p:nvPicPr>
        <p:blipFill>
          <a:blip r:embed="rId8"/>
          <a:stretch>
            <a:fillRect/>
          </a:stretch>
        </p:blipFill>
        <p:spPr>
          <a:xfrm>
            <a:off x="7201777" y="4171639"/>
            <a:ext cx="313789" cy="543901"/>
          </a:xfrm>
          <a:prstGeom prst="rect">
            <a:avLst/>
          </a:prstGeom>
          <a:ln w="12700">
            <a:miter lim="400000"/>
          </a:ln>
        </p:spPr>
      </p:pic>
      <p:sp>
        <p:nvSpPr>
          <p:cNvPr id="16" name="Text Box 4">
            <a:extLst>
              <a:ext uri="{FF2B5EF4-FFF2-40B4-BE49-F238E27FC236}">
                <a16:creationId xmlns:a16="http://schemas.microsoft.com/office/drawing/2014/main" id="{2D5A08AE-C050-3C3E-D457-4601CD853B9D}"/>
              </a:ext>
            </a:extLst>
          </p:cNvPr>
          <p:cNvSpPr txBox="1"/>
          <p:nvPr userDrawn="1"/>
        </p:nvSpPr>
        <p:spPr>
          <a:xfrm>
            <a:off x="8131102" y="1608016"/>
            <a:ext cx="2214244" cy="34470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spcBef>
                <a:spcPts val="600"/>
              </a:spcBef>
              <a:defRPr sz="3200"/>
            </a:pPr>
            <a:r>
              <a:rPr lang="en-US" sz="1600" dirty="0"/>
              <a:t>HEADER &amp; FOOTER</a:t>
            </a:r>
          </a:p>
          <a:p>
            <a:pPr>
              <a:spcBef>
                <a:spcPts val="600"/>
              </a:spcBef>
              <a:defRPr sz="1800"/>
            </a:pPr>
            <a:r>
              <a:rPr lang="en-US" sz="900" dirty="0"/>
              <a:t>Do this at the very end to apply the changes on all slides</a:t>
            </a:r>
          </a:p>
          <a:p>
            <a:pPr>
              <a:spcBef>
                <a:spcPts val="600"/>
              </a:spcBef>
              <a:defRPr sz="1800"/>
            </a:pPr>
            <a:r>
              <a:rPr lang="en-US" sz="900" dirty="0"/>
              <a:t>Click on </a:t>
            </a:r>
            <a:r>
              <a:rPr lang="en-US" sz="900" b="1" dirty="0"/>
              <a:t>Header and Footer </a:t>
            </a:r>
            <a:r>
              <a:rPr lang="en-US" sz="900" dirty="0"/>
              <a:t>in the </a:t>
            </a:r>
            <a:r>
              <a:rPr lang="en-US" sz="900" b="1" dirty="0"/>
              <a:t>Insert</a:t>
            </a:r>
            <a:r>
              <a:rPr lang="en-US" sz="900" dirty="0"/>
              <a:t> tab (write the desired text)</a:t>
            </a:r>
          </a:p>
          <a:p>
            <a:pPr>
              <a:spcBef>
                <a:spcPts val="600"/>
              </a:spcBef>
              <a:defRPr sz="1800"/>
            </a:pPr>
            <a:r>
              <a:rPr lang="en-US" sz="900" dirty="0"/>
              <a:t>Click </a:t>
            </a:r>
            <a:r>
              <a:rPr lang="en-US" sz="900" b="1" dirty="0"/>
              <a:t>Apply to All </a:t>
            </a:r>
            <a:r>
              <a:rPr lang="en-US" sz="900" dirty="0"/>
              <a:t>or </a:t>
            </a:r>
            <a:r>
              <a:rPr lang="en-US" sz="900" b="1" dirty="0"/>
              <a:t>Apply</a:t>
            </a:r>
            <a:r>
              <a:rPr lang="en-US" sz="900" dirty="0"/>
              <a:t> if only used on one slide</a:t>
            </a:r>
          </a:p>
          <a:p>
            <a:pPr>
              <a:spcBef>
                <a:spcPts val="1200"/>
              </a:spcBef>
              <a:defRPr sz="3200"/>
            </a:pPr>
            <a:r>
              <a:rPr lang="en-US" sz="1600" dirty="0"/>
              <a:t>GRIDLINES</a:t>
            </a:r>
            <a:endParaRPr lang="en-US" sz="1600" b="1" dirty="0"/>
          </a:p>
          <a:p>
            <a:pPr>
              <a:spcBef>
                <a:spcPts val="600"/>
              </a:spcBef>
              <a:defRPr sz="1800"/>
            </a:pPr>
            <a:r>
              <a:rPr lang="en-US" sz="900" dirty="0"/>
              <a:t>Click the </a:t>
            </a:r>
            <a:r>
              <a:rPr lang="en-US" sz="900" b="1" dirty="0"/>
              <a:t>View</a:t>
            </a:r>
            <a:r>
              <a:rPr lang="en-US" sz="900" dirty="0"/>
              <a:t> tab and set tick mark next to </a:t>
            </a:r>
            <a:r>
              <a:rPr lang="en-US" sz="900" b="1" dirty="0"/>
              <a:t>Guides</a:t>
            </a:r>
          </a:p>
          <a:p>
            <a:pPr>
              <a:spcBef>
                <a:spcPts val="600"/>
              </a:spcBef>
              <a:defRPr sz="1800" b="1"/>
            </a:pPr>
            <a:r>
              <a:rPr lang="en-US" sz="900" dirty="0"/>
              <a:t>HINT: Alt + F9 </a:t>
            </a:r>
            <a:r>
              <a:rPr lang="en-US" sz="900" b="0" dirty="0"/>
              <a:t>for quick view of guides</a:t>
            </a:r>
          </a:p>
          <a:p>
            <a:pPr>
              <a:spcBef>
                <a:spcPts val="600"/>
              </a:spcBef>
              <a:defRPr sz="1800"/>
            </a:pPr>
            <a:endParaRPr lang="en-US" sz="900" b="0" dirty="0"/>
          </a:p>
          <a:p>
            <a:pPr>
              <a:spcBef>
                <a:spcPts val="600"/>
              </a:spcBef>
              <a:defRPr sz="3200"/>
            </a:pPr>
            <a:r>
              <a:rPr lang="en-US" sz="1600" dirty="0"/>
              <a:t>SLIDES</a:t>
            </a:r>
          </a:p>
          <a:p>
            <a:pPr>
              <a:spcBef>
                <a:spcPts val="600"/>
              </a:spcBef>
              <a:defRPr sz="1800"/>
            </a:pPr>
            <a:r>
              <a:rPr lang="en-US" sz="900" dirty="0"/>
              <a:t>Insert predefined slides from the Templafy button. Choose </a:t>
            </a:r>
            <a:r>
              <a:rPr lang="en-US" sz="900" b="1" dirty="0"/>
              <a:t>Slides</a:t>
            </a:r>
            <a:r>
              <a:rPr lang="en-US" sz="900" dirty="0"/>
              <a:t> from the dropdown menu or from the buttons in the Templafy pane on the right side of the screen</a:t>
            </a:r>
          </a:p>
        </p:txBody>
      </p:sp>
      <p:sp>
        <p:nvSpPr>
          <p:cNvPr id="21" name="Fast overskrift">
            <a:extLst>
              <a:ext uri="{FF2B5EF4-FFF2-40B4-BE49-F238E27FC236}">
                <a16:creationId xmlns:a16="http://schemas.microsoft.com/office/drawing/2014/main" id="{E3C053DC-A8AC-4F2C-31E6-AE4ACECFE626}"/>
              </a:ext>
            </a:extLst>
          </p:cNvPr>
          <p:cNvSpPr txBox="1"/>
          <p:nvPr userDrawn="1"/>
        </p:nvSpPr>
        <p:spPr>
          <a:xfrm>
            <a:off x="1016000" y="579810"/>
            <a:ext cx="10633074" cy="4924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6400"/>
            </a:lvl1pPr>
          </a:lstStyle>
          <a:p>
            <a:r>
              <a:rPr lang="en-US" sz="3200" dirty="0"/>
              <a:t>TIPS &amp; TRICKS - YOUR USER GUIDE</a:t>
            </a:r>
          </a:p>
        </p:txBody>
      </p:sp>
      <p:pic>
        <p:nvPicPr>
          <p:cNvPr id="23" name="Picture 2" descr="Picture 2">
            <a:extLst>
              <a:ext uri="{FF2B5EF4-FFF2-40B4-BE49-F238E27FC236}">
                <a16:creationId xmlns:a16="http://schemas.microsoft.com/office/drawing/2014/main" id="{64425764-08A8-067C-6FC3-54C2A125B994}"/>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10525149" y="4279948"/>
            <a:ext cx="650851" cy="973829"/>
          </a:xfrm>
          <a:prstGeom prst="rect">
            <a:avLst/>
          </a:prstGeom>
          <a:ln w="12700">
            <a:miter lim="400000"/>
          </a:ln>
        </p:spPr>
      </p:pic>
      <p:pic>
        <p:nvPicPr>
          <p:cNvPr id="25" name="Picture 24" descr="Picture 24">
            <a:extLst>
              <a:ext uri="{FF2B5EF4-FFF2-40B4-BE49-F238E27FC236}">
                <a16:creationId xmlns:a16="http://schemas.microsoft.com/office/drawing/2014/main" id="{7781CC46-5157-D188-A075-1AD91E7F3E73}"/>
              </a:ext>
            </a:extLst>
          </p:cNvPr>
          <p:cNvPicPr>
            <a:picLocks noChangeAspect="1"/>
          </p:cNvPicPr>
          <p:nvPr userDrawn="1"/>
        </p:nvPicPr>
        <p:blipFill>
          <a:blip r:embed="rId10"/>
          <a:stretch>
            <a:fillRect/>
          </a:stretch>
        </p:blipFill>
        <p:spPr>
          <a:xfrm>
            <a:off x="3199922" y="5077014"/>
            <a:ext cx="475429" cy="176763"/>
          </a:xfrm>
          <a:prstGeom prst="rect">
            <a:avLst/>
          </a:prstGeom>
          <a:ln w="12700">
            <a:miter lim="400000"/>
          </a:ln>
        </p:spPr>
      </p:pic>
      <p:pic>
        <p:nvPicPr>
          <p:cNvPr id="30" name="Picture 12" descr="Picture 12">
            <a:extLst>
              <a:ext uri="{FF2B5EF4-FFF2-40B4-BE49-F238E27FC236}">
                <a16:creationId xmlns:a16="http://schemas.microsoft.com/office/drawing/2014/main" id="{6CC967B0-2B41-9B4F-1FC1-4BD02B900102}"/>
              </a:ext>
            </a:extLst>
          </p:cNvPr>
          <p:cNvPicPr>
            <a:picLocks noChangeAspect="1"/>
          </p:cNvPicPr>
          <p:nvPr userDrawn="1"/>
        </p:nvPicPr>
        <p:blipFill>
          <a:blip r:embed="rId11"/>
          <a:stretch>
            <a:fillRect/>
          </a:stretch>
        </p:blipFill>
        <p:spPr>
          <a:xfrm>
            <a:off x="10525149" y="2217244"/>
            <a:ext cx="378294" cy="543367"/>
          </a:xfrm>
          <a:prstGeom prst="rect">
            <a:avLst/>
          </a:prstGeom>
          <a:ln w="12700">
            <a:miter lim="400000"/>
          </a:ln>
        </p:spPr>
      </p:pic>
      <p:grpSp>
        <p:nvGrpSpPr>
          <p:cNvPr id="31" name="Group 3">
            <a:extLst>
              <a:ext uri="{FF2B5EF4-FFF2-40B4-BE49-F238E27FC236}">
                <a16:creationId xmlns:a16="http://schemas.microsoft.com/office/drawing/2014/main" id="{B0FC6CB9-1906-BFB6-34F3-5A63E8B42393}"/>
              </a:ext>
            </a:extLst>
          </p:cNvPr>
          <p:cNvGrpSpPr/>
          <p:nvPr userDrawn="1"/>
        </p:nvGrpSpPr>
        <p:grpSpPr>
          <a:xfrm>
            <a:off x="4465763" y="2841432"/>
            <a:ext cx="2243060" cy="594908"/>
            <a:chOff x="0" y="0"/>
            <a:chExt cx="4486118" cy="1189813"/>
          </a:xfrm>
        </p:grpSpPr>
        <p:pic>
          <p:nvPicPr>
            <p:cNvPr id="32" name="Billede 1" descr="Billede 1">
              <a:extLst>
                <a:ext uri="{FF2B5EF4-FFF2-40B4-BE49-F238E27FC236}">
                  <a16:creationId xmlns:a16="http://schemas.microsoft.com/office/drawing/2014/main" id="{E717D799-3C1A-AB85-09A3-F340C4F07A5C}"/>
                </a:ext>
              </a:extLst>
            </p:cNvPr>
            <p:cNvPicPr>
              <a:picLocks noChangeAspect="1"/>
            </p:cNvPicPr>
            <p:nvPr/>
          </p:nvPicPr>
          <p:blipFill>
            <a:blip r:embed="rId12" cstate="screen">
              <a:extLst>
                <a:ext uri="{28A0092B-C50C-407E-A947-70E740481C1C}">
                  <a14:useLocalDpi xmlns:a14="http://schemas.microsoft.com/office/drawing/2010/main"/>
                </a:ext>
              </a:extLst>
            </a:blip>
            <a:srcRect/>
            <a:stretch>
              <a:fillRect/>
            </a:stretch>
          </p:blipFill>
          <p:spPr>
            <a:xfrm>
              <a:off x="0" y="0"/>
              <a:ext cx="4486119" cy="1114399"/>
            </a:xfrm>
            <a:prstGeom prst="rect">
              <a:avLst/>
            </a:prstGeom>
            <a:ln w="12700" cap="flat">
              <a:noFill/>
              <a:miter lim="400000"/>
            </a:ln>
            <a:effectLst/>
          </p:spPr>
        </p:pic>
        <p:sp>
          <p:nvSpPr>
            <p:cNvPr id="33" name="Rektangel 3">
              <a:extLst>
                <a:ext uri="{FF2B5EF4-FFF2-40B4-BE49-F238E27FC236}">
                  <a16:creationId xmlns:a16="http://schemas.microsoft.com/office/drawing/2014/main" id="{EA928BEC-9004-B2BD-0FF4-9152FD686F14}"/>
                </a:ext>
              </a:extLst>
            </p:cNvPr>
            <p:cNvSpPr/>
            <p:nvPr/>
          </p:nvSpPr>
          <p:spPr>
            <a:xfrm>
              <a:off x="-1" y="739579"/>
              <a:ext cx="4486118" cy="450235"/>
            </a:xfrm>
            <a:prstGeom prst="rect">
              <a:avLst/>
            </a:prstGeom>
            <a:noFill/>
            <a:ln w="25400" cap="flat">
              <a:solidFill>
                <a:schemeClr val="accent5"/>
              </a:solidFill>
              <a:prstDash val="solid"/>
              <a:miter lim="800000"/>
            </a:ln>
            <a:effectLst/>
          </p:spPr>
          <p:txBody>
            <a:bodyPr wrap="square" lIns="72000" tIns="72000" rIns="72000" bIns="72000" numCol="1" anchor="ctr">
              <a:noAutofit/>
            </a:bodyPr>
            <a:lstStyle/>
            <a:p>
              <a:pPr algn="ctr">
                <a:defRPr sz="4000">
                  <a:solidFill>
                    <a:srgbClr val="FFFFFF"/>
                  </a:solidFill>
                </a:defRPr>
              </a:pPr>
              <a:endParaRPr lang="en-US" sz="2000" dirty="0"/>
            </a:p>
          </p:txBody>
        </p:sp>
      </p:grpSp>
    </p:spTree>
    <p:extLst>
      <p:ext uri="{BB962C8B-B14F-4D97-AF65-F5344CB8AC3E}">
        <p14:creationId xmlns:p14="http://schemas.microsoft.com/office/powerpoint/2010/main" val="474519707"/>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ro. Light picture.">
    <p:bg>
      <p:bgRef idx="1001">
        <a:schemeClr val="bg1"/>
      </p:bgRef>
    </p:bg>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03339083-32F6-B6AC-9B07-EBC1CF9E3451}"/>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71500"/>
            <a:ext cx="7112000" cy="4000500"/>
          </a:xfrm>
        </p:spPr>
        <p:txBody>
          <a:bodyPr/>
          <a:lstStyle>
            <a:lvl1pPr>
              <a:lnSpc>
                <a:spcPct val="100000"/>
              </a:lnSpc>
              <a:defRPr sz="6000" spc="-300" baseline="0">
                <a:solidFill>
                  <a:schemeClr val="tx1"/>
                </a:solidFill>
              </a:defRPr>
            </a:lvl1pPr>
          </a:lstStyle>
          <a:p>
            <a:r>
              <a:rPr lang="en-US" dirty="0"/>
              <a:t>Click to add title</a:t>
            </a:r>
          </a:p>
        </p:txBody>
      </p:sp>
      <p:sp>
        <p:nvSpPr>
          <p:cNvPr id="7" name="Subtitle 2">
            <a:extLst>
              <a:ext uri="{FF2B5EF4-FFF2-40B4-BE49-F238E27FC236}">
                <a16:creationId xmlns:a16="http://schemas.microsoft.com/office/drawing/2014/main" id="{A88DEE54-AD7D-6357-541F-77DFAFE2F7F2}"/>
              </a:ext>
            </a:extLst>
          </p:cNvPr>
          <p:cNvSpPr>
            <a:spLocks noGrp="1"/>
          </p:cNvSpPr>
          <p:nvPr>
            <p:ph type="subTitle" idx="1" hasCustomPrompt="1"/>
          </p:nvPr>
        </p:nvSpPr>
        <p:spPr>
          <a:xfrm>
            <a:off x="1016000" y="5143500"/>
            <a:ext cx="7112000" cy="571499"/>
          </a:xfrm>
        </p:spPr>
        <p:txBody>
          <a:bodyPr anchor="b" anchorCtr="0"/>
          <a:lstStyle>
            <a:lvl1pPr marL="0" indent="0" algn="l">
              <a:lnSpc>
                <a:spcPct val="100000"/>
              </a:lnSpc>
              <a:spcBef>
                <a:spcPts val="1000"/>
              </a:spcBef>
              <a:buFont typeface="Arial" panose="020B0604020202020204" pitchFamily="34" charset="0"/>
              <a:buChar char="​"/>
              <a:defRPr sz="1500">
                <a:solidFill>
                  <a:schemeClr val="tx1"/>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dirty="0"/>
              <a:t>Click to add text</a:t>
            </a:r>
          </a:p>
        </p:txBody>
      </p:sp>
      <p:sp>
        <p:nvSpPr>
          <p:cNvPr id="8" name="Text Placeholder logo">
            <a:extLst>
              <a:ext uri="{FF2B5EF4-FFF2-40B4-BE49-F238E27FC236}">
                <a16:creationId xmlns:a16="http://schemas.microsoft.com/office/drawing/2014/main" id="{99992B8E-2755-D334-48EB-880B817594C9}"/>
              </a:ext>
            </a:extLst>
          </p:cNvPr>
          <p:cNvSpPr>
            <a:spLocks noGrp="1"/>
          </p:cNvSpPr>
          <p:nvPr>
            <p:ph type="body" sz="quarter" idx="14" hasCustomPrompt="1"/>
          </p:nvPr>
        </p:nvSpPr>
        <p:spPr>
          <a:xfrm>
            <a:off x="1016000" y="6090767"/>
            <a:ext cx="661414" cy="195733"/>
          </a:xfrm>
          <a:blipFill>
            <a:blip r:embed="rId2" cstate="screen">
              <a:extLst>
                <a:ext uri="{28A0092B-C50C-407E-A947-70E740481C1C}">
                  <a14:useLocalDpi xmlns:a14="http://schemas.microsoft.com/office/drawing/2010/main"/>
                </a:ext>
              </a:extLst>
            </a:blip>
            <a:srcRect/>
            <a:stretch>
              <a:fillRect l="-39" r="-39"/>
            </a:stretch>
          </a:blipFill>
        </p:spPr>
        <p:txBody>
          <a:bodyPr/>
          <a:lstStyle>
            <a:lvl1pPr marL="0" indent="0">
              <a:buNone/>
              <a:defRPr sz="100">
                <a:noFill/>
              </a:defRPr>
            </a:lvl1pPr>
          </a:lstStyle>
          <a:p>
            <a:pPr lvl="0"/>
            <a:r>
              <a:rPr lang="en-US" dirty="0"/>
              <a:t>.</a:t>
            </a:r>
          </a:p>
        </p:txBody>
      </p:sp>
      <p:sp>
        <p:nvSpPr>
          <p:cNvPr id="5" name="Date_DateCustomA" hidden="1">
            <a:extLst>
              <a:ext uri="{FF2B5EF4-FFF2-40B4-BE49-F238E27FC236}">
                <a16:creationId xmlns:a16="http://schemas.microsoft.com/office/drawing/2014/main" id="{6156D200-358D-8DB0-B3B5-7FAC7BC8DD1B}"/>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9" name="FLD_PresentationTitle" hidden="1">
            <a:extLst>
              <a:ext uri="{FF2B5EF4-FFF2-40B4-BE49-F238E27FC236}">
                <a16:creationId xmlns:a16="http://schemas.microsoft.com/office/drawing/2014/main" id="{491E8687-937F-340F-55F7-BA011ADBAFCB}"/>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0" name="Slide Number Placeholder 5" hidden="1">
            <a:extLst>
              <a:ext uri="{FF2B5EF4-FFF2-40B4-BE49-F238E27FC236}">
                <a16:creationId xmlns:a16="http://schemas.microsoft.com/office/drawing/2014/main" id="{751CD079-A686-3C13-193B-112E312994F2}"/>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65762385"/>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491006"/>
            <a:ext cx="11109324" cy="393249"/>
          </a:xfrm>
        </p:spPr>
        <p:txBody>
          <a:bodyPr/>
          <a:lstStyle/>
          <a:p>
            <a:r>
              <a:rPr lang="en-US" noProof="0"/>
              <a:t>Click to edit Master title style</a:t>
            </a:r>
            <a:endParaRPr lang="en-GB" noProof="0"/>
          </a:p>
        </p:txBody>
      </p:sp>
      <p:sp>
        <p:nvSpPr>
          <p:cNvPr id="10" name="Subtitle 2"/>
          <p:cNvSpPr>
            <a:spLocks noGrp="1"/>
          </p:cNvSpPr>
          <p:nvPr>
            <p:ph type="subTitle" idx="13"/>
          </p:nvPr>
        </p:nvSpPr>
        <p:spPr>
          <a:xfrm>
            <a:off x="539749" y="876732"/>
            <a:ext cx="11109325" cy="392400"/>
          </a:xfrm>
        </p:spPr>
        <p:txBody>
          <a:bodyPr/>
          <a:lstStyle>
            <a:lvl1pPr marL="0" indent="0" algn="l">
              <a:lnSpc>
                <a:spcPct val="90000"/>
              </a:lnSpc>
              <a:spcBef>
                <a:spcPts val="0"/>
              </a:spcBef>
              <a:buFont typeface="Arial" panose="020B0604020202020204" pitchFamily="34" charset="0"/>
              <a:buChar char="​"/>
              <a:defRPr sz="2400">
                <a:solidFill>
                  <a:schemeClr val="accent2"/>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a:t>Click to edit Master subtitle style</a:t>
            </a:r>
            <a:endParaRPr lang="en-GB"/>
          </a:p>
        </p:txBody>
      </p:sp>
      <p:sp>
        <p:nvSpPr>
          <p:cNvPr id="3" name="Content Placeholder 2"/>
          <p:cNvSpPr>
            <a:spLocks noGrp="1"/>
          </p:cNvSpPr>
          <p:nvPr>
            <p:ph idx="1" hasCustomPrompt="1"/>
          </p:nvPr>
        </p:nvSpPr>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569716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491006"/>
            <a:ext cx="11109324" cy="393249"/>
          </a:xfrm>
        </p:spPr>
        <p:txBody>
          <a:bodyPr/>
          <a:lstStyle/>
          <a:p>
            <a:r>
              <a:rPr lang="en-US" noProof="0"/>
              <a:t>Click to edit Master title style</a:t>
            </a:r>
            <a:endParaRPr lang="en-GB" noProof="0"/>
          </a:p>
        </p:txBody>
      </p:sp>
      <p:sp>
        <p:nvSpPr>
          <p:cNvPr id="10" name="Subtitle 2"/>
          <p:cNvSpPr>
            <a:spLocks noGrp="1"/>
          </p:cNvSpPr>
          <p:nvPr>
            <p:ph type="subTitle" idx="13"/>
          </p:nvPr>
        </p:nvSpPr>
        <p:spPr>
          <a:xfrm>
            <a:off x="539749" y="876732"/>
            <a:ext cx="11109325" cy="392400"/>
          </a:xfrm>
        </p:spPr>
        <p:txBody>
          <a:bodyPr/>
          <a:lstStyle>
            <a:lvl1pPr marL="0" indent="0" algn="l">
              <a:lnSpc>
                <a:spcPct val="90000"/>
              </a:lnSpc>
              <a:spcBef>
                <a:spcPts val="0"/>
              </a:spcBef>
              <a:buFont typeface="Arial" panose="020B0604020202020204" pitchFamily="34" charset="0"/>
              <a:buChar char="​"/>
              <a:defRPr sz="2400">
                <a:solidFill>
                  <a:schemeClr val="accent2"/>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a:t>Click to edit Master subtitle style</a:t>
            </a:r>
            <a:endParaRPr lang="en-GB"/>
          </a:p>
        </p:txBody>
      </p:sp>
      <p:sp>
        <p:nvSpPr>
          <p:cNvPr id="3" name="Content Placeholder 2"/>
          <p:cNvSpPr>
            <a:spLocks noGrp="1"/>
          </p:cNvSpPr>
          <p:nvPr>
            <p:ph idx="1" hasCustomPrompt="1"/>
          </p:nvPr>
        </p:nvSpPr>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2967441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Hero. DSV blue.">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A32BB7F6-9F0A-A368-C487-990A3FB80186}"/>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bwMode="white">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5" name="Logo">
            <a:extLst>
              <a:ext uri="{FF2B5EF4-FFF2-40B4-BE49-F238E27FC236}">
                <a16:creationId xmlns:a16="http://schemas.microsoft.com/office/drawing/2014/main" id="{3686554A-1224-B98B-303F-3DEF4C9C95F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10" name="Date_DateCustomA" hidden="1">
            <a:extLst>
              <a:ext uri="{FF2B5EF4-FFF2-40B4-BE49-F238E27FC236}">
                <a16:creationId xmlns:a16="http://schemas.microsoft.com/office/drawing/2014/main" id="{C20D0076-D329-96AA-A04A-541769850DC5}"/>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11" name="FLD_PresentationTitle" hidden="1">
            <a:extLst>
              <a:ext uri="{FF2B5EF4-FFF2-40B4-BE49-F238E27FC236}">
                <a16:creationId xmlns:a16="http://schemas.microsoft.com/office/drawing/2014/main" id="{B43EA88E-0BF1-3508-3720-CE65072E16F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2E0F7ED9-BD90-84B2-5B4F-85E0B0B744AF}"/>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22448952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A">
    <p:bg>
      <p:bgPr>
        <a:solidFill>
          <a:schemeClr val="accent2"/>
        </a:solidFill>
        <a:effectLst/>
      </p:bgPr>
    </p:bg>
    <p:spTree>
      <p:nvGrpSpPr>
        <p:cNvPr id="1" name=""/>
        <p:cNvGrpSpPr/>
        <p:nvPr/>
      </p:nvGrpSpPr>
      <p:grpSpPr>
        <a:xfrm>
          <a:off x="0" y="0"/>
          <a:ext cx="0" cy="0"/>
          <a:chOff x="0" y="0"/>
          <a:chExt cx="0" cy="0"/>
        </a:xfrm>
      </p:grpSpPr>
      <p:sp>
        <p:nvSpPr>
          <p:cNvPr id="8" name="Background">
            <a:extLst>
              <a:ext uri="{FF2B5EF4-FFF2-40B4-BE49-F238E27FC236}">
                <a16:creationId xmlns:a16="http://schemas.microsoft.com/office/drawing/2014/main" id="{B209EDC0-8626-4C9E-8C9B-D78BAE74C8EB}"/>
              </a:ext>
            </a:extLst>
          </p:cNvPr>
          <p:cNvSpPr/>
          <p:nvPr userDrawn="1"/>
        </p:nvSpPr>
        <p:spPr>
          <a:xfrm>
            <a:off x="0" y="0"/>
            <a:ext cx="12192000" cy="6858000"/>
          </a:xfrm>
          <a:prstGeom prst="rect">
            <a:avLst/>
          </a:prstGeom>
          <a:solidFill>
            <a:srgbClr val="0431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bwMode="white">
          <a:xfrm>
            <a:off x="1015999" y="591378"/>
            <a:ext cx="7112001" cy="4000500"/>
          </a:xfrm>
        </p:spPr>
        <p:txBody>
          <a:bodyPr anchor="t" anchorCtr="0"/>
          <a:lstStyle>
            <a:lvl1pPr algn="l">
              <a:lnSpc>
                <a:spcPct val="100000"/>
              </a:lnSpc>
              <a:defRPr sz="6000" spc="-300" baseline="0"/>
            </a:lvl1pPr>
          </a:lstStyle>
          <a:p>
            <a:r>
              <a:rPr lang="en-US" dirty="0"/>
              <a:t>Click to add title</a:t>
            </a:r>
          </a:p>
        </p:txBody>
      </p:sp>
      <p:pic>
        <p:nvPicPr>
          <p:cNvPr id="9" name="Logo">
            <a:extLst>
              <a:ext uri="{FF2B5EF4-FFF2-40B4-BE49-F238E27FC236}">
                <a16:creationId xmlns:a16="http://schemas.microsoft.com/office/drawing/2014/main" id="{553E7A06-E9BE-B92A-AF3C-7AB03727E264}"/>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604881129"/>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reaker B">
    <p:spTree>
      <p:nvGrpSpPr>
        <p:cNvPr id="1" name=""/>
        <p:cNvGrpSpPr/>
        <p:nvPr/>
      </p:nvGrpSpPr>
      <p:grpSpPr>
        <a:xfrm>
          <a:off x="0" y="0"/>
          <a:ext cx="0" cy="0"/>
          <a:chOff x="0" y="0"/>
          <a:chExt cx="0" cy="0"/>
        </a:xfrm>
      </p:grpSpPr>
      <p:sp>
        <p:nvSpPr>
          <p:cNvPr id="8" name="Background">
            <a:extLst>
              <a:ext uri="{FF2B5EF4-FFF2-40B4-BE49-F238E27FC236}">
                <a16:creationId xmlns:a16="http://schemas.microsoft.com/office/drawing/2014/main" id="{B209EDC0-8626-4C9E-8C9B-D78BAE74C8EB}"/>
              </a:ext>
            </a:extLst>
          </p:cNvPr>
          <p:cNvSpPr/>
          <p:nvPr userDrawn="1"/>
        </p:nvSpPr>
        <p:spPr>
          <a:xfrm>
            <a:off x="0" y="0"/>
            <a:ext cx="12192000" cy="6858000"/>
          </a:xfrm>
          <a:prstGeom prst="rect">
            <a:avLst/>
          </a:prstGeom>
          <a:solidFill>
            <a:srgbClr val="4B8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a:xfrm>
            <a:off x="1016000" y="591378"/>
            <a:ext cx="7112001" cy="4000500"/>
          </a:xfrm>
        </p:spPr>
        <p:txBody>
          <a:bodyPr anchor="t" anchorCtr="0"/>
          <a:lstStyle>
            <a:lvl1pPr algn="l">
              <a:lnSpc>
                <a:spcPct val="100000"/>
              </a:lnSpc>
              <a:defRPr sz="6000" spc="-300" baseline="0">
                <a:solidFill>
                  <a:schemeClr val="bg1"/>
                </a:solidFill>
              </a:defRPr>
            </a:lvl1pPr>
          </a:lstStyle>
          <a:p>
            <a:r>
              <a:rPr lang="en-US" dirty="0"/>
              <a:t>Click to add title</a:t>
            </a:r>
          </a:p>
        </p:txBody>
      </p:sp>
      <p:pic>
        <p:nvPicPr>
          <p:cNvPr id="3" name="Logo">
            <a:extLst>
              <a:ext uri="{FF2B5EF4-FFF2-40B4-BE49-F238E27FC236}">
                <a16:creationId xmlns:a16="http://schemas.microsoft.com/office/drawing/2014/main" id="{AC6FF088-8F53-D367-9F6D-5DB2E96BB18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22048646"/>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reaker C">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BCD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a:xfrm>
            <a:off x="1016000" y="571500"/>
            <a:ext cx="7112001" cy="4000500"/>
          </a:xfrm>
        </p:spPr>
        <p:txBody>
          <a:bodyPr anchor="t" anchorCtr="0"/>
          <a:lstStyle>
            <a:lvl1pPr algn="l">
              <a:lnSpc>
                <a:spcPct val="100000"/>
              </a:lnSpc>
              <a:defRPr sz="6000" spc="-300" baseline="0"/>
            </a:lvl1pPr>
          </a:lstStyle>
          <a:p>
            <a:r>
              <a:rPr lang="en-US" dirty="0"/>
              <a:t>Click to add title</a:t>
            </a:r>
          </a:p>
        </p:txBody>
      </p:sp>
      <p:pic>
        <p:nvPicPr>
          <p:cNvPr id="3" name="Logo">
            <a:extLst>
              <a:ext uri="{FF2B5EF4-FFF2-40B4-BE49-F238E27FC236}">
                <a16:creationId xmlns:a16="http://schemas.microsoft.com/office/drawing/2014/main" id="{210D1E87-E4AD-C58B-DB51-B831BAC9D0D1}"/>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72536116"/>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reaker. Photo right side.">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bwMode="white">
          <a:xfrm>
            <a:off x="1015999" y="571500"/>
            <a:ext cx="4064001" cy="5143500"/>
          </a:xfrm>
        </p:spPr>
        <p:txBody>
          <a:bodyPr anchor="t" anchorCtr="0"/>
          <a:lstStyle>
            <a:lvl1pPr algn="l">
              <a:lnSpc>
                <a:spcPct val="100000"/>
              </a:lnSpc>
              <a:defRPr sz="6000" spc="-300" baseline="0"/>
            </a:lvl1pPr>
          </a:lstStyle>
          <a:p>
            <a:r>
              <a:rPr lang="en-US" dirty="0"/>
              <a:t>Click to add title</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6095998"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515777591"/>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reaker. Photo left side.">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p>
        </p:txBody>
      </p:sp>
      <p:sp>
        <p:nvSpPr>
          <p:cNvPr id="2" name="Title 1"/>
          <p:cNvSpPr>
            <a:spLocks noGrp="1"/>
          </p:cNvSpPr>
          <p:nvPr>
            <p:ph type="ctrTitle" hasCustomPrompt="1"/>
          </p:nvPr>
        </p:nvSpPr>
        <p:spPr bwMode="white">
          <a:xfrm>
            <a:off x="7112000" y="571500"/>
            <a:ext cx="4064001" cy="5143500"/>
          </a:xfrm>
        </p:spPr>
        <p:txBody>
          <a:bodyPr anchor="t" anchorCtr="0"/>
          <a:lstStyle>
            <a:lvl1pPr algn="l">
              <a:lnSpc>
                <a:spcPct val="100000"/>
              </a:lnSpc>
              <a:defRPr sz="6000" spc="-300" baseline="0"/>
            </a:lvl1pPr>
          </a:lstStyle>
          <a:p>
            <a:r>
              <a:rPr lang="en-US" dirty="0"/>
              <a:t>Click to add title</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2"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19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291727804"/>
      </p:ext>
    </p:extLst>
  </p:cSld>
  <p:clrMapOvr>
    <a:overrideClrMapping bg1="dk1" tx1="lt1" bg2="dk2" tx2="lt2" accent1="accent1" accent2="accent2" accent3="accent3" accent4="accent4" accent5="accent5" accent6="accent6" hlink="hlink" folHlink="folHlink"/>
  </p:clrMapOvr>
  <p:transition spd="slow">
    <p:push/>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slideLayout" Target="../slideLayouts/slideLayout41.xml"/><Relationship Id="rId1" Type="http://schemas.openxmlformats.org/officeDocument/2006/relationships/slideLayout" Target="../slideLayouts/slideLayout4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571501"/>
            <a:ext cx="10160000" cy="57150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1016000" y="1714499"/>
            <a:ext cx="10160000" cy="400050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 </a:t>
            </a:r>
            <a:r>
              <a:rPr lang="en-US" dirty="0"/>
              <a:t>Header Arial Bold 14</a:t>
            </a:r>
            <a:endParaRPr lang="en-US" noProof="0" dirty="0"/>
          </a:p>
          <a:p>
            <a:pPr lvl="4"/>
            <a:r>
              <a:rPr lang="en-US" noProof="0" dirty="0"/>
              <a:t>Fifth level, </a:t>
            </a:r>
            <a:r>
              <a:rPr lang="en-US" dirty="0"/>
              <a:t>Body Arial 14</a:t>
            </a:r>
            <a:endParaRPr lang="en-US" noProof="0" dirty="0"/>
          </a:p>
          <a:p>
            <a:pPr lvl="5"/>
            <a:r>
              <a:rPr lang="en-US" dirty="0"/>
              <a:t>6 Level, Small Bullet Arial 11</a:t>
            </a:r>
            <a:endParaRPr lang="en-US" noProof="0" dirty="0"/>
          </a:p>
          <a:p>
            <a:pPr lvl="6"/>
            <a:r>
              <a:rPr lang="en-US" noProof="0" dirty="0"/>
              <a:t>7 </a:t>
            </a:r>
            <a:r>
              <a:rPr lang="en-US" dirty="0"/>
              <a:t>Level, Small Header Arial 11</a:t>
            </a:r>
            <a:endParaRPr lang="en-US" noProof="0" dirty="0"/>
          </a:p>
          <a:p>
            <a:pPr lvl="7"/>
            <a:r>
              <a:rPr lang="en-US" noProof="0" dirty="0"/>
              <a:t>8 </a:t>
            </a:r>
            <a:r>
              <a:rPr lang="en-US" dirty="0"/>
              <a:t>Level, Small Body Arial 11</a:t>
            </a:r>
            <a:endParaRPr lang="en-US" noProof="0" dirty="0"/>
          </a:p>
          <a:p>
            <a:pPr lvl="8"/>
            <a:r>
              <a:rPr lang="en-US" noProof="0" dirty="0"/>
              <a:t>9 </a:t>
            </a:r>
            <a:r>
              <a:rPr lang="en-US" dirty="0"/>
              <a:t>Level, Header Arial 28</a:t>
            </a:r>
            <a:endParaRPr lang="en-US" noProof="0" dirty="0"/>
          </a:p>
        </p:txBody>
      </p:sp>
      <p:sp>
        <p:nvSpPr>
          <p:cNvPr id="14" name="Slide Number Placeholder 13">
            <a:extLst>
              <a:ext uri="{FF2B5EF4-FFF2-40B4-BE49-F238E27FC236}">
                <a16:creationId xmlns:a16="http://schemas.microsoft.com/office/drawing/2014/main" id="{B2666F9E-5705-3CCC-1440-4054E7CD9AF6}"/>
              </a:ext>
            </a:extLst>
          </p:cNvPr>
          <p:cNvSpPr>
            <a:spLocks noGrp="1"/>
          </p:cNvSpPr>
          <p:nvPr>
            <p:ph type="sldNum" sz="quarter" idx="4"/>
          </p:nvPr>
        </p:nvSpPr>
        <p:spPr>
          <a:xfrm>
            <a:off x="10160000" y="6159233"/>
            <a:ext cx="1016000" cy="127266"/>
          </a:xfrm>
          <a:prstGeom prst="rect">
            <a:avLst/>
          </a:prstGeom>
        </p:spPr>
        <p:txBody>
          <a:bodyPr vert="horz" lIns="0" tIns="0" rIns="0" bIns="0" rtlCol="0" anchor="b" anchorCtr="0"/>
          <a:lstStyle>
            <a:lvl1pPr algn="r">
              <a:lnSpc>
                <a:spcPct val="100000"/>
              </a:lnSpc>
              <a:defRPr sz="800">
                <a:solidFill>
                  <a:schemeClr val="tx1"/>
                </a:solidFill>
              </a:defRPr>
            </a:lvl1p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41" r:id="rId5"/>
    <p:sldLayoutId id="2147483742" r:id="rId6"/>
    <p:sldLayoutId id="2147483740" r:id="rId7"/>
    <p:sldLayoutId id="2147483756" r:id="rId8"/>
    <p:sldLayoutId id="2147483757" r:id="rId9"/>
    <p:sldLayoutId id="2147483776" r:id="rId10"/>
    <p:sldLayoutId id="2147483777" r:id="rId11"/>
    <p:sldLayoutId id="2147483754" r:id="rId12"/>
    <p:sldLayoutId id="2147483755" r:id="rId13"/>
    <p:sldLayoutId id="2147483758" r:id="rId14"/>
    <p:sldLayoutId id="2147483759" r:id="rId15"/>
    <p:sldLayoutId id="2147483760" r:id="rId16"/>
    <p:sldLayoutId id="2147483721" r:id="rId17"/>
    <p:sldLayoutId id="2147483761" r:id="rId18"/>
    <p:sldLayoutId id="2147483762" r:id="rId19"/>
    <p:sldLayoutId id="2147483763" r:id="rId20"/>
    <p:sldLayoutId id="2147483764" r:id="rId21"/>
    <p:sldLayoutId id="2147483765" r:id="rId22"/>
    <p:sldLayoutId id="2147483766" r:id="rId23"/>
    <p:sldLayoutId id="2147483767" r:id="rId24"/>
    <p:sldLayoutId id="2147483768" r:id="rId25"/>
    <p:sldLayoutId id="2147483771" r:id="rId26"/>
    <p:sldLayoutId id="2147483773" r:id="rId27"/>
    <p:sldLayoutId id="2147483774" r:id="rId28"/>
    <p:sldLayoutId id="2147483772" r:id="rId29"/>
    <p:sldLayoutId id="2147483769" r:id="rId30"/>
    <p:sldLayoutId id="2147483770" r:id="rId31"/>
    <p:sldLayoutId id="2147483654" r:id="rId32"/>
    <p:sldLayoutId id="2147483778" r:id="rId33"/>
    <p:sldLayoutId id="2147483780" r:id="rId34"/>
    <p:sldLayoutId id="2147483781" r:id="rId35"/>
    <p:sldLayoutId id="2147483782" r:id="rId36"/>
    <p:sldLayoutId id="2147483779" r:id="rId37"/>
    <p:sldLayoutId id="2147483775" r:id="rId38"/>
    <p:sldLayoutId id="2147483749" r:id="rId39"/>
  </p:sldLayoutIdLst>
  <p:transition spd="slow">
    <p:push/>
  </p:transition>
  <p:hf hdr="0"/>
  <p:txStyles>
    <p:titleStyle>
      <a:lvl1pPr algn="l" defTabSz="914400" rtl="0" eaLnBrk="1" latinLnBrk="0" hangingPunct="1">
        <a:lnSpc>
          <a:spcPct val="100000"/>
        </a:lnSpc>
        <a:spcBef>
          <a:spcPct val="0"/>
        </a:spcBef>
        <a:buNone/>
        <a:defRPr sz="2800" b="1" kern="1200" spc="-180" baseline="0">
          <a:solidFill>
            <a:schemeClr val="tx1"/>
          </a:solidFill>
          <a:latin typeface="+mj-lt"/>
          <a:ea typeface="+mj-ea"/>
          <a:cs typeface="+mj-cs"/>
        </a:defRPr>
      </a:lvl1pPr>
    </p:titleStyle>
    <p:bodyStyle>
      <a:lvl1pPr marL="18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1pPr>
      <a:lvl2pPr marL="27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3pPr>
      <a:lvl4pPr marL="0" indent="0" algn="l" defTabSz="914400" rtl="0" eaLnBrk="1" latinLnBrk="0" hangingPunct="1">
        <a:lnSpc>
          <a:spcPct val="100000"/>
        </a:lnSpc>
        <a:spcBef>
          <a:spcPts val="1000"/>
        </a:spcBef>
        <a:buFont typeface="Arial" panose="020B0604020202020204" pitchFamily="34" charset="0"/>
        <a:buChar char="​"/>
        <a:defRPr sz="1400" b="1" kern="1200">
          <a:solidFill>
            <a:schemeClr val="tx1"/>
          </a:solidFill>
          <a:latin typeface="+mn-lt"/>
          <a:ea typeface="+mn-ea"/>
          <a:cs typeface="+mn-cs"/>
        </a:defRPr>
      </a:lvl4pPr>
      <a:lvl5pPr marL="0" indent="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mn-lt"/>
          <a:ea typeface="+mn-ea"/>
          <a:cs typeface="+mn-cs"/>
        </a:defRPr>
      </a:lvl5pPr>
      <a:lvl6pPr marL="108000" indent="-108000" algn="l" defTabSz="914400" rtl="0" eaLnBrk="1" latinLnBrk="0" hangingPunct="1">
        <a:lnSpc>
          <a:spcPct val="100000"/>
        </a:lnSpc>
        <a:spcBef>
          <a:spcPts val="1000"/>
        </a:spcBef>
        <a:buFont typeface="Arial" panose="020B0604020202020204" pitchFamily="34" charset="0"/>
        <a:buChar char="•"/>
        <a:defRPr sz="1100" kern="1200">
          <a:solidFill>
            <a:schemeClr val="tx1"/>
          </a:solidFill>
          <a:latin typeface="+mn-lt"/>
          <a:ea typeface="+mn-ea"/>
          <a:cs typeface="+mn-cs"/>
        </a:defRPr>
      </a:lvl6pPr>
      <a:lvl7pPr marL="0" indent="0" algn="l" defTabSz="914400" rtl="0" eaLnBrk="1" latinLnBrk="0" hangingPunct="1">
        <a:lnSpc>
          <a:spcPct val="100000"/>
        </a:lnSpc>
        <a:spcBef>
          <a:spcPts val="1000"/>
        </a:spcBef>
        <a:buFont typeface="Arial" panose="020B0604020202020204" pitchFamily="34" charset="0"/>
        <a:buChar char="​"/>
        <a:defRPr sz="1100" b="1" kern="1200" baseline="0">
          <a:solidFill>
            <a:schemeClr val="tx1"/>
          </a:solidFill>
          <a:latin typeface="+mn-lt"/>
          <a:ea typeface="+mn-ea"/>
          <a:cs typeface="+mn-cs"/>
        </a:defRPr>
      </a:lvl7pPr>
      <a:lvl8pPr marL="0" indent="0" algn="l" defTabSz="914400" rtl="0" eaLnBrk="1" latinLnBrk="0" hangingPunct="1">
        <a:lnSpc>
          <a:spcPct val="100000"/>
        </a:lnSpc>
        <a:spcBef>
          <a:spcPts val="1000"/>
        </a:spcBef>
        <a:buFont typeface="Arial" panose="020B0604020202020204" pitchFamily="34" charset="0"/>
        <a:buChar char="​"/>
        <a:defRPr sz="1100" kern="1200">
          <a:solidFill>
            <a:schemeClr val="tx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Char char="​"/>
        <a:defRPr sz="2800" b="1" kern="1200" spc="-18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0" userDrawn="1">
          <p15:clr>
            <a:srgbClr val="F26B43"/>
          </p15:clr>
        </p15:guide>
        <p15:guide id="2" pos="1280" userDrawn="1">
          <p15:clr>
            <a:srgbClr val="A4A3A4"/>
          </p15:clr>
        </p15:guide>
        <p15:guide id="3" orient="horz" pos="360" userDrawn="1">
          <p15:clr>
            <a:srgbClr val="F26B43"/>
          </p15:clr>
        </p15:guide>
        <p15:guide id="4" orient="horz" pos="3960" userDrawn="1">
          <p15:clr>
            <a:srgbClr val="F26B43"/>
          </p15:clr>
        </p15:guide>
        <p15:guide id="5" pos="1920" userDrawn="1">
          <p15:clr>
            <a:srgbClr val="A4A3A4"/>
          </p15:clr>
        </p15:guide>
        <p15:guide id="6" orient="horz" pos="720" userDrawn="1">
          <p15:clr>
            <a:srgbClr val="A4A3A4"/>
          </p15:clr>
        </p15:guide>
        <p15:guide id="7" orient="horz" pos="3600" userDrawn="1">
          <p15:clr>
            <a:srgbClr val="A4A3A4"/>
          </p15:clr>
        </p15:guide>
        <p15:guide id="8" pos="2560" userDrawn="1">
          <p15:clr>
            <a:srgbClr val="A4A3A4"/>
          </p15:clr>
        </p15:guide>
        <p15:guide id="9" orient="horz" pos="1080" userDrawn="1">
          <p15:clr>
            <a:srgbClr val="A4A3A4"/>
          </p15:clr>
        </p15:guide>
        <p15:guide id="10" orient="horz" pos="3240" userDrawn="1">
          <p15:clr>
            <a:srgbClr val="A4A3A4"/>
          </p15:clr>
        </p15:guide>
        <p15:guide id="11" pos="3200" userDrawn="1">
          <p15:clr>
            <a:srgbClr val="A4A3A4"/>
          </p15:clr>
        </p15:guide>
        <p15:guide id="12" orient="horz" pos="1440" userDrawn="1">
          <p15:clr>
            <a:srgbClr val="A4A3A4"/>
          </p15:clr>
        </p15:guide>
        <p15:guide id="13" orient="horz" pos="2880" userDrawn="1">
          <p15:clr>
            <a:srgbClr val="A4A3A4"/>
          </p15:clr>
        </p15:guide>
        <p15:guide id="14" pos="3840" userDrawn="1">
          <p15:clr>
            <a:srgbClr val="A4A3A4"/>
          </p15:clr>
        </p15:guide>
        <p15:guide id="15" orient="horz" pos="1800" userDrawn="1">
          <p15:clr>
            <a:srgbClr val="A4A3A4"/>
          </p15:clr>
        </p15:guide>
        <p15:guide id="16" orient="horz" pos="2520" userDrawn="1">
          <p15:clr>
            <a:srgbClr val="A4A3A4"/>
          </p15:clr>
        </p15:guide>
        <p15:guide id="17" pos="4480" userDrawn="1">
          <p15:clr>
            <a:srgbClr val="A4A3A4"/>
          </p15:clr>
        </p15:guide>
        <p15:guide id="18" orient="horz" pos="2160" userDrawn="1">
          <p15:clr>
            <a:srgbClr val="A4A3A4"/>
          </p15:clr>
        </p15:guide>
        <p15:guide id="19" pos="5120" userDrawn="1">
          <p15:clr>
            <a:srgbClr val="A4A3A4"/>
          </p15:clr>
        </p15:guide>
        <p15:guide id="20" pos="5760" userDrawn="1">
          <p15:clr>
            <a:srgbClr val="A4A3A4"/>
          </p15:clr>
        </p15:guide>
        <p15:guide id="21" pos="6400" userDrawn="1">
          <p15:clr>
            <a:srgbClr val="A4A3A4"/>
          </p15:clr>
        </p15:guide>
        <p15:guide id="22" pos="70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5/19/24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550515730"/>
      </p:ext>
    </p:extLst>
  </p:cSld>
  <p:clrMap bg1="lt1" tx1="dk1" bg2="lt2" tx2="dk2" accent1="accent1" accent2="accent2" accent3="accent3" accent4="accent4" accent5="accent5" accent6="accent6" hlink="hlink" folHlink="folHlink"/>
  <p:sldLayoutIdLst>
    <p:sldLayoutId id="2147483797" r:id="rId1"/>
    <p:sldLayoutId id="2147483796" r:id="rId2"/>
    <p:sldLayoutId id="2147483795" r:id="rId3"/>
  </p:sldLayoutIdLst>
  <p:transition spd="slow">
    <p:push/>
  </p:transition>
  <p:hf hdr="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0">
          <p15:clr>
            <a:srgbClr val="F26B43"/>
          </p15:clr>
        </p15:guide>
        <p15:guide id="2" pos="1280">
          <p15:clr>
            <a:srgbClr val="A4A3A4"/>
          </p15:clr>
        </p15:guide>
        <p15:guide id="3" orient="horz" pos="360">
          <p15:clr>
            <a:srgbClr val="F26B43"/>
          </p15:clr>
        </p15:guide>
        <p15:guide id="4" orient="horz" pos="3960">
          <p15:clr>
            <a:srgbClr val="F26B43"/>
          </p15:clr>
        </p15:guide>
        <p15:guide id="5" pos="1920">
          <p15:clr>
            <a:srgbClr val="A4A3A4"/>
          </p15:clr>
        </p15:guide>
        <p15:guide id="6" orient="horz" pos="720">
          <p15:clr>
            <a:srgbClr val="A4A3A4"/>
          </p15:clr>
        </p15:guide>
        <p15:guide id="7" orient="horz" pos="3600">
          <p15:clr>
            <a:srgbClr val="A4A3A4"/>
          </p15:clr>
        </p15:guide>
        <p15:guide id="8" pos="2560">
          <p15:clr>
            <a:srgbClr val="A4A3A4"/>
          </p15:clr>
        </p15:guide>
        <p15:guide id="9" orient="horz" pos="1080">
          <p15:clr>
            <a:srgbClr val="A4A3A4"/>
          </p15:clr>
        </p15:guide>
        <p15:guide id="10" orient="horz" pos="3240">
          <p15:clr>
            <a:srgbClr val="A4A3A4"/>
          </p15:clr>
        </p15:guide>
        <p15:guide id="11" pos="3200">
          <p15:clr>
            <a:srgbClr val="A4A3A4"/>
          </p15:clr>
        </p15:guide>
        <p15:guide id="12" orient="horz" pos="1440">
          <p15:clr>
            <a:srgbClr val="A4A3A4"/>
          </p15:clr>
        </p15:guide>
        <p15:guide id="13" orient="horz" pos="2880">
          <p15:clr>
            <a:srgbClr val="A4A3A4"/>
          </p15:clr>
        </p15:guide>
        <p15:guide id="14" pos="3840">
          <p15:clr>
            <a:srgbClr val="A4A3A4"/>
          </p15:clr>
        </p15:guide>
        <p15:guide id="15" orient="horz" pos="1800">
          <p15:clr>
            <a:srgbClr val="A4A3A4"/>
          </p15:clr>
        </p15:guide>
        <p15:guide id="16" orient="horz" pos="2520">
          <p15:clr>
            <a:srgbClr val="A4A3A4"/>
          </p15:clr>
        </p15:guide>
        <p15:guide id="17" pos="4480">
          <p15:clr>
            <a:srgbClr val="A4A3A4"/>
          </p15:clr>
        </p15:guide>
        <p15:guide id="18" orient="horz" pos="2160">
          <p15:clr>
            <a:srgbClr val="A4A3A4"/>
          </p15:clr>
        </p15:guide>
        <p15:guide id="19" pos="5120">
          <p15:clr>
            <a:srgbClr val="A4A3A4"/>
          </p15:clr>
        </p15:guide>
        <p15:guide id="20" pos="5760">
          <p15:clr>
            <a:srgbClr val="A4A3A4"/>
          </p15:clr>
        </p15:guide>
        <p15:guide id="21" pos="6400">
          <p15:clr>
            <a:srgbClr val="A4A3A4"/>
          </p15:clr>
        </p15:guide>
        <p15:guide id="22" pos="70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0.xml"/><Relationship Id="rId1" Type="http://schemas.openxmlformats.org/officeDocument/2006/relationships/slideLayout" Target="../slideLayouts/slideLayout41.xml"/><Relationship Id="rId6" Type="http://schemas.openxmlformats.org/officeDocument/2006/relationships/image" Target="../media/image61.svg"/><Relationship Id="rId5" Type="http://schemas.openxmlformats.org/officeDocument/2006/relationships/image" Target="../media/image60.png"/><Relationship Id="rId4" Type="http://schemas.openxmlformats.org/officeDocument/2006/relationships/image" Target="../media/image59.png"/></Relationships>
</file>

<file path=ppt/slides/_rels/slide1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1.xml"/><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3" Type="http://schemas.openxmlformats.org/officeDocument/2006/relationships/image" Target="../media/image64.svg"/><Relationship Id="rId2" Type="http://schemas.openxmlformats.org/officeDocument/2006/relationships/image" Target="../media/image63.png"/><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svg"/><Relationship Id="rId3" Type="http://schemas.openxmlformats.org/officeDocument/2006/relationships/tags" Target="../tags/tag1.xml"/><Relationship Id="rId7" Type="http://schemas.openxmlformats.org/officeDocument/2006/relationships/image" Target="../media/image21.svg"/><Relationship Id="rId12" Type="http://schemas.openxmlformats.org/officeDocument/2006/relationships/image" Target="../media/image26.png"/><Relationship Id="rId17" Type="http://schemas.openxmlformats.org/officeDocument/2006/relationships/image" Target="../media/image31.svg"/><Relationship Id="rId2" Type="http://schemas.openxmlformats.org/officeDocument/2006/relationships/customXml" Target="../../customXml/item6.xml"/><Relationship Id="rId16" Type="http://schemas.openxmlformats.org/officeDocument/2006/relationships/image" Target="../media/image30.png"/><Relationship Id="rId1" Type="http://schemas.openxmlformats.org/officeDocument/2006/relationships/customXml" Target="../../customXml/item5.xml"/><Relationship Id="rId6" Type="http://schemas.openxmlformats.org/officeDocument/2006/relationships/image" Target="../media/image20.png"/><Relationship Id="rId11" Type="http://schemas.openxmlformats.org/officeDocument/2006/relationships/image" Target="../media/image25.svg"/><Relationship Id="rId5" Type="http://schemas.openxmlformats.org/officeDocument/2006/relationships/notesSlide" Target="../notesSlides/notesSlide2.xml"/><Relationship Id="rId15" Type="http://schemas.openxmlformats.org/officeDocument/2006/relationships/image" Target="../media/image29.svg"/><Relationship Id="rId10" Type="http://schemas.openxmlformats.org/officeDocument/2006/relationships/image" Target="../media/image24.png"/><Relationship Id="rId4" Type="http://schemas.openxmlformats.org/officeDocument/2006/relationships/slideLayout" Target="../slideLayouts/slideLayout40.xml"/><Relationship Id="rId9" Type="http://schemas.openxmlformats.org/officeDocument/2006/relationships/image" Target="../media/image23.svg"/><Relationship Id="rId1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41.xml"/><Relationship Id="rId4" Type="http://schemas.openxmlformats.org/officeDocument/2006/relationships/image" Target="../media/image33.svg"/></Relationships>
</file>

<file path=ppt/slides/_rels/slide4.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svg"/><Relationship Id="rId18" Type="http://schemas.openxmlformats.org/officeDocument/2006/relationships/image" Target="../media/image46.png"/><Relationship Id="rId3" Type="http://schemas.openxmlformats.org/officeDocument/2006/relationships/tags" Target="../tags/tag2.xml"/><Relationship Id="rId7" Type="http://schemas.openxmlformats.org/officeDocument/2006/relationships/image" Target="../media/image35.svg"/><Relationship Id="rId12" Type="http://schemas.openxmlformats.org/officeDocument/2006/relationships/image" Target="../media/image40.png"/><Relationship Id="rId17" Type="http://schemas.openxmlformats.org/officeDocument/2006/relationships/image" Target="../media/image45.svg"/><Relationship Id="rId2" Type="http://schemas.openxmlformats.org/officeDocument/2006/relationships/customXml" Target="../../customXml/item2.xml"/><Relationship Id="rId16" Type="http://schemas.openxmlformats.org/officeDocument/2006/relationships/image" Target="../media/image44.png"/><Relationship Id="rId1" Type="http://schemas.openxmlformats.org/officeDocument/2006/relationships/customXml" Target="../../customXml/item1.xml"/><Relationship Id="rId6" Type="http://schemas.openxmlformats.org/officeDocument/2006/relationships/image" Target="../media/image34.png"/><Relationship Id="rId11" Type="http://schemas.openxmlformats.org/officeDocument/2006/relationships/image" Target="../media/image39.svg"/><Relationship Id="rId5" Type="http://schemas.openxmlformats.org/officeDocument/2006/relationships/notesSlide" Target="../notesSlides/notesSlide4.xml"/><Relationship Id="rId15" Type="http://schemas.openxmlformats.org/officeDocument/2006/relationships/image" Target="../media/image43.svg"/><Relationship Id="rId10" Type="http://schemas.openxmlformats.org/officeDocument/2006/relationships/image" Target="../media/image38.png"/><Relationship Id="rId19" Type="http://schemas.openxmlformats.org/officeDocument/2006/relationships/image" Target="../media/image47.svg"/><Relationship Id="rId4" Type="http://schemas.openxmlformats.org/officeDocument/2006/relationships/slideLayout" Target="../slideLayouts/slideLayout40.xml"/><Relationship Id="rId9" Type="http://schemas.openxmlformats.org/officeDocument/2006/relationships/image" Target="../media/image37.svg"/><Relationship Id="rId14" Type="http://schemas.openxmlformats.org/officeDocument/2006/relationships/image" Target="../media/image42.png"/></Relationships>
</file>

<file path=ppt/slides/_rels/slide5.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4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50.png"/></Relationships>
</file>

<file path=ppt/slides/_rels/slide7.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7.xml"/><Relationship Id="rId1" Type="http://schemas.openxmlformats.org/officeDocument/2006/relationships/slideLayout" Target="../slideLayouts/slideLayout41.xml"/><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slides/_rels/slide8.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4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4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32F73EB-B46F-4F77-B3DC-7C374906F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ADDB10B3-CF45-4294-8994-0E8AD1FC6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GB"/>
          </a:p>
        </p:txBody>
      </p:sp>
      <p:sp>
        <p:nvSpPr>
          <p:cNvPr id="14" name="Rectangle 13">
            <a:extLst>
              <a:ext uri="{FF2B5EF4-FFF2-40B4-BE49-F238E27FC236}">
                <a16:creationId xmlns:a16="http://schemas.microsoft.com/office/drawing/2014/main" id="{5145417F-1D1B-48A7-B4DA-BAD73B02C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GB"/>
          </a:p>
        </p:txBody>
      </p:sp>
      <p:sp>
        <p:nvSpPr>
          <p:cNvPr id="16" name="Rectangle 15">
            <a:extLst>
              <a:ext uri="{FF2B5EF4-FFF2-40B4-BE49-F238E27FC236}">
                <a16:creationId xmlns:a16="http://schemas.microsoft.com/office/drawing/2014/main" id="{13CF9D9F-1672-4D0C-934E-CD9EE1BE5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grpSp>
        <p:nvGrpSpPr>
          <p:cNvPr id="18" name="Group 17">
            <a:extLst>
              <a:ext uri="{FF2B5EF4-FFF2-40B4-BE49-F238E27FC236}">
                <a16:creationId xmlns:a16="http://schemas.microsoft.com/office/drawing/2014/main" id="{1558C702-CA14-4264-B8FC-A5120F75DE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19" name="Straight Connector 18">
              <a:extLst>
                <a:ext uri="{FF2B5EF4-FFF2-40B4-BE49-F238E27FC236}">
                  <a16:creationId xmlns:a16="http://schemas.microsoft.com/office/drawing/2014/main" id="{6621A72C-7343-4A22-8700-696C5860A2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B44A4DC-7861-4DCC-9931-5A075855D6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16C316F-BFB5-424F-A951-E962A3B745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Rectangle 24">
            <a:extLst>
              <a:ext uri="{FF2B5EF4-FFF2-40B4-BE49-F238E27FC236}">
                <a16:creationId xmlns:a16="http://schemas.microsoft.com/office/drawing/2014/main" id="{180C23B1-7427-4DF4-BFF1-60CD7E93B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3">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7" name="Rectangle 26">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GB"/>
          </a:p>
        </p:txBody>
      </p:sp>
      <p:sp>
        <p:nvSpPr>
          <p:cNvPr id="29" name="Rectangle 28">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GB"/>
          </a:p>
        </p:txBody>
      </p:sp>
      <p:sp>
        <p:nvSpPr>
          <p:cNvPr id="2" name="Title 1">
            <a:extLst>
              <a:ext uri="{FF2B5EF4-FFF2-40B4-BE49-F238E27FC236}">
                <a16:creationId xmlns:a16="http://schemas.microsoft.com/office/drawing/2014/main" id="{1B6AADFE-D892-BD70-9555-B951518028D2}"/>
              </a:ext>
            </a:extLst>
          </p:cNvPr>
          <p:cNvSpPr>
            <a:spLocks noGrp="1"/>
          </p:cNvSpPr>
          <p:nvPr>
            <p:ph type="title"/>
          </p:nvPr>
        </p:nvSpPr>
        <p:spPr>
          <a:xfrm>
            <a:off x="1067203" y="1263278"/>
            <a:ext cx="6544620" cy="4312402"/>
          </a:xfrm>
        </p:spPr>
        <p:txBody>
          <a:bodyPr vert="horz" lIns="91440" tIns="45720" rIns="91440" bIns="45720" rtlCol="0" anchor="ctr">
            <a:normAutofit/>
          </a:bodyPr>
          <a:lstStyle/>
          <a:p>
            <a:pPr algn="r">
              <a:lnSpc>
                <a:spcPct val="83000"/>
              </a:lnSpc>
            </a:pPr>
            <a:r>
              <a:rPr lang="en-US" sz="6800" cap="all" spc="-100" dirty="0">
                <a:solidFill>
                  <a:srgbClr val="002060"/>
                </a:solidFill>
              </a:rPr>
              <a:t>Data Science Assignment 3</a:t>
            </a:r>
          </a:p>
        </p:txBody>
      </p:sp>
      <p:cxnSp>
        <p:nvCxnSpPr>
          <p:cNvPr id="31" name="Straight Connector 30">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AE2C1C11-2287-BE8A-C839-C2A87D4325B1}"/>
              </a:ext>
            </a:extLst>
          </p:cNvPr>
          <p:cNvSpPr>
            <a:spLocks noGrp="1"/>
          </p:cNvSpPr>
          <p:nvPr>
            <p:ph type="dt" sz="half" idx="10"/>
          </p:nvPr>
        </p:nvSpPr>
        <p:spPr/>
        <p:txBody>
          <a:bodyPr/>
          <a:lstStyle/>
          <a:p>
            <a:pPr>
              <a:spcAft>
                <a:spcPts val="600"/>
              </a:spcAft>
            </a:pPr>
            <a:fld id="{FC968453-BAB5-46CE-A4CF-38551120EE52}" type="datetime3">
              <a:rPr lang="en-US" smtClean="0"/>
              <a:pPr>
                <a:spcAft>
                  <a:spcPts val="600"/>
                </a:spcAft>
              </a:pPr>
              <a:t>19 May 2024</a:t>
            </a:fld>
            <a:endParaRPr lang="en-US"/>
          </a:p>
        </p:txBody>
      </p:sp>
      <p:sp>
        <p:nvSpPr>
          <p:cNvPr id="4" name="Footer Placeholder 3">
            <a:extLst>
              <a:ext uri="{FF2B5EF4-FFF2-40B4-BE49-F238E27FC236}">
                <a16:creationId xmlns:a16="http://schemas.microsoft.com/office/drawing/2014/main" id="{FE3486CB-3A70-ADBD-BD00-EF394C92636F}"/>
              </a:ext>
            </a:extLst>
          </p:cNvPr>
          <p:cNvSpPr>
            <a:spLocks noGrp="1"/>
          </p:cNvSpPr>
          <p:nvPr>
            <p:ph type="ftr" sz="quarter" idx="11"/>
          </p:nvPr>
        </p:nvSpPr>
        <p:spPr/>
        <p:txBody>
          <a:bodyPr/>
          <a:lstStyle/>
          <a:p>
            <a:pPr>
              <a:spcAft>
                <a:spcPts val="600"/>
              </a:spcAft>
            </a:pPr>
            <a:r>
              <a:rPr lang="en-US"/>
              <a:t>Add place via Insert, Header &amp; Footer</a:t>
            </a:r>
          </a:p>
        </p:txBody>
      </p:sp>
      <p:sp>
        <p:nvSpPr>
          <p:cNvPr id="5" name="Slide Number Placeholder 4">
            <a:extLst>
              <a:ext uri="{FF2B5EF4-FFF2-40B4-BE49-F238E27FC236}">
                <a16:creationId xmlns:a16="http://schemas.microsoft.com/office/drawing/2014/main" id="{13D87055-B14E-5F57-41F7-8773C80E6C1E}"/>
              </a:ext>
            </a:extLst>
          </p:cNvPr>
          <p:cNvSpPr>
            <a:spLocks noGrp="1"/>
          </p:cNvSpPr>
          <p:nvPr>
            <p:ph type="sldNum" sz="quarter" idx="12"/>
          </p:nvPr>
        </p:nvSpPr>
        <p:spPr/>
        <p:txBody>
          <a:bodyPr/>
          <a:lstStyle/>
          <a:p>
            <a:pPr>
              <a:spcAft>
                <a:spcPts val="600"/>
              </a:spcAft>
            </a:pPr>
            <a:fld id="{24C8C45C-947F-4981-8B3F-4F32E973C901}" type="slidenum">
              <a:rPr lang="en-US" smtClean="0"/>
              <a:pPr>
                <a:spcAft>
                  <a:spcPts val="600"/>
                </a:spcAft>
              </a:pPr>
              <a:t>1</a:t>
            </a:fld>
            <a:endParaRPr lang="en-US"/>
          </a:p>
        </p:txBody>
      </p:sp>
      <p:sp>
        <p:nvSpPr>
          <p:cNvPr id="7" name="TextBox 6">
            <a:extLst>
              <a:ext uri="{FF2B5EF4-FFF2-40B4-BE49-F238E27FC236}">
                <a16:creationId xmlns:a16="http://schemas.microsoft.com/office/drawing/2014/main" id="{B980A37A-F24E-422A-BDF9-E6FCA4BE029A}"/>
              </a:ext>
            </a:extLst>
          </p:cNvPr>
          <p:cNvSpPr txBox="1"/>
          <p:nvPr/>
        </p:nvSpPr>
        <p:spPr>
          <a:xfrm>
            <a:off x="8129871" y="2697903"/>
            <a:ext cx="3265077" cy="1443152"/>
          </a:xfrm>
          <a:prstGeom prst="rect">
            <a:avLst/>
          </a:prstGeom>
          <a:noFill/>
        </p:spPr>
        <p:txBody>
          <a:bodyPr wrap="square" rtlCol="0">
            <a:spAutoFit/>
          </a:bodyPr>
          <a:lstStyle/>
          <a:p>
            <a:pPr>
              <a:lnSpc>
                <a:spcPct val="150000"/>
              </a:lnSpc>
            </a:pPr>
            <a:r>
              <a:rPr lang="en-ZA" sz="1200" dirty="0">
                <a:solidFill>
                  <a:srgbClr val="002060"/>
                </a:solidFill>
                <a:latin typeface="Arial" panose="020B0604020202020204" pitchFamily="34" charset="0"/>
                <a:cs typeface="Arial" panose="020B0604020202020204" pitchFamily="34" charset="0"/>
              </a:rPr>
              <a:t>Sarel Vermaak- 	190980235</a:t>
            </a:r>
          </a:p>
          <a:p>
            <a:pPr>
              <a:lnSpc>
                <a:spcPct val="150000"/>
              </a:lnSpc>
            </a:pPr>
            <a:r>
              <a:rPr lang="en-ZA" sz="1200" dirty="0">
                <a:solidFill>
                  <a:srgbClr val="002060"/>
                </a:solidFill>
                <a:latin typeface="Arial" panose="020B0604020202020204" pitchFamily="34" charset="0"/>
                <a:cs typeface="Arial" panose="020B0604020202020204" pitchFamily="34" charset="0"/>
              </a:rPr>
              <a:t>Isabel de Waal- 	20805055</a:t>
            </a:r>
          </a:p>
          <a:p>
            <a:pPr>
              <a:lnSpc>
                <a:spcPct val="150000"/>
              </a:lnSpc>
            </a:pPr>
            <a:r>
              <a:rPr lang="en-ZA" sz="1200" dirty="0">
                <a:solidFill>
                  <a:srgbClr val="002060"/>
                </a:solidFill>
                <a:latin typeface="Arial" panose="020B0604020202020204" pitchFamily="34" charset="0"/>
                <a:cs typeface="Arial" panose="020B0604020202020204" pitchFamily="34" charset="0"/>
              </a:rPr>
              <a:t>Kebaabetswe Tlhoaele- 	28816749</a:t>
            </a:r>
          </a:p>
          <a:p>
            <a:pPr>
              <a:lnSpc>
                <a:spcPct val="150000"/>
              </a:lnSpc>
            </a:pPr>
            <a:r>
              <a:rPr lang="en-ZA" sz="1200" dirty="0">
                <a:solidFill>
                  <a:srgbClr val="002060"/>
                </a:solidFill>
                <a:latin typeface="Arial" panose="020B0604020202020204" pitchFamily="34" charset="0"/>
                <a:cs typeface="Arial" panose="020B0604020202020204" pitchFamily="34" charset="0"/>
              </a:rPr>
              <a:t>Lize Mostert- 	23537140</a:t>
            </a:r>
          </a:p>
          <a:p>
            <a:pPr>
              <a:lnSpc>
                <a:spcPct val="150000"/>
              </a:lnSpc>
            </a:pPr>
            <a:r>
              <a:rPr lang="en-ZA" sz="1200" dirty="0">
                <a:solidFill>
                  <a:srgbClr val="002060"/>
                </a:solidFill>
                <a:latin typeface="Arial" panose="020B0604020202020204" pitchFamily="34" charset="0"/>
                <a:cs typeface="Arial" panose="020B0604020202020204" pitchFamily="34" charset="0"/>
              </a:rPr>
              <a:t>Difedile Rasenyalo- 	28294882</a:t>
            </a:r>
          </a:p>
        </p:txBody>
      </p:sp>
    </p:spTree>
    <p:extLst>
      <p:ext uri="{BB962C8B-B14F-4D97-AF65-F5344CB8AC3E}">
        <p14:creationId xmlns:p14="http://schemas.microsoft.com/office/powerpoint/2010/main" val="1916316765"/>
      </p:ext>
    </p:extLst>
  </p:cSld>
  <p:clrMapOvr>
    <a:overrideClrMapping bg1="lt1" tx1="dk1" bg2="lt2" tx2="dk2" accent1="accent1" accent2="accent2" accent3="accent3" accent4="accent4" accent5="accent5" accent6="accent6" hlink="hlink" folHlink="folHlink"/>
  </p:clrMapOvr>
  <p:transition spd="slow" advTm="10614">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Results &amp; Discussion   </a:t>
            </a:r>
          </a:p>
        </p:txBody>
      </p:sp>
      <p:pic>
        <p:nvPicPr>
          <p:cNvPr id="5" name="Picture 4">
            <a:extLst>
              <a:ext uri="{FF2B5EF4-FFF2-40B4-BE49-F238E27FC236}">
                <a16:creationId xmlns:a16="http://schemas.microsoft.com/office/drawing/2014/main" id="{932D6D3D-D73A-C387-436C-AB1E36311EFE}"/>
              </a:ext>
            </a:extLst>
          </p:cNvPr>
          <p:cNvPicPr>
            <a:picLocks noChangeAspect="1"/>
          </p:cNvPicPr>
          <p:nvPr/>
        </p:nvPicPr>
        <p:blipFill>
          <a:blip r:embed="rId3"/>
          <a:stretch>
            <a:fillRect/>
          </a:stretch>
        </p:blipFill>
        <p:spPr>
          <a:xfrm rot="20820533">
            <a:off x="1190446" y="2980707"/>
            <a:ext cx="4416725" cy="896584"/>
          </a:xfrm>
          <a:prstGeom prst="rect">
            <a:avLst/>
          </a:prstGeom>
        </p:spPr>
      </p:pic>
      <p:pic>
        <p:nvPicPr>
          <p:cNvPr id="6" name="Picture 5">
            <a:extLst>
              <a:ext uri="{FF2B5EF4-FFF2-40B4-BE49-F238E27FC236}">
                <a16:creationId xmlns:a16="http://schemas.microsoft.com/office/drawing/2014/main" id="{624C7E01-F82C-FA1C-9EB0-D470A8A1FD8F}"/>
              </a:ext>
            </a:extLst>
          </p:cNvPr>
          <p:cNvPicPr>
            <a:picLocks noChangeAspect="1"/>
          </p:cNvPicPr>
          <p:nvPr/>
        </p:nvPicPr>
        <p:blipFill>
          <a:blip r:embed="rId4"/>
          <a:stretch>
            <a:fillRect/>
          </a:stretch>
        </p:blipFill>
        <p:spPr>
          <a:xfrm rot="390006">
            <a:off x="5857857" y="2227812"/>
            <a:ext cx="4788283" cy="1781274"/>
          </a:xfrm>
          <a:prstGeom prst="rect">
            <a:avLst/>
          </a:prstGeom>
        </p:spPr>
      </p:pic>
      <p:pic>
        <p:nvPicPr>
          <p:cNvPr id="8" name="Graphic 7" descr="Scales of justice outline">
            <a:extLst>
              <a:ext uri="{FF2B5EF4-FFF2-40B4-BE49-F238E27FC236}">
                <a16:creationId xmlns:a16="http://schemas.microsoft.com/office/drawing/2014/main" id="{7D985465-300E-B603-552C-38D69BE2BE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20834" y="-342181"/>
            <a:ext cx="7542362" cy="7542362"/>
          </a:xfrm>
          <a:prstGeom prst="rect">
            <a:avLst/>
          </a:prstGeom>
        </p:spPr>
      </p:pic>
    </p:spTree>
    <p:extLst>
      <p:ext uri="{BB962C8B-B14F-4D97-AF65-F5344CB8AC3E}">
        <p14:creationId xmlns:p14="http://schemas.microsoft.com/office/powerpoint/2010/main" val="3491402825"/>
      </p:ext>
    </p:extLst>
  </p:cSld>
  <p:clrMapOvr>
    <a:masterClrMapping/>
  </p:clrMapOvr>
  <p:transition spd="slow" advTm="47992">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Conclusion   </a:t>
            </a:r>
          </a:p>
        </p:txBody>
      </p:sp>
      <p:pic>
        <p:nvPicPr>
          <p:cNvPr id="3" name="Picture 2" descr="A black background with a black square&#10;&#10;Description automatically generated with medium confidence">
            <a:extLst>
              <a:ext uri="{FF2B5EF4-FFF2-40B4-BE49-F238E27FC236}">
                <a16:creationId xmlns:a16="http://schemas.microsoft.com/office/drawing/2014/main" id="{0AC994F7-343F-733C-29E3-AAA3EDC27FCA}"/>
              </a:ext>
            </a:extLst>
          </p:cNvPr>
          <p:cNvPicPr>
            <a:picLocks noChangeAspect="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b="13962"/>
          <a:stretch/>
        </p:blipFill>
        <p:spPr>
          <a:xfrm>
            <a:off x="2908539" y="1330436"/>
            <a:ext cx="6035463" cy="5192776"/>
          </a:xfrm>
          <a:prstGeom prst="rect">
            <a:avLst/>
          </a:prstGeom>
        </p:spPr>
      </p:pic>
    </p:spTree>
    <p:extLst>
      <p:ext uri="{BB962C8B-B14F-4D97-AF65-F5344CB8AC3E}">
        <p14:creationId xmlns:p14="http://schemas.microsoft.com/office/powerpoint/2010/main" val="370431153"/>
      </p:ext>
    </p:extLst>
  </p:cSld>
  <p:clrMapOvr>
    <a:masterClrMapping/>
  </p:clrMapOvr>
  <p:transition spd="slow" advTm="47992">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A6CC-156F-1D3A-43E5-EF73888D4E79}"/>
              </a:ext>
            </a:extLst>
          </p:cNvPr>
          <p:cNvSpPr>
            <a:spLocks noGrp="1"/>
          </p:cNvSpPr>
          <p:nvPr>
            <p:ph type="title"/>
          </p:nvPr>
        </p:nvSpPr>
        <p:spPr>
          <a:xfrm>
            <a:off x="7532835" y="1420706"/>
            <a:ext cx="3466540" cy="4016587"/>
          </a:xfrm>
        </p:spPr>
        <p:txBody>
          <a:bodyPr vert="horz" lIns="91440" tIns="45720" rIns="91440" bIns="45720" rtlCol="0" anchor="ctr">
            <a:normAutofit/>
          </a:bodyPr>
          <a:lstStyle/>
          <a:p>
            <a:r>
              <a:rPr lang="en-US" sz="3600" dirty="0">
                <a:solidFill>
                  <a:srgbClr val="002060"/>
                </a:solidFill>
              </a:rPr>
              <a:t>Thank You </a:t>
            </a:r>
          </a:p>
        </p:txBody>
      </p:sp>
      <p:pic>
        <p:nvPicPr>
          <p:cNvPr id="12" name="Content Placeholder 11" descr="Smiling Face with No Fill">
            <a:extLst>
              <a:ext uri="{FF2B5EF4-FFF2-40B4-BE49-F238E27FC236}">
                <a16:creationId xmlns:a16="http://schemas.microsoft.com/office/drawing/2014/main" id="{8EDA7579-7AAB-BD74-F253-98D971125DD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73865" y="1307805"/>
            <a:ext cx="4424913" cy="4129488"/>
          </a:xfrm>
          <a:prstGeom prst="rect">
            <a:avLst/>
          </a:prstGeom>
        </p:spPr>
      </p:pic>
    </p:spTree>
    <p:extLst>
      <p:ext uri="{BB962C8B-B14F-4D97-AF65-F5344CB8AC3E}">
        <p14:creationId xmlns:p14="http://schemas.microsoft.com/office/powerpoint/2010/main" val="614511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07FC0B-AA05-F5A0-4F61-9891A79140F3}"/>
              </a:ext>
            </a:extLst>
          </p:cNvPr>
          <p:cNvSpPr/>
          <p:nvPr/>
        </p:nvSpPr>
        <p:spPr>
          <a:xfrm>
            <a:off x="0" y="-244550"/>
            <a:ext cx="12191999" cy="130749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7" name="Title 1">
            <a:extLst>
              <a:ext uri="{FF2B5EF4-FFF2-40B4-BE49-F238E27FC236}">
                <a16:creationId xmlns:a16="http://schemas.microsoft.com/office/drawing/2014/main" id="{3AFB0CFF-E201-FB57-3041-7A73F5B6EF0C}"/>
              </a:ext>
            </a:extLst>
          </p:cNvPr>
          <p:cNvSpPr>
            <a:spLocks noGrp="1"/>
          </p:cNvSpPr>
          <p:nvPr>
            <p:ph type="title"/>
          </p:nvPr>
        </p:nvSpPr>
        <p:spPr>
          <a:xfrm>
            <a:off x="387126" y="155417"/>
            <a:ext cx="11109324" cy="507557"/>
          </a:xfrm>
        </p:spPr>
        <p:txBody>
          <a:bodyPr>
            <a:normAutofit fontScale="90000"/>
          </a:bodyPr>
          <a:lstStyle/>
          <a:p>
            <a:r>
              <a:rPr lang="en-GB" sz="3600" dirty="0">
                <a:solidFill>
                  <a:schemeClr val="bg1"/>
                </a:solidFill>
                <a:latin typeface="Arial" panose="020B0604020202020204" pitchFamily="34" charset="0"/>
                <a:cs typeface="Arial" panose="020B0604020202020204" pitchFamily="34" charset="0"/>
              </a:rPr>
              <a:t>Content</a:t>
            </a:r>
            <a:endParaRPr lang="en-GB" dirty="0">
              <a:solidFill>
                <a:schemeClr val="bg1"/>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47797F52-4169-4AD7-867B-FD5BBED07CDA}"/>
              </a:ext>
            </a:extLst>
          </p:cNvPr>
          <p:cNvSpPr/>
          <p:nvPr/>
        </p:nvSpPr>
        <p:spPr>
          <a:xfrm>
            <a:off x="1156449" y="3486637"/>
            <a:ext cx="422621" cy="343683"/>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1</a:t>
            </a:r>
          </a:p>
        </p:txBody>
      </p:sp>
      <p:sp>
        <p:nvSpPr>
          <p:cNvPr id="39" name="Oval 38">
            <a:extLst>
              <a:ext uri="{FF2B5EF4-FFF2-40B4-BE49-F238E27FC236}">
                <a16:creationId xmlns:a16="http://schemas.microsoft.com/office/drawing/2014/main" id="{2B103B2F-DBA8-45A7-AF68-2CE7C540CBFA}"/>
              </a:ext>
            </a:extLst>
          </p:cNvPr>
          <p:cNvSpPr/>
          <p:nvPr/>
        </p:nvSpPr>
        <p:spPr>
          <a:xfrm>
            <a:off x="3180767" y="3428999"/>
            <a:ext cx="436193" cy="401321"/>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2</a:t>
            </a:r>
          </a:p>
        </p:txBody>
      </p:sp>
      <p:sp>
        <p:nvSpPr>
          <p:cNvPr id="40" name="Oval 39">
            <a:extLst>
              <a:ext uri="{FF2B5EF4-FFF2-40B4-BE49-F238E27FC236}">
                <a16:creationId xmlns:a16="http://schemas.microsoft.com/office/drawing/2014/main" id="{AAB92251-CD4C-465C-960A-2A2B031C9FAB}"/>
              </a:ext>
            </a:extLst>
          </p:cNvPr>
          <p:cNvSpPr/>
          <p:nvPr/>
        </p:nvSpPr>
        <p:spPr>
          <a:xfrm>
            <a:off x="5240727" y="3428998"/>
            <a:ext cx="414971" cy="392920"/>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3</a:t>
            </a:r>
          </a:p>
        </p:txBody>
      </p:sp>
      <p:sp>
        <p:nvSpPr>
          <p:cNvPr id="41" name="Oval 40">
            <a:extLst>
              <a:ext uri="{FF2B5EF4-FFF2-40B4-BE49-F238E27FC236}">
                <a16:creationId xmlns:a16="http://schemas.microsoft.com/office/drawing/2014/main" id="{3C7630D3-D020-4448-9DDE-21C3B5873A02}"/>
              </a:ext>
            </a:extLst>
          </p:cNvPr>
          <p:cNvSpPr/>
          <p:nvPr/>
        </p:nvSpPr>
        <p:spPr>
          <a:xfrm>
            <a:off x="7296812" y="3413759"/>
            <a:ext cx="422621" cy="411417"/>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4</a:t>
            </a:r>
          </a:p>
        </p:txBody>
      </p:sp>
      <p:sp>
        <p:nvSpPr>
          <p:cNvPr id="42" name="Oval 41">
            <a:extLst>
              <a:ext uri="{FF2B5EF4-FFF2-40B4-BE49-F238E27FC236}">
                <a16:creationId xmlns:a16="http://schemas.microsoft.com/office/drawing/2014/main" id="{939ABA0D-C25F-487C-9107-4003FB4B21ED}"/>
              </a:ext>
            </a:extLst>
          </p:cNvPr>
          <p:cNvSpPr/>
          <p:nvPr/>
        </p:nvSpPr>
        <p:spPr>
          <a:xfrm>
            <a:off x="9365679" y="3410501"/>
            <a:ext cx="432119" cy="419819"/>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noProof="0" dirty="0"/>
              <a:t>5</a:t>
            </a:r>
          </a:p>
        </p:txBody>
      </p:sp>
      <p:sp>
        <p:nvSpPr>
          <p:cNvPr id="31" name="TextBox 30">
            <a:extLst>
              <a:ext uri="{FF2B5EF4-FFF2-40B4-BE49-F238E27FC236}">
                <a16:creationId xmlns:a16="http://schemas.microsoft.com/office/drawing/2014/main" id="{B750067F-D8E4-47E4-A50A-DE20EDD18DBD}"/>
              </a:ext>
            </a:extLst>
          </p:cNvPr>
          <p:cNvSpPr txBox="1"/>
          <p:nvPr/>
        </p:nvSpPr>
        <p:spPr>
          <a:xfrm>
            <a:off x="3596891" y="4623012"/>
            <a:ext cx="1645621"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Methodology </a:t>
            </a:r>
            <a:endParaRPr lang="en-GB" sz="1200" b="1" dirty="0">
              <a:solidFill>
                <a:schemeClr val="tx2"/>
              </a:solidFill>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7F2166D6-BE49-4602-A105-0E0E261C1403}"/>
              </a:ext>
            </a:extLst>
          </p:cNvPr>
          <p:cNvSpPr txBox="1"/>
          <p:nvPr/>
        </p:nvSpPr>
        <p:spPr>
          <a:xfrm>
            <a:off x="7532188" y="4644060"/>
            <a:ext cx="1844270"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Results &amp; Discussion  </a:t>
            </a:r>
          </a:p>
        </p:txBody>
      </p:sp>
      <p:pic>
        <p:nvPicPr>
          <p:cNvPr id="5" name="Graphic 4" descr="Clipboard outline">
            <a:extLst>
              <a:ext uri="{FF2B5EF4-FFF2-40B4-BE49-F238E27FC236}">
                <a16:creationId xmlns:a16="http://schemas.microsoft.com/office/drawing/2014/main" id="{202DC1EA-EC74-D579-3252-A31E01FD1A2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94744" y="3428998"/>
            <a:ext cx="726328" cy="675205"/>
          </a:xfrm>
          <a:prstGeom prst="rect">
            <a:avLst/>
          </a:prstGeom>
        </p:spPr>
      </p:pic>
      <p:sp>
        <p:nvSpPr>
          <p:cNvPr id="8" name="TextBox 7">
            <a:extLst>
              <a:ext uri="{FF2B5EF4-FFF2-40B4-BE49-F238E27FC236}">
                <a16:creationId xmlns:a16="http://schemas.microsoft.com/office/drawing/2014/main" id="{2762ACD7-A83C-5905-425A-05EF8853DB6A}"/>
              </a:ext>
            </a:extLst>
          </p:cNvPr>
          <p:cNvSpPr txBox="1"/>
          <p:nvPr/>
        </p:nvSpPr>
        <p:spPr>
          <a:xfrm>
            <a:off x="1589081" y="4623012"/>
            <a:ext cx="1175827"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Introduction</a:t>
            </a:r>
            <a:r>
              <a:rPr lang="en-US" sz="1200" b="1" dirty="0">
                <a:solidFill>
                  <a:schemeClr val="tx2"/>
                </a:solidFill>
              </a:rPr>
              <a:t> </a:t>
            </a:r>
            <a:endParaRPr lang="en-GB" sz="1200" b="1" dirty="0">
              <a:solidFill>
                <a:schemeClr val="tx2"/>
              </a:solidFill>
            </a:endParaRPr>
          </a:p>
        </p:txBody>
      </p:sp>
      <p:grpSp>
        <p:nvGrpSpPr>
          <p:cNvPr id="21" name="Group 20">
            <a:extLst>
              <a:ext uri="{FF2B5EF4-FFF2-40B4-BE49-F238E27FC236}">
                <a16:creationId xmlns:a16="http://schemas.microsoft.com/office/drawing/2014/main" id="{6474B2A8-6196-1B8C-6504-20E5AB248D17}"/>
              </a:ext>
            </a:extLst>
          </p:cNvPr>
          <p:cNvGrpSpPr/>
          <p:nvPr/>
        </p:nvGrpSpPr>
        <p:grpSpPr>
          <a:xfrm>
            <a:off x="1589081" y="3021190"/>
            <a:ext cx="9797282" cy="1423041"/>
            <a:chOff x="1589081" y="3021190"/>
            <a:chExt cx="9797282" cy="1423041"/>
          </a:xfrm>
        </p:grpSpPr>
        <p:pic>
          <p:nvPicPr>
            <p:cNvPr id="14" name="Graphic 13">
              <a:extLst>
                <a:ext uri="{FF2B5EF4-FFF2-40B4-BE49-F238E27FC236}">
                  <a16:creationId xmlns:a16="http://schemas.microsoft.com/office/drawing/2014/main" id="{F56FA24E-7135-46CB-9F16-ECF21BBBCD9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683241" y="3032358"/>
              <a:ext cx="1534465" cy="1411873"/>
            </a:xfrm>
            <a:prstGeom prst="rect">
              <a:avLst/>
            </a:prstGeom>
          </p:spPr>
        </p:pic>
        <p:pic>
          <p:nvPicPr>
            <p:cNvPr id="28" name="Graphic 27">
              <a:extLst>
                <a:ext uri="{FF2B5EF4-FFF2-40B4-BE49-F238E27FC236}">
                  <a16:creationId xmlns:a16="http://schemas.microsoft.com/office/drawing/2014/main" id="{F63BB3BC-BAEF-463D-9262-8C34A407387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589081" y="3032358"/>
              <a:ext cx="1534465" cy="1411873"/>
            </a:xfrm>
            <a:prstGeom prst="rect">
              <a:avLst/>
            </a:prstGeom>
          </p:spPr>
        </p:pic>
        <p:pic>
          <p:nvPicPr>
            <p:cNvPr id="29" name="Graphic 28">
              <a:extLst>
                <a:ext uri="{FF2B5EF4-FFF2-40B4-BE49-F238E27FC236}">
                  <a16:creationId xmlns:a16="http://schemas.microsoft.com/office/drawing/2014/main" id="{201548E5-2875-47F1-BA82-1ED3341876C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32403" y="3038917"/>
              <a:ext cx="1534465" cy="1405312"/>
            </a:xfrm>
            <a:prstGeom prst="rect">
              <a:avLst/>
            </a:prstGeom>
          </p:spPr>
        </p:pic>
        <p:pic>
          <p:nvPicPr>
            <p:cNvPr id="30" name="Graphic 29">
              <a:extLst>
                <a:ext uri="{FF2B5EF4-FFF2-40B4-BE49-F238E27FC236}">
                  <a16:creationId xmlns:a16="http://schemas.microsoft.com/office/drawing/2014/main" id="{B8F153BB-CB31-41B7-8AFC-A4C8BD83451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54509" y="3021190"/>
              <a:ext cx="1534465" cy="1405312"/>
            </a:xfrm>
            <a:prstGeom prst="rect">
              <a:avLst/>
            </a:prstGeom>
          </p:spPr>
        </p:pic>
        <p:pic>
          <p:nvPicPr>
            <p:cNvPr id="9" name="Graphic 8">
              <a:extLst>
                <a:ext uri="{FF2B5EF4-FFF2-40B4-BE49-F238E27FC236}">
                  <a16:creationId xmlns:a16="http://schemas.microsoft.com/office/drawing/2014/main" id="{5074792C-E5FA-2FF4-3130-8C2724F7CE1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51899" y="3021190"/>
              <a:ext cx="1534464" cy="1423039"/>
            </a:xfrm>
            <a:prstGeom prst="rect">
              <a:avLst/>
            </a:prstGeom>
          </p:spPr>
        </p:pic>
      </p:grpSp>
      <p:sp>
        <p:nvSpPr>
          <p:cNvPr id="16" name="TextBox 15">
            <a:extLst>
              <a:ext uri="{FF2B5EF4-FFF2-40B4-BE49-F238E27FC236}">
                <a16:creationId xmlns:a16="http://schemas.microsoft.com/office/drawing/2014/main" id="{3834DE81-7E1E-280D-AFCA-043B5F226BC5}"/>
              </a:ext>
            </a:extLst>
          </p:cNvPr>
          <p:cNvSpPr txBox="1"/>
          <p:nvPr/>
        </p:nvSpPr>
        <p:spPr>
          <a:xfrm>
            <a:off x="9861466" y="4623012"/>
            <a:ext cx="1836228" cy="226762"/>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Conclusion</a:t>
            </a:r>
          </a:p>
        </p:txBody>
      </p:sp>
      <p:pic>
        <p:nvPicPr>
          <p:cNvPr id="18" name="Graphic 17">
            <a:extLst>
              <a:ext uri="{FF2B5EF4-FFF2-40B4-BE49-F238E27FC236}">
                <a16:creationId xmlns:a16="http://schemas.microsoft.com/office/drawing/2014/main" id="{7DB4ECD0-AEA0-8800-7631-6843FD23CA9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063605" y="3285088"/>
            <a:ext cx="839521" cy="823130"/>
          </a:xfrm>
          <a:prstGeom prst="rect">
            <a:avLst/>
          </a:prstGeom>
        </p:spPr>
      </p:pic>
      <p:pic>
        <p:nvPicPr>
          <p:cNvPr id="3" name="Graphic 2" descr="Magnifying glass outline">
            <a:extLst>
              <a:ext uri="{FF2B5EF4-FFF2-40B4-BE49-F238E27FC236}">
                <a16:creationId xmlns:a16="http://schemas.microsoft.com/office/drawing/2014/main" id="{B7BC1922-82A4-C28A-0F36-740C5CC0544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078670" y="3351431"/>
            <a:ext cx="580211" cy="690444"/>
          </a:xfrm>
          <a:prstGeom prst="rect">
            <a:avLst/>
          </a:prstGeom>
        </p:spPr>
      </p:pic>
      <p:pic>
        <p:nvPicPr>
          <p:cNvPr id="10" name="Graphic 9" descr="Presentation with bar chart outline">
            <a:extLst>
              <a:ext uri="{FF2B5EF4-FFF2-40B4-BE49-F238E27FC236}">
                <a16:creationId xmlns:a16="http://schemas.microsoft.com/office/drawing/2014/main" id="{8443ED6C-1EDC-3B59-67B9-6F16EFA6F27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007581" y="3257931"/>
            <a:ext cx="829799" cy="967284"/>
          </a:xfrm>
          <a:prstGeom prst="rect">
            <a:avLst/>
          </a:prstGeom>
        </p:spPr>
      </p:pic>
      <p:pic>
        <p:nvPicPr>
          <p:cNvPr id="13" name="Graphic 12" descr="Flowchart outline">
            <a:extLst>
              <a:ext uri="{FF2B5EF4-FFF2-40B4-BE49-F238E27FC236}">
                <a16:creationId xmlns:a16="http://schemas.microsoft.com/office/drawing/2014/main" id="{2B2A3933-82B2-B77B-27AF-B5E7066D715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951742" y="3361843"/>
            <a:ext cx="878680" cy="809513"/>
          </a:xfrm>
          <a:prstGeom prst="rect">
            <a:avLst/>
          </a:prstGeom>
        </p:spPr>
      </p:pic>
      <p:sp>
        <p:nvSpPr>
          <p:cNvPr id="43" name="TextBox 42">
            <a:extLst>
              <a:ext uri="{FF2B5EF4-FFF2-40B4-BE49-F238E27FC236}">
                <a16:creationId xmlns:a16="http://schemas.microsoft.com/office/drawing/2014/main" id="{18B3EF5F-B70A-24C8-861E-59E55C902925}"/>
              </a:ext>
            </a:extLst>
          </p:cNvPr>
          <p:cNvSpPr txBox="1"/>
          <p:nvPr/>
        </p:nvSpPr>
        <p:spPr>
          <a:xfrm>
            <a:off x="5663852" y="4623012"/>
            <a:ext cx="1844270" cy="184666"/>
          </a:xfrm>
          <a:prstGeom prst="rect">
            <a:avLst/>
          </a:prstGeom>
          <a:noFill/>
        </p:spPr>
        <p:txBody>
          <a:bodyPr wrap="square" lIns="0" tIns="0" rIns="0" bIns="0" rtlCol="0" anchor="t">
            <a:spAutoFit/>
          </a:bodyPr>
          <a:lstStyle/>
          <a:p>
            <a:pPr>
              <a:spcBef>
                <a:spcPts val="600"/>
              </a:spcBef>
              <a:buClr>
                <a:schemeClr val="tx1"/>
              </a:buClr>
            </a:pPr>
            <a:r>
              <a:rPr lang="en-US" sz="1200" b="1" dirty="0">
                <a:solidFill>
                  <a:schemeClr val="tx2"/>
                </a:solidFill>
                <a:latin typeface="Arial" panose="020B0604020202020204" pitchFamily="34" charset="0"/>
                <a:cs typeface="Arial" panose="020B0604020202020204" pitchFamily="34" charset="0"/>
              </a:rPr>
              <a:t>Modelling</a:t>
            </a:r>
          </a:p>
        </p:txBody>
      </p:sp>
    </p:spTree>
    <p:custDataLst>
      <p:custData r:id="rId1"/>
      <p:custData r:id="rId2"/>
      <p:tags r:id="rId3"/>
    </p:custDataLst>
    <p:extLst>
      <p:ext uri="{BB962C8B-B14F-4D97-AF65-F5344CB8AC3E}">
        <p14:creationId xmlns:p14="http://schemas.microsoft.com/office/powerpoint/2010/main" val="2050647882"/>
      </p:ext>
    </p:extLst>
  </p:cSld>
  <p:clrMapOvr>
    <a:masterClrMapping/>
  </p:clrMapOvr>
  <p:transition spd="slow" advTm="15009">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Introduction </a:t>
            </a:r>
          </a:p>
        </p:txBody>
      </p:sp>
      <p:sp>
        <p:nvSpPr>
          <p:cNvPr id="3" name="TextBox 2">
            <a:extLst>
              <a:ext uri="{FF2B5EF4-FFF2-40B4-BE49-F238E27FC236}">
                <a16:creationId xmlns:a16="http://schemas.microsoft.com/office/drawing/2014/main" id="{410C7105-3DD3-BEA1-E187-F848F23B438A}"/>
              </a:ext>
            </a:extLst>
          </p:cNvPr>
          <p:cNvSpPr txBox="1"/>
          <p:nvPr/>
        </p:nvSpPr>
        <p:spPr>
          <a:xfrm>
            <a:off x="534503" y="1403396"/>
            <a:ext cx="5898195" cy="4377545"/>
          </a:xfrm>
          <a:prstGeom prst="rect">
            <a:avLst/>
          </a:prstGeom>
          <a:noFill/>
        </p:spPr>
        <p:txBody>
          <a:bodyPr wrap="square" rtlCol="0">
            <a:spAutoFit/>
          </a:bodyPr>
          <a:lstStyle/>
          <a:p>
            <a:pPr marL="252095" algn="just">
              <a:lnSpc>
                <a:spcPct val="150000"/>
              </a:lnSpc>
            </a:pPr>
            <a:r>
              <a:rPr lang="en-GB" sz="1100" b="1" kern="100" dirty="0">
                <a:effectLst/>
                <a:latin typeface="Arial" panose="020B0604020202020204" pitchFamily="34" charset="0"/>
                <a:ea typeface="Aptos" panose="020B0004020202020204" pitchFamily="34" charset="0"/>
                <a:cs typeface="Times New Roman" panose="02020603050405020304" pitchFamily="18" charset="0"/>
              </a:rPr>
              <a:t>Background </a:t>
            </a:r>
          </a:p>
          <a:p>
            <a:pPr marL="252095" algn="just">
              <a:lnSpc>
                <a:spcPct val="150000"/>
              </a:lnSpc>
            </a:pPr>
            <a:r>
              <a:rPr lang="en-ZA" sz="1100" kern="100" dirty="0">
                <a:effectLst/>
                <a:latin typeface="Arial" panose="020B0604020202020204" pitchFamily="34" charset="0"/>
                <a:ea typeface="Aptos" panose="020B0004020202020204" pitchFamily="34" charset="0"/>
                <a:cs typeface="Times New Roman" panose="02020603050405020304" pitchFamily="18" charset="0"/>
              </a:rPr>
              <a:t>"Missing data is a common challenge during data exploration and cleaning, often arising from integration errors or issues during data generation or collection. Handling missing values requires careful consideration, as simply removing them risks losing valuable information and introducing bias. Imputation emerges as a promising solution, especially when a significant portion of the data is affected.</a:t>
            </a:r>
          </a:p>
          <a:p>
            <a:pPr marL="252095" algn="just">
              <a:lnSpc>
                <a:spcPct val="150000"/>
              </a:lnSpc>
            </a:pPr>
            <a:r>
              <a:rPr lang="en-ZA" sz="1100" kern="100" dirty="0">
                <a:effectLst/>
                <a:latin typeface="Arial" panose="020B0604020202020204" pitchFamily="34" charset="0"/>
                <a:ea typeface="Aptos" panose="020B0004020202020204" pitchFamily="34" charset="0"/>
                <a:cs typeface="Times New Roman" panose="02020603050405020304" pitchFamily="18" charset="0"/>
              </a:rPr>
              <a:t>This study investigates the impact of different imputation methods on classifier performance, focusing on mode imputation and Naïve Bayes classifier imputation. Using popular classifiers like K-nearest-neighbours and decision trees, the study evaluates the effectiveness of these imputation techniques.</a:t>
            </a:r>
          </a:p>
          <a:p>
            <a:pPr marL="252095" algn="just">
              <a:lnSpc>
                <a:spcPct val="150000"/>
              </a:lnSpc>
            </a:pPr>
            <a:r>
              <a:rPr lang="en-ZA" sz="1100" b="1" kern="100" dirty="0">
                <a:effectLst/>
                <a:latin typeface="Arial" panose="020B0604020202020204" pitchFamily="34" charset="0"/>
                <a:ea typeface="Aptos" panose="020B0004020202020204" pitchFamily="34" charset="0"/>
                <a:cs typeface="Times New Roman" panose="02020603050405020304" pitchFamily="18" charset="0"/>
              </a:rPr>
              <a:t>Objectives </a:t>
            </a:r>
          </a:p>
          <a:p>
            <a:pPr marL="252095" algn="just">
              <a:lnSpc>
                <a:spcPct val="150000"/>
              </a:lnSpc>
            </a:pPr>
            <a:r>
              <a:rPr lang="en-ZA" sz="1100" kern="100" dirty="0">
                <a:effectLst/>
                <a:latin typeface="Arial" panose="020B0604020202020204" pitchFamily="34" charset="0"/>
                <a:ea typeface="Aptos" panose="020B0004020202020204" pitchFamily="34" charset="0"/>
                <a:cs typeface="Times New Roman" panose="02020603050405020304" pitchFamily="18" charset="0"/>
              </a:rPr>
              <a:t>Task A: The objective was to evaluate the effectiveness of a baseline imputation versus that of a Naïve Bayes imputation on the performance of classification models. For this study we also decided to look at the influence of the proportion of missing values on the effectiveness of the imputation method. This will be done by comparing the performance of two classification models who have been trained on the control data and the imputed data and then tested with unchanged data.</a:t>
            </a:r>
          </a:p>
        </p:txBody>
      </p:sp>
      <p:pic>
        <p:nvPicPr>
          <p:cNvPr id="5" name="Graphic 4" descr="Artificial Intelligence outline">
            <a:extLst>
              <a:ext uri="{FF2B5EF4-FFF2-40B4-BE49-F238E27FC236}">
                <a16:creationId xmlns:a16="http://schemas.microsoft.com/office/drawing/2014/main" id="{8E3EE623-99EE-50BC-C735-740BC6DA86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8240" y="2091644"/>
            <a:ext cx="3606800" cy="3362960"/>
          </a:xfrm>
          <a:prstGeom prst="rect">
            <a:avLst/>
          </a:prstGeom>
        </p:spPr>
      </p:pic>
    </p:spTree>
    <p:extLst>
      <p:ext uri="{BB962C8B-B14F-4D97-AF65-F5344CB8AC3E}">
        <p14:creationId xmlns:p14="http://schemas.microsoft.com/office/powerpoint/2010/main" val="1537942616"/>
      </p:ext>
    </p:extLst>
  </p:cSld>
  <p:clrMapOvr>
    <a:masterClrMapping/>
  </p:clrMapOvr>
  <p:transition spd="slow" advTm="47992">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07FC0B-AA05-F5A0-4F61-9891A79140F3}"/>
              </a:ext>
            </a:extLst>
          </p:cNvPr>
          <p:cNvSpPr/>
          <p:nvPr/>
        </p:nvSpPr>
        <p:spPr>
          <a:xfrm>
            <a:off x="0" y="-244550"/>
            <a:ext cx="12191999" cy="130749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ZA" sz="1500" b="0" i="0" u="none" strike="noStrike" kern="1200" cap="none" spc="0" normalizeH="0" baseline="0" noProof="0" dirty="0" err="1">
              <a:ln>
                <a:noFill/>
              </a:ln>
              <a:solidFill>
                <a:prstClr val="white"/>
              </a:solidFill>
              <a:effectLst/>
              <a:uLnTx/>
              <a:uFillTx/>
              <a:latin typeface="Century Gothic" panose="020B0502020202020204"/>
              <a:ea typeface="+mn-ea"/>
              <a:cs typeface="+mn-cs"/>
            </a:endParaRPr>
          </a:p>
        </p:txBody>
      </p:sp>
      <p:sp>
        <p:nvSpPr>
          <p:cNvPr id="7" name="Title 1">
            <a:extLst>
              <a:ext uri="{FF2B5EF4-FFF2-40B4-BE49-F238E27FC236}">
                <a16:creationId xmlns:a16="http://schemas.microsoft.com/office/drawing/2014/main" id="{3AFB0CFF-E201-FB57-3041-7A73F5B6EF0C}"/>
              </a:ext>
            </a:extLst>
          </p:cNvPr>
          <p:cNvSpPr>
            <a:spLocks noGrp="1"/>
          </p:cNvSpPr>
          <p:nvPr>
            <p:ph type="title"/>
          </p:nvPr>
        </p:nvSpPr>
        <p:spPr>
          <a:xfrm>
            <a:off x="387126" y="155417"/>
            <a:ext cx="11109324" cy="507557"/>
          </a:xfrm>
        </p:spPr>
        <p:txBody>
          <a:bodyPr>
            <a:normAutofit fontScale="90000"/>
          </a:bodyPr>
          <a:lstStyle/>
          <a:p>
            <a:r>
              <a:rPr lang="en-GB" sz="3600" dirty="0">
                <a:solidFill>
                  <a:schemeClr val="bg1"/>
                </a:solidFill>
                <a:latin typeface="Arial" panose="020B0604020202020204" pitchFamily="34" charset="0"/>
                <a:cs typeface="Arial" panose="020B0604020202020204" pitchFamily="34" charset="0"/>
              </a:rPr>
              <a:t>Methodology </a:t>
            </a:r>
            <a:endParaRPr lang="en-GB" dirty="0">
              <a:solidFill>
                <a:schemeClr val="bg1"/>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8008DFDD-05F4-B581-786F-0B7ED87BC39F}"/>
              </a:ext>
            </a:extLst>
          </p:cNvPr>
          <p:cNvSpPr/>
          <p:nvPr/>
        </p:nvSpPr>
        <p:spPr>
          <a:xfrm>
            <a:off x="8369492" y="1195170"/>
            <a:ext cx="3183189"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Flowchart: Connector 10">
            <a:extLst>
              <a:ext uri="{FF2B5EF4-FFF2-40B4-BE49-F238E27FC236}">
                <a16:creationId xmlns:a16="http://schemas.microsoft.com/office/drawing/2014/main" id="{D4AB3AD1-FA32-F1BE-9074-2C5990CEB436}"/>
              </a:ext>
            </a:extLst>
          </p:cNvPr>
          <p:cNvSpPr/>
          <p:nvPr/>
        </p:nvSpPr>
        <p:spPr>
          <a:xfrm>
            <a:off x="4988560" y="2971800"/>
            <a:ext cx="2214880" cy="2143760"/>
          </a:xfrm>
          <a:prstGeom prst="flowChartConnector">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7" name="Graphic 16" descr="Blockchain outline">
            <a:extLst>
              <a:ext uri="{FF2B5EF4-FFF2-40B4-BE49-F238E27FC236}">
                <a16:creationId xmlns:a16="http://schemas.microsoft.com/office/drawing/2014/main" id="{4EA0D518-D79E-1631-5740-76560B311A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8800" y="3586480"/>
            <a:ext cx="914400" cy="914400"/>
          </a:xfrm>
          <a:prstGeom prst="rect">
            <a:avLst/>
          </a:prstGeom>
        </p:spPr>
      </p:pic>
      <p:cxnSp>
        <p:nvCxnSpPr>
          <p:cNvPr id="52" name="Connector: Elbow 51">
            <a:extLst>
              <a:ext uri="{FF2B5EF4-FFF2-40B4-BE49-F238E27FC236}">
                <a16:creationId xmlns:a16="http://schemas.microsoft.com/office/drawing/2014/main" id="{D1DBA181-B031-F572-1EFE-8455F5D12B8E}"/>
              </a:ext>
            </a:extLst>
          </p:cNvPr>
          <p:cNvCxnSpPr>
            <a:cxnSpLocks/>
            <a:stCxn id="11" idx="7"/>
            <a:endCxn id="2" idx="1"/>
          </p:cNvCxnSpPr>
          <p:nvPr/>
        </p:nvCxnSpPr>
        <p:spPr>
          <a:xfrm rot="5400000" flipH="1" flipV="1">
            <a:off x="6940947" y="1857201"/>
            <a:ext cx="1366676" cy="1490414"/>
          </a:xfrm>
          <a:prstGeom prst="bentConnector2">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280C11E6-017D-9CF1-289A-57A3774C2133}"/>
              </a:ext>
            </a:extLst>
          </p:cNvPr>
          <p:cNvCxnSpPr>
            <a:cxnSpLocks/>
            <a:stCxn id="11" idx="5"/>
            <a:endCxn id="69" idx="1"/>
          </p:cNvCxnSpPr>
          <p:nvPr/>
        </p:nvCxnSpPr>
        <p:spPr>
          <a:xfrm rot="16200000" flipH="1">
            <a:off x="7208502" y="4472189"/>
            <a:ext cx="871385" cy="1530233"/>
          </a:xfrm>
          <a:prstGeom prst="bentConnector2">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89BEBEDA-95C2-8DC0-A7B3-5C41BAA08945}"/>
              </a:ext>
            </a:extLst>
          </p:cNvPr>
          <p:cNvSpPr/>
          <p:nvPr/>
        </p:nvSpPr>
        <p:spPr>
          <a:xfrm>
            <a:off x="8409311" y="4949099"/>
            <a:ext cx="3183189"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1" name="Rectangle 70">
            <a:extLst>
              <a:ext uri="{FF2B5EF4-FFF2-40B4-BE49-F238E27FC236}">
                <a16:creationId xmlns:a16="http://schemas.microsoft.com/office/drawing/2014/main" id="{55444A07-8463-390E-3C97-E319D2D9D062}"/>
              </a:ext>
            </a:extLst>
          </p:cNvPr>
          <p:cNvSpPr/>
          <p:nvPr/>
        </p:nvSpPr>
        <p:spPr>
          <a:xfrm>
            <a:off x="639318" y="1207364"/>
            <a:ext cx="3133889"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72" name="Rectangle 71">
            <a:extLst>
              <a:ext uri="{FF2B5EF4-FFF2-40B4-BE49-F238E27FC236}">
                <a16:creationId xmlns:a16="http://schemas.microsoft.com/office/drawing/2014/main" id="{A12D5440-F5D9-750C-C294-0220C8A05500}"/>
              </a:ext>
            </a:extLst>
          </p:cNvPr>
          <p:cNvSpPr/>
          <p:nvPr/>
        </p:nvSpPr>
        <p:spPr>
          <a:xfrm>
            <a:off x="672133" y="4949099"/>
            <a:ext cx="3101075"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77" name="Connector: Elbow 76">
            <a:extLst>
              <a:ext uri="{FF2B5EF4-FFF2-40B4-BE49-F238E27FC236}">
                <a16:creationId xmlns:a16="http://schemas.microsoft.com/office/drawing/2014/main" id="{00CF5222-30C9-8F52-9C37-226004EE6A2D}"/>
              </a:ext>
            </a:extLst>
          </p:cNvPr>
          <p:cNvCxnSpPr>
            <a:cxnSpLocks/>
            <a:stCxn id="11" idx="1"/>
            <a:endCxn id="71" idx="3"/>
          </p:cNvCxnSpPr>
          <p:nvPr/>
        </p:nvCxnSpPr>
        <p:spPr>
          <a:xfrm rot="16200000" flipV="1">
            <a:off x="3865824" y="1838647"/>
            <a:ext cx="1354482" cy="1539715"/>
          </a:xfrm>
          <a:prstGeom prst="bentConnector2">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688B9854-33E2-171A-A822-BE11EE539500}"/>
              </a:ext>
            </a:extLst>
          </p:cNvPr>
          <p:cNvCxnSpPr>
            <a:cxnSpLocks/>
            <a:stCxn id="11" idx="3"/>
            <a:endCxn id="72" idx="3"/>
          </p:cNvCxnSpPr>
          <p:nvPr/>
        </p:nvCxnSpPr>
        <p:spPr>
          <a:xfrm rot="5400000">
            <a:off x="4107373" y="4467449"/>
            <a:ext cx="871385" cy="1539714"/>
          </a:xfrm>
          <a:prstGeom prst="bentConnector2">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117" name="Graphic 116" descr="Checkmark outline">
            <a:extLst>
              <a:ext uri="{FF2B5EF4-FFF2-40B4-BE49-F238E27FC236}">
                <a16:creationId xmlns:a16="http://schemas.microsoft.com/office/drawing/2014/main" id="{E7D8991D-9645-8A59-C949-50BA0ADD6F1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4295" y="1720984"/>
            <a:ext cx="484540" cy="442197"/>
          </a:xfrm>
          <a:prstGeom prst="rect">
            <a:avLst/>
          </a:prstGeom>
        </p:spPr>
      </p:pic>
      <p:pic>
        <p:nvPicPr>
          <p:cNvPr id="119" name="Graphic 118" descr="Badge Question Mark outline">
            <a:extLst>
              <a:ext uri="{FF2B5EF4-FFF2-40B4-BE49-F238E27FC236}">
                <a16:creationId xmlns:a16="http://schemas.microsoft.com/office/drawing/2014/main" id="{A9E91634-229F-4DFE-45D9-E7157ECC18B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72133" y="5358450"/>
            <a:ext cx="642354" cy="623679"/>
          </a:xfrm>
          <a:prstGeom prst="rect">
            <a:avLst/>
          </a:prstGeom>
        </p:spPr>
      </p:pic>
      <p:pic>
        <p:nvPicPr>
          <p:cNvPr id="121" name="Graphic 120" descr="Bar chart outline">
            <a:extLst>
              <a:ext uri="{FF2B5EF4-FFF2-40B4-BE49-F238E27FC236}">
                <a16:creationId xmlns:a16="http://schemas.microsoft.com/office/drawing/2014/main" id="{005DA1E3-D13E-1D99-3608-841A1E1B4F1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447602" y="5341110"/>
            <a:ext cx="640048" cy="618910"/>
          </a:xfrm>
          <a:prstGeom prst="rect">
            <a:avLst/>
          </a:prstGeom>
        </p:spPr>
      </p:pic>
      <p:sp>
        <p:nvSpPr>
          <p:cNvPr id="126" name="TextBox 125">
            <a:extLst>
              <a:ext uri="{FF2B5EF4-FFF2-40B4-BE49-F238E27FC236}">
                <a16:creationId xmlns:a16="http://schemas.microsoft.com/office/drawing/2014/main" id="{854B62FB-2998-DF44-F258-ED8C1F554C09}"/>
              </a:ext>
            </a:extLst>
          </p:cNvPr>
          <p:cNvSpPr txBox="1"/>
          <p:nvPr/>
        </p:nvSpPr>
        <p:spPr>
          <a:xfrm>
            <a:off x="9011846" y="1208615"/>
            <a:ext cx="2580654" cy="1231106"/>
          </a:xfrm>
          <a:prstGeom prst="rect">
            <a:avLst/>
          </a:prstGeom>
          <a:noFill/>
        </p:spPr>
        <p:txBody>
          <a:bodyPr wrap="square" rtlCol="0">
            <a:spAutoFit/>
          </a:bodyPr>
          <a:lstStyle/>
          <a:p>
            <a:pPr algn="just"/>
            <a:r>
              <a:rPr lang="en-ZA" sz="1100" b="1" dirty="0">
                <a:latin typeface="Arial" panose="020B0604020202020204" pitchFamily="34" charset="0"/>
                <a:cs typeface="Arial" panose="020B0604020202020204" pitchFamily="34" charset="0"/>
              </a:rPr>
              <a:t>Imputation Approach</a:t>
            </a:r>
          </a:p>
          <a:p>
            <a:r>
              <a:rPr lang="en-ZA" sz="1050" dirty="0">
                <a:latin typeface="Arial" panose="020B0604020202020204" pitchFamily="34" charset="0"/>
                <a:cs typeface="Arial" panose="020B0604020202020204" pitchFamily="34" charset="0"/>
              </a:rPr>
              <a:t>Our study employed mode imputation for categorical  features, serving as a reference for comparison. Additionally, we leveraged the Naïve Bayes imputation technique to impute missing categorical features feature .</a:t>
            </a:r>
          </a:p>
        </p:txBody>
      </p:sp>
      <p:sp>
        <p:nvSpPr>
          <p:cNvPr id="131" name="TextBox 130">
            <a:extLst>
              <a:ext uri="{FF2B5EF4-FFF2-40B4-BE49-F238E27FC236}">
                <a16:creationId xmlns:a16="http://schemas.microsoft.com/office/drawing/2014/main" id="{5A367AD8-7CFD-ECAF-99F7-98D8E6F5074D}"/>
              </a:ext>
            </a:extLst>
          </p:cNvPr>
          <p:cNvSpPr txBox="1"/>
          <p:nvPr/>
        </p:nvSpPr>
        <p:spPr>
          <a:xfrm>
            <a:off x="1243406" y="1292628"/>
            <a:ext cx="2402416" cy="1277273"/>
          </a:xfrm>
          <a:prstGeom prst="rect">
            <a:avLst/>
          </a:prstGeom>
          <a:noFill/>
        </p:spPr>
        <p:txBody>
          <a:bodyPr wrap="square" rtlCol="0">
            <a:spAutoFit/>
          </a:bodyPr>
          <a:lstStyle/>
          <a:p>
            <a:pPr algn="just"/>
            <a:r>
              <a:rPr lang="en-ZA" sz="1100" b="1" dirty="0">
                <a:latin typeface="Arial" panose="020B0604020202020204" pitchFamily="34" charset="0"/>
                <a:cs typeface="Arial" panose="020B0604020202020204" pitchFamily="34" charset="0"/>
              </a:rPr>
              <a:t>Data Selection</a:t>
            </a:r>
          </a:p>
          <a:p>
            <a:r>
              <a:rPr lang="en-ZA" sz="1100" dirty="0">
                <a:latin typeface="Arial" panose="020B0604020202020204" pitchFamily="34" charset="0"/>
                <a:cs typeface="Arial" panose="020B0604020202020204" pitchFamily="34" charset="0"/>
              </a:rPr>
              <a:t>A dataset with documented research on handling missing feature values was selected. The nursery dataset was selected in the study done by A. </a:t>
            </a:r>
            <a:r>
              <a:rPr lang="en-ZA" sz="1100" dirty="0" err="1">
                <a:latin typeface="Arial" panose="020B0604020202020204" pitchFamily="34" charset="0"/>
                <a:cs typeface="Arial" panose="020B0604020202020204" pitchFamily="34" charset="0"/>
              </a:rPr>
              <a:t>Farhangfara</a:t>
            </a:r>
            <a:r>
              <a:rPr lang="en-ZA" sz="1100" dirty="0">
                <a:latin typeface="Arial" panose="020B0604020202020204" pitchFamily="34" charset="0"/>
                <a:cs typeface="Arial" panose="020B0604020202020204" pitchFamily="34" charset="0"/>
              </a:rPr>
              <a:t>, L. </a:t>
            </a:r>
            <a:r>
              <a:rPr lang="en-ZA" sz="1100" dirty="0" err="1">
                <a:latin typeface="Arial" panose="020B0604020202020204" pitchFamily="34" charset="0"/>
                <a:cs typeface="Arial" panose="020B0604020202020204" pitchFamily="34" charset="0"/>
              </a:rPr>
              <a:t>Kurganb</a:t>
            </a:r>
            <a:r>
              <a:rPr lang="en-ZA" sz="1100" dirty="0">
                <a:latin typeface="Arial" panose="020B0604020202020204" pitchFamily="34" charset="0"/>
                <a:cs typeface="Arial" panose="020B0604020202020204" pitchFamily="34" charset="0"/>
              </a:rPr>
              <a:t>, and J. </a:t>
            </a:r>
            <a:r>
              <a:rPr lang="en-ZA" sz="1100" dirty="0" err="1">
                <a:latin typeface="Arial" panose="020B0604020202020204" pitchFamily="34" charset="0"/>
                <a:cs typeface="Arial" panose="020B0604020202020204" pitchFamily="34" charset="0"/>
              </a:rPr>
              <a:t>Dyc</a:t>
            </a:r>
            <a:r>
              <a:rPr lang="en-ZA" sz="1100" dirty="0">
                <a:latin typeface="Arial" panose="020B0604020202020204" pitchFamily="34" charset="0"/>
                <a:cs typeface="Arial" panose="020B0604020202020204" pitchFamily="34" charset="0"/>
              </a:rPr>
              <a:t>.</a:t>
            </a:r>
          </a:p>
        </p:txBody>
      </p:sp>
      <p:sp>
        <p:nvSpPr>
          <p:cNvPr id="135" name="TextBox 134">
            <a:extLst>
              <a:ext uri="{FF2B5EF4-FFF2-40B4-BE49-F238E27FC236}">
                <a16:creationId xmlns:a16="http://schemas.microsoft.com/office/drawing/2014/main" id="{C1B7018F-8776-D7C6-A3C0-B292AE16D85F}"/>
              </a:ext>
            </a:extLst>
          </p:cNvPr>
          <p:cNvSpPr txBox="1"/>
          <p:nvPr/>
        </p:nvSpPr>
        <p:spPr>
          <a:xfrm>
            <a:off x="1265517" y="5142733"/>
            <a:ext cx="2380305" cy="1015663"/>
          </a:xfrm>
          <a:prstGeom prst="rect">
            <a:avLst/>
          </a:prstGeom>
          <a:noFill/>
        </p:spPr>
        <p:txBody>
          <a:bodyPr wrap="square" rtlCol="0">
            <a:spAutoFit/>
          </a:bodyPr>
          <a:lstStyle/>
          <a:p>
            <a:r>
              <a:rPr lang="en-ZA" sz="1000" b="1" dirty="0">
                <a:latin typeface="Arial" panose="020B0604020202020204" pitchFamily="34" charset="0"/>
                <a:cs typeface="Arial" panose="020B0604020202020204" pitchFamily="34" charset="0"/>
              </a:rPr>
              <a:t>Data Preprocessing</a:t>
            </a:r>
          </a:p>
          <a:p>
            <a:r>
              <a:rPr lang="en-ZA" sz="1000" dirty="0">
                <a:latin typeface="Arial" panose="020B0604020202020204" pitchFamily="34" charset="0"/>
                <a:cs typeface="Arial" panose="020B0604020202020204" pitchFamily="34" charset="0"/>
              </a:rPr>
              <a:t>The data was split into a 30:70 test: train split. Additionally, three copies of the training subset were generated and induced with missing values at varying proportions (10%, 40%, and 70%). </a:t>
            </a:r>
          </a:p>
        </p:txBody>
      </p:sp>
      <p:sp>
        <p:nvSpPr>
          <p:cNvPr id="153" name="Rectangle 152">
            <a:extLst>
              <a:ext uri="{FF2B5EF4-FFF2-40B4-BE49-F238E27FC236}">
                <a16:creationId xmlns:a16="http://schemas.microsoft.com/office/drawing/2014/main" id="{A0777BDC-4032-010F-B8F0-4703A592F931}"/>
              </a:ext>
            </a:extLst>
          </p:cNvPr>
          <p:cNvSpPr/>
          <p:nvPr/>
        </p:nvSpPr>
        <p:spPr>
          <a:xfrm>
            <a:off x="639320" y="3069336"/>
            <a:ext cx="3101074"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4" name="TextBox 153">
            <a:extLst>
              <a:ext uri="{FF2B5EF4-FFF2-40B4-BE49-F238E27FC236}">
                <a16:creationId xmlns:a16="http://schemas.microsoft.com/office/drawing/2014/main" id="{858FBFD6-CAE4-A53A-D01C-3DDCC15A38E4}"/>
              </a:ext>
            </a:extLst>
          </p:cNvPr>
          <p:cNvSpPr txBox="1"/>
          <p:nvPr/>
        </p:nvSpPr>
        <p:spPr>
          <a:xfrm>
            <a:off x="1243405" y="3127923"/>
            <a:ext cx="2369601" cy="1231106"/>
          </a:xfrm>
          <a:prstGeom prst="rect">
            <a:avLst/>
          </a:prstGeom>
          <a:noFill/>
        </p:spPr>
        <p:txBody>
          <a:bodyPr wrap="square" rtlCol="0">
            <a:spAutoFit/>
          </a:bodyPr>
          <a:lstStyle/>
          <a:p>
            <a:r>
              <a:rPr lang="en-ZA" sz="1100" b="1" dirty="0">
                <a:latin typeface="Arial" panose="020B0604020202020204" pitchFamily="34" charset="0"/>
                <a:cs typeface="Arial" panose="020B0604020202020204" pitchFamily="34" charset="0"/>
              </a:rPr>
              <a:t>Data Exploration </a:t>
            </a:r>
          </a:p>
          <a:p>
            <a:r>
              <a:rPr lang="en-ZA" sz="1050" dirty="0">
                <a:latin typeface="Arial" panose="020B0604020202020204" pitchFamily="34" charset="0"/>
                <a:cs typeface="Arial" panose="020B0604020202020204" pitchFamily="34" charset="0"/>
              </a:rPr>
              <a:t>The nursery dataset was explored to gain an understanding of its structure, variables, and content. Upon review it was observed that they was a </a:t>
            </a:r>
            <a:r>
              <a:rPr lang="en-ZA" sz="1050">
                <a:latin typeface="Arial" panose="020B0604020202020204" pitchFamily="34" charset="0"/>
                <a:cs typeface="Arial" panose="020B0604020202020204" pitchFamily="34" charset="0"/>
              </a:rPr>
              <a:t>skewed distribution </a:t>
            </a:r>
            <a:r>
              <a:rPr lang="en-ZA" sz="1050" dirty="0">
                <a:latin typeface="Arial" panose="020B0604020202020204" pitchFamily="34" charset="0"/>
                <a:cs typeface="Arial" panose="020B0604020202020204" pitchFamily="34" charset="0"/>
              </a:rPr>
              <a:t>of the target feature.</a:t>
            </a:r>
          </a:p>
        </p:txBody>
      </p:sp>
      <p:cxnSp>
        <p:nvCxnSpPr>
          <p:cNvPr id="159" name="Straight Arrow Connector 158">
            <a:extLst>
              <a:ext uri="{FF2B5EF4-FFF2-40B4-BE49-F238E27FC236}">
                <a16:creationId xmlns:a16="http://schemas.microsoft.com/office/drawing/2014/main" id="{CC9A6A78-5209-D23F-818E-29D95044BBBC}"/>
              </a:ext>
            </a:extLst>
          </p:cNvPr>
          <p:cNvCxnSpPr>
            <a:stCxn id="11" idx="2"/>
          </p:cNvCxnSpPr>
          <p:nvPr/>
        </p:nvCxnSpPr>
        <p:spPr>
          <a:xfrm flipH="1">
            <a:off x="3773207" y="4043680"/>
            <a:ext cx="1215353" cy="7325"/>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E82F5CA9-8C3E-59C5-51B6-EE46BAEC9265}"/>
              </a:ext>
            </a:extLst>
          </p:cNvPr>
          <p:cNvSpPr/>
          <p:nvPr/>
        </p:nvSpPr>
        <p:spPr>
          <a:xfrm>
            <a:off x="8409312" y="3199085"/>
            <a:ext cx="3183189" cy="1447800"/>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61" name="TextBox 160">
            <a:extLst>
              <a:ext uri="{FF2B5EF4-FFF2-40B4-BE49-F238E27FC236}">
                <a16:creationId xmlns:a16="http://schemas.microsoft.com/office/drawing/2014/main" id="{B13AF4DB-76AA-A8BB-93CC-F98B90616A4C}"/>
              </a:ext>
            </a:extLst>
          </p:cNvPr>
          <p:cNvSpPr txBox="1"/>
          <p:nvPr/>
        </p:nvSpPr>
        <p:spPr>
          <a:xfrm>
            <a:off x="9275547" y="4943680"/>
            <a:ext cx="2230152" cy="1277273"/>
          </a:xfrm>
          <a:prstGeom prst="rect">
            <a:avLst/>
          </a:prstGeom>
          <a:noFill/>
        </p:spPr>
        <p:txBody>
          <a:bodyPr wrap="square" rtlCol="0">
            <a:spAutoFit/>
          </a:bodyPr>
          <a:lstStyle/>
          <a:p>
            <a:r>
              <a:rPr lang="en-ZA" sz="1100" b="1" dirty="0">
                <a:latin typeface="Arial" panose="020B0604020202020204" pitchFamily="34" charset="0"/>
                <a:cs typeface="Arial" panose="020B0604020202020204" pitchFamily="34" charset="0"/>
              </a:rPr>
              <a:t>Visualization</a:t>
            </a:r>
          </a:p>
          <a:p>
            <a:r>
              <a:rPr lang="en-ZA" sz="1100" dirty="0">
                <a:latin typeface="Arial" panose="020B0604020202020204" pitchFamily="34" charset="0"/>
                <a:cs typeface="Arial" panose="020B0604020202020204" pitchFamily="34" charset="0"/>
              </a:rPr>
              <a:t>Line plots and bar graphs were crafted to vividly illustrate the performance disparity between the two models when trained with data imputed using distinct methods.</a:t>
            </a:r>
          </a:p>
        </p:txBody>
      </p:sp>
      <p:pic>
        <p:nvPicPr>
          <p:cNvPr id="162" name="Graphic 161" descr="Scatterplot outline">
            <a:extLst>
              <a:ext uri="{FF2B5EF4-FFF2-40B4-BE49-F238E27FC236}">
                <a16:creationId xmlns:a16="http://schemas.microsoft.com/office/drawing/2014/main" id="{8DA94C4E-F777-253C-C5EA-C23419EB143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381183" y="3743476"/>
            <a:ext cx="648959" cy="634169"/>
          </a:xfrm>
          <a:prstGeom prst="rect">
            <a:avLst/>
          </a:prstGeom>
        </p:spPr>
      </p:pic>
      <p:cxnSp>
        <p:nvCxnSpPr>
          <p:cNvPr id="164" name="Straight Arrow Connector 163">
            <a:extLst>
              <a:ext uri="{FF2B5EF4-FFF2-40B4-BE49-F238E27FC236}">
                <a16:creationId xmlns:a16="http://schemas.microsoft.com/office/drawing/2014/main" id="{64EB953C-31CF-2149-63C9-3AA8E7432266}"/>
              </a:ext>
            </a:extLst>
          </p:cNvPr>
          <p:cNvCxnSpPr>
            <a:stCxn id="11" idx="6"/>
          </p:cNvCxnSpPr>
          <p:nvPr/>
        </p:nvCxnSpPr>
        <p:spPr>
          <a:xfrm>
            <a:off x="7203440" y="4043680"/>
            <a:ext cx="1244162" cy="0"/>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D418CBD2-C28A-34C3-C785-DBD94F5900A2}"/>
              </a:ext>
            </a:extLst>
          </p:cNvPr>
          <p:cNvSpPr txBox="1"/>
          <p:nvPr/>
        </p:nvSpPr>
        <p:spPr>
          <a:xfrm>
            <a:off x="9127471" y="3324678"/>
            <a:ext cx="2504850" cy="1107996"/>
          </a:xfrm>
          <a:prstGeom prst="rect">
            <a:avLst/>
          </a:prstGeom>
          <a:noFill/>
        </p:spPr>
        <p:txBody>
          <a:bodyPr wrap="square" rtlCol="0">
            <a:spAutoFit/>
          </a:bodyPr>
          <a:lstStyle/>
          <a:p>
            <a:pPr algn="just"/>
            <a:r>
              <a:rPr lang="en-ZA" sz="1100" b="1" dirty="0">
                <a:latin typeface="Arial" panose="020B0604020202020204" pitchFamily="34" charset="0"/>
                <a:cs typeface="Arial" panose="020B0604020202020204" pitchFamily="34" charset="0"/>
              </a:rPr>
              <a:t>Model Comparison</a:t>
            </a:r>
          </a:p>
          <a:p>
            <a:r>
              <a:rPr lang="en-ZA" sz="1100" dirty="0">
                <a:latin typeface="Arial" panose="020B0604020202020204" pitchFamily="34" charset="0"/>
                <a:cs typeface="Arial" panose="020B0604020202020204" pitchFamily="34" charset="0"/>
              </a:rPr>
              <a:t>The results from the K-NN and decision tree classifiers are evaluated using performance metrices including accuracy, precision, recall,  F1-score.</a:t>
            </a:r>
          </a:p>
        </p:txBody>
      </p:sp>
      <p:pic>
        <p:nvPicPr>
          <p:cNvPr id="170" name="Graphic 169" descr="Internet Of Things outline">
            <a:extLst>
              <a:ext uri="{FF2B5EF4-FFF2-40B4-BE49-F238E27FC236}">
                <a16:creationId xmlns:a16="http://schemas.microsoft.com/office/drawing/2014/main" id="{74151482-BD73-D9CE-F43D-398667D63B9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408129" y="1660724"/>
            <a:ext cx="622013" cy="625276"/>
          </a:xfrm>
          <a:prstGeom prst="rect">
            <a:avLst/>
          </a:prstGeom>
        </p:spPr>
      </p:pic>
      <p:pic>
        <p:nvPicPr>
          <p:cNvPr id="172" name="Graphic 171" descr="Database outline">
            <a:extLst>
              <a:ext uri="{FF2B5EF4-FFF2-40B4-BE49-F238E27FC236}">
                <a16:creationId xmlns:a16="http://schemas.microsoft.com/office/drawing/2014/main" id="{18A8B718-845F-72B6-C1CC-427E0AF033EC}"/>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72132" y="3529558"/>
            <a:ext cx="571273" cy="656205"/>
          </a:xfrm>
          <a:prstGeom prst="rect">
            <a:avLst/>
          </a:prstGeom>
        </p:spPr>
      </p:pic>
      <p:sp>
        <p:nvSpPr>
          <p:cNvPr id="9" name="TextBox 8">
            <a:extLst>
              <a:ext uri="{FF2B5EF4-FFF2-40B4-BE49-F238E27FC236}">
                <a16:creationId xmlns:a16="http://schemas.microsoft.com/office/drawing/2014/main" id="{28A854AE-57D5-879E-B3EF-647CB5F44BDC}"/>
              </a:ext>
            </a:extLst>
          </p:cNvPr>
          <p:cNvSpPr txBox="1"/>
          <p:nvPr/>
        </p:nvSpPr>
        <p:spPr>
          <a:xfrm>
            <a:off x="569989" y="1164501"/>
            <a:ext cx="546032" cy="369332"/>
          </a:xfrm>
          <a:prstGeom prst="rect">
            <a:avLst/>
          </a:prstGeom>
          <a:noFill/>
        </p:spPr>
        <p:txBody>
          <a:bodyPr wrap="square" rtlCol="0">
            <a:spAutoFit/>
          </a:bodyPr>
          <a:lstStyle/>
          <a:p>
            <a:r>
              <a:rPr lang="en-ZA" dirty="0">
                <a:solidFill>
                  <a:srgbClr val="002060"/>
                </a:solidFill>
              </a:rPr>
              <a:t>1</a:t>
            </a:r>
          </a:p>
        </p:txBody>
      </p:sp>
      <p:sp>
        <p:nvSpPr>
          <p:cNvPr id="10" name="TextBox 9">
            <a:extLst>
              <a:ext uri="{FF2B5EF4-FFF2-40B4-BE49-F238E27FC236}">
                <a16:creationId xmlns:a16="http://schemas.microsoft.com/office/drawing/2014/main" id="{25819BF8-C392-04EB-62D8-44C9D7C42ACF}"/>
              </a:ext>
            </a:extLst>
          </p:cNvPr>
          <p:cNvSpPr txBox="1"/>
          <p:nvPr/>
        </p:nvSpPr>
        <p:spPr>
          <a:xfrm>
            <a:off x="672132" y="4943680"/>
            <a:ext cx="546032" cy="369332"/>
          </a:xfrm>
          <a:prstGeom prst="rect">
            <a:avLst/>
          </a:prstGeom>
          <a:noFill/>
        </p:spPr>
        <p:txBody>
          <a:bodyPr wrap="square" rtlCol="0">
            <a:spAutoFit/>
          </a:bodyPr>
          <a:lstStyle/>
          <a:p>
            <a:r>
              <a:rPr lang="en-ZA" dirty="0">
                <a:solidFill>
                  <a:srgbClr val="002060"/>
                </a:solidFill>
              </a:rPr>
              <a:t>3</a:t>
            </a:r>
          </a:p>
        </p:txBody>
      </p:sp>
      <p:sp>
        <p:nvSpPr>
          <p:cNvPr id="12" name="TextBox 11">
            <a:extLst>
              <a:ext uri="{FF2B5EF4-FFF2-40B4-BE49-F238E27FC236}">
                <a16:creationId xmlns:a16="http://schemas.microsoft.com/office/drawing/2014/main" id="{12A54F3C-69EE-5524-EC61-7F68DCB9A6F2}"/>
              </a:ext>
            </a:extLst>
          </p:cNvPr>
          <p:cNvSpPr txBox="1"/>
          <p:nvPr/>
        </p:nvSpPr>
        <p:spPr>
          <a:xfrm>
            <a:off x="645730" y="3052368"/>
            <a:ext cx="546032" cy="369332"/>
          </a:xfrm>
          <a:prstGeom prst="rect">
            <a:avLst/>
          </a:prstGeom>
          <a:noFill/>
        </p:spPr>
        <p:txBody>
          <a:bodyPr wrap="square" rtlCol="0">
            <a:spAutoFit/>
          </a:bodyPr>
          <a:lstStyle/>
          <a:p>
            <a:r>
              <a:rPr lang="en-ZA" dirty="0">
                <a:solidFill>
                  <a:srgbClr val="002060"/>
                </a:solidFill>
              </a:rPr>
              <a:t>2</a:t>
            </a:r>
          </a:p>
        </p:txBody>
      </p:sp>
      <p:sp>
        <p:nvSpPr>
          <p:cNvPr id="13" name="TextBox 12">
            <a:extLst>
              <a:ext uri="{FF2B5EF4-FFF2-40B4-BE49-F238E27FC236}">
                <a16:creationId xmlns:a16="http://schemas.microsoft.com/office/drawing/2014/main" id="{3C4C3D00-5B5F-867F-7A52-BD25C8F0A3FC}"/>
              </a:ext>
            </a:extLst>
          </p:cNvPr>
          <p:cNvSpPr txBox="1"/>
          <p:nvPr/>
        </p:nvSpPr>
        <p:spPr>
          <a:xfrm>
            <a:off x="8369492" y="1225022"/>
            <a:ext cx="546032" cy="369332"/>
          </a:xfrm>
          <a:prstGeom prst="rect">
            <a:avLst/>
          </a:prstGeom>
          <a:noFill/>
        </p:spPr>
        <p:txBody>
          <a:bodyPr wrap="square" rtlCol="0">
            <a:spAutoFit/>
          </a:bodyPr>
          <a:lstStyle/>
          <a:p>
            <a:r>
              <a:rPr lang="en-ZA" dirty="0">
                <a:solidFill>
                  <a:srgbClr val="002060"/>
                </a:solidFill>
              </a:rPr>
              <a:t>4</a:t>
            </a:r>
          </a:p>
        </p:txBody>
      </p:sp>
      <p:sp>
        <p:nvSpPr>
          <p:cNvPr id="14" name="TextBox 13">
            <a:extLst>
              <a:ext uri="{FF2B5EF4-FFF2-40B4-BE49-F238E27FC236}">
                <a16:creationId xmlns:a16="http://schemas.microsoft.com/office/drawing/2014/main" id="{0E7D5D5A-4AC3-5FEE-C1B0-1F26DA289C11}"/>
              </a:ext>
            </a:extLst>
          </p:cNvPr>
          <p:cNvSpPr txBox="1"/>
          <p:nvPr/>
        </p:nvSpPr>
        <p:spPr>
          <a:xfrm>
            <a:off x="8400928" y="4943680"/>
            <a:ext cx="546032" cy="369332"/>
          </a:xfrm>
          <a:prstGeom prst="rect">
            <a:avLst/>
          </a:prstGeom>
          <a:noFill/>
        </p:spPr>
        <p:txBody>
          <a:bodyPr wrap="square" rtlCol="0">
            <a:spAutoFit/>
          </a:bodyPr>
          <a:lstStyle/>
          <a:p>
            <a:r>
              <a:rPr lang="en-ZA" dirty="0">
                <a:solidFill>
                  <a:srgbClr val="002060"/>
                </a:solidFill>
              </a:rPr>
              <a:t>6</a:t>
            </a:r>
          </a:p>
        </p:txBody>
      </p:sp>
      <p:sp>
        <p:nvSpPr>
          <p:cNvPr id="15" name="TextBox 14">
            <a:extLst>
              <a:ext uri="{FF2B5EF4-FFF2-40B4-BE49-F238E27FC236}">
                <a16:creationId xmlns:a16="http://schemas.microsoft.com/office/drawing/2014/main" id="{78896393-4D96-B53E-7F00-2219282E10A6}"/>
              </a:ext>
            </a:extLst>
          </p:cNvPr>
          <p:cNvSpPr txBox="1"/>
          <p:nvPr/>
        </p:nvSpPr>
        <p:spPr>
          <a:xfrm>
            <a:off x="8418948" y="3212065"/>
            <a:ext cx="546032" cy="369332"/>
          </a:xfrm>
          <a:prstGeom prst="rect">
            <a:avLst/>
          </a:prstGeom>
          <a:noFill/>
        </p:spPr>
        <p:txBody>
          <a:bodyPr wrap="square" rtlCol="0">
            <a:spAutoFit/>
          </a:bodyPr>
          <a:lstStyle/>
          <a:p>
            <a:r>
              <a:rPr lang="en-ZA" dirty="0">
                <a:solidFill>
                  <a:srgbClr val="002060"/>
                </a:solidFill>
              </a:rPr>
              <a:t>5</a:t>
            </a:r>
          </a:p>
        </p:txBody>
      </p:sp>
      <p:pic>
        <p:nvPicPr>
          <p:cNvPr id="5" name="Graphic 4" descr="Scatterplot outline">
            <a:extLst>
              <a:ext uri="{FF2B5EF4-FFF2-40B4-BE49-F238E27FC236}">
                <a16:creationId xmlns:a16="http://schemas.microsoft.com/office/drawing/2014/main" id="{B2C1E962-B19C-033A-B0D6-A5490E3BF01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394655" y="3841320"/>
            <a:ext cx="648959" cy="634169"/>
          </a:xfrm>
          <a:prstGeom prst="rect">
            <a:avLst/>
          </a:prstGeom>
        </p:spPr>
      </p:pic>
    </p:spTree>
    <p:custDataLst>
      <p:custData r:id="rId1"/>
      <p:custData r:id="rId2"/>
      <p:tags r:id="rId3"/>
    </p:custDataLst>
    <p:extLst>
      <p:ext uri="{BB962C8B-B14F-4D97-AF65-F5344CB8AC3E}">
        <p14:creationId xmlns:p14="http://schemas.microsoft.com/office/powerpoint/2010/main" val="173968901"/>
      </p:ext>
    </p:extLst>
  </p:cSld>
  <p:clrMapOvr>
    <a:masterClrMapping/>
  </p:clrMapOvr>
  <p:transition spd="slow" advTm="15009">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solidFill>
              <a:srgbClr val="002060"/>
            </a:solid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Modelling: Decision Tree Classification </a:t>
            </a:r>
          </a:p>
        </p:txBody>
      </p:sp>
      <p:graphicFrame>
        <p:nvGraphicFramePr>
          <p:cNvPr id="2" name="Diagram 1">
            <a:extLst>
              <a:ext uri="{FF2B5EF4-FFF2-40B4-BE49-F238E27FC236}">
                <a16:creationId xmlns:a16="http://schemas.microsoft.com/office/drawing/2014/main" id="{9C21484B-305E-B44F-A5F9-88506AC1923F}"/>
              </a:ext>
            </a:extLst>
          </p:cNvPr>
          <p:cNvGraphicFramePr/>
          <p:nvPr>
            <p:extLst>
              <p:ext uri="{D42A27DB-BD31-4B8C-83A1-F6EECF244321}">
                <p14:modId xmlns:p14="http://schemas.microsoft.com/office/powerpoint/2010/main" val="1348530647"/>
              </p:ext>
            </p:extLst>
          </p:nvPr>
        </p:nvGraphicFramePr>
        <p:xfrm>
          <a:off x="462916" y="1641187"/>
          <a:ext cx="5400000" cy="432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14BD874C-7497-E7CC-3F7D-DF2383B88EBA}"/>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6329084" y="1722836"/>
            <a:ext cx="5400000" cy="4156702"/>
          </a:xfrm>
          <a:prstGeom prst="rect">
            <a:avLst/>
          </a:prstGeom>
        </p:spPr>
      </p:pic>
    </p:spTree>
    <p:extLst>
      <p:ext uri="{BB962C8B-B14F-4D97-AF65-F5344CB8AC3E}">
        <p14:creationId xmlns:p14="http://schemas.microsoft.com/office/powerpoint/2010/main" val="2375058745"/>
      </p:ext>
    </p:extLst>
  </p:cSld>
  <p:clrMapOvr>
    <a:masterClrMapping/>
  </p:clrMapOvr>
  <p:transition spd="slow" advTm="47992">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solidFill>
              <a:srgbClr val="002060"/>
            </a:solid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Modelling: Decision Tree Classification </a:t>
            </a:r>
          </a:p>
        </p:txBody>
      </p:sp>
      <p:graphicFrame>
        <p:nvGraphicFramePr>
          <p:cNvPr id="4" name="Diagram 3">
            <a:extLst>
              <a:ext uri="{FF2B5EF4-FFF2-40B4-BE49-F238E27FC236}">
                <a16:creationId xmlns:a16="http://schemas.microsoft.com/office/drawing/2014/main" id="{60BE6FAC-52C5-E13A-95B0-DE0DB4788819}"/>
              </a:ext>
            </a:extLst>
          </p:cNvPr>
          <p:cNvGraphicFramePr/>
          <p:nvPr>
            <p:extLst>
              <p:ext uri="{D42A27DB-BD31-4B8C-83A1-F6EECF244321}">
                <p14:modId xmlns:p14="http://schemas.microsoft.com/office/powerpoint/2010/main" val="4078750648"/>
              </p:ext>
            </p:extLst>
          </p:nvPr>
        </p:nvGraphicFramePr>
        <p:xfrm>
          <a:off x="462916" y="1641187"/>
          <a:ext cx="5400000" cy="432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ADEECB8A-29A8-6010-1935-296B31F4D622}"/>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6176686" y="1188410"/>
            <a:ext cx="5695797" cy="2621590"/>
          </a:xfrm>
          <a:prstGeom prst="rect">
            <a:avLst/>
          </a:prstGeom>
        </p:spPr>
      </p:pic>
      <p:pic>
        <p:nvPicPr>
          <p:cNvPr id="6" name="Picture 5">
            <a:extLst>
              <a:ext uri="{FF2B5EF4-FFF2-40B4-BE49-F238E27FC236}">
                <a16:creationId xmlns:a16="http://schemas.microsoft.com/office/drawing/2014/main" id="{29FEA798-EB5B-49B1-705A-13D55CD34E0B}"/>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6153755" y="3801187"/>
            <a:ext cx="5741657" cy="2621589"/>
          </a:xfrm>
          <a:prstGeom prst="rect">
            <a:avLst/>
          </a:prstGeom>
        </p:spPr>
      </p:pic>
    </p:spTree>
    <p:extLst>
      <p:ext uri="{BB962C8B-B14F-4D97-AF65-F5344CB8AC3E}">
        <p14:creationId xmlns:p14="http://schemas.microsoft.com/office/powerpoint/2010/main" val="3908587547"/>
      </p:ext>
    </p:extLst>
  </p:cSld>
  <p:clrMapOvr>
    <a:masterClrMapping/>
  </p:clrMapOvr>
  <p:transition spd="slow" advTm="47992">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Modelling: K- Nearest Neighbours Classification</a:t>
            </a:r>
          </a:p>
        </p:txBody>
      </p:sp>
      <p:pic>
        <p:nvPicPr>
          <p:cNvPr id="7" name="Graphic 6" descr="Sad face outline outline">
            <a:extLst>
              <a:ext uri="{FF2B5EF4-FFF2-40B4-BE49-F238E27FC236}">
                <a16:creationId xmlns:a16="http://schemas.microsoft.com/office/drawing/2014/main" id="{4FF55242-9A83-B39F-19E7-FE18497EBF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5200" y="4851400"/>
            <a:ext cx="914400" cy="914400"/>
          </a:xfrm>
          <a:prstGeom prst="rect">
            <a:avLst/>
          </a:prstGeom>
        </p:spPr>
      </p:pic>
      <p:pic>
        <p:nvPicPr>
          <p:cNvPr id="9" name="Graphic 8" descr="Smiling face outline outline">
            <a:extLst>
              <a:ext uri="{FF2B5EF4-FFF2-40B4-BE49-F238E27FC236}">
                <a16:creationId xmlns:a16="http://schemas.microsoft.com/office/drawing/2014/main" id="{CDC021C6-A94B-9613-230D-36DA8751C8A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5200" y="3264638"/>
            <a:ext cx="914400" cy="914400"/>
          </a:xfrm>
          <a:prstGeom prst="rect">
            <a:avLst/>
          </a:prstGeom>
        </p:spPr>
      </p:pic>
      <p:pic>
        <p:nvPicPr>
          <p:cNvPr id="11" name="Graphic 10" descr="Clipboard outline">
            <a:extLst>
              <a:ext uri="{FF2B5EF4-FFF2-40B4-BE49-F238E27FC236}">
                <a16:creationId xmlns:a16="http://schemas.microsoft.com/office/drawing/2014/main" id="{51C5A62E-94BA-D30D-73D2-E2E8D751287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65200" y="1677876"/>
            <a:ext cx="914400" cy="914400"/>
          </a:xfrm>
          <a:prstGeom prst="rect">
            <a:avLst/>
          </a:prstGeom>
        </p:spPr>
      </p:pic>
      <p:cxnSp>
        <p:nvCxnSpPr>
          <p:cNvPr id="12" name="Straight Connector 11">
            <a:extLst>
              <a:ext uri="{FF2B5EF4-FFF2-40B4-BE49-F238E27FC236}">
                <a16:creationId xmlns:a16="http://schemas.microsoft.com/office/drawing/2014/main" id="{5103C6AC-20F8-0C4B-7405-CBDA2DE1252D}"/>
              </a:ext>
            </a:extLst>
          </p:cNvPr>
          <p:cNvCxnSpPr>
            <a:cxnSpLocks/>
          </p:cNvCxnSpPr>
          <p:nvPr/>
        </p:nvCxnSpPr>
        <p:spPr>
          <a:xfrm>
            <a:off x="772160" y="3078480"/>
            <a:ext cx="1095692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62255FF-59BA-482C-04E4-066FE8F29618}"/>
              </a:ext>
            </a:extLst>
          </p:cNvPr>
          <p:cNvCxnSpPr>
            <a:cxnSpLocks/>
          </p:cNvCxnSpPr>
          <p:nvPr/>
        </p:nvCxnSpPr>
        <p:spPr>
          <a:xfrm>
            <a:off x="855133" y="4699000"/>
            <a:ext cx="10956924"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4D48007-BB5E-C0E7-291B-653DFA044247}"/>
              </a:ext>
            </a:extLst>
          </p:cNvPr>
          <p:cNvSpPr txBox="1"/>
          <p:nvPr/>
        </p:nvSpPr>
        <p:spPr>
          <a:xfrm>
            <a:off x="1879598" y="3096504"/>
            <a:ext cx="3335867" cy="1584473"/>
          </a:xfrm>
          <a:prstGeom prst="rect">
            <a:avLst/>
          </a:prstGeom>
          <a:noFill/>
        </p:spPr>
        <p:txBody>
          <a:bodyPr wrap="square" rtlCol="0">
            <a:spAutoFit/>
          </a:bodyPr>
          <a:lstStyle/>
          <a:p>
            <a:pPr>
              <a:lnSpc>
                <a:spcPct val="150000"/>
              </a:lnSpc>
            </a:pPr>
            <a:r>
              <a:rPr lang="en-ZA" sz="1100" dirty="0">
                <a:latin typeface="Arial" panose="020B0604020202020204" pitchFamily="34" charset="0"/>
                <a:cs typeface="Arial" panose="020B0604020202020204" pitchFamily="34" charset="0"/>
              </a:rPr>
              <a:t>Advantages:</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Simple model</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Easily adaptable</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It is simple, versatile and easy to implement </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Uses only one hyperparameter, which is the k value and distance metric</a:t>
            </a:r>
          </a:p>
        </p:txBody>
      </p:sp>
      <p:sp>
        <p:nvSpPr>
          <p:cNvPr id="33" name="TextBox 32">
            <a:extLst>
              <a:ext uri="{FF2B5EF4-FFF2-40B4-BE49-F238E27FC236}">
                <a16:creationId xmlns:a16="http://schemas.microsoft.com/office/drawing/2014/main" id="{242AE561-3BAF-0F2F-3082-A9F8F82051AE}"/>
              </a:ext>
            </a:extLst>
          </p:cNvPr>
          <p:cNvSpPr txBox="1"/>
          <p:nvPr/>
        </p:nvSpPr>
        <p:spPr>
          <a:xfrm>
            <a:off x="1879598" y="1654148"/>
            <a:ext cx="6206069" cy="992003"/>
          </a:xfrm>
          <a:prstGeom prst="rect">
            <a:avLst/>
          </a:prstGeom>
          <a:noFill/>
        </p:spPr>
        <p:txBody>
          <a:bodyPr wrap="square" rtlCol="0">
            <a:spAutoFit/>
          </a:bodyPr>
          <a:lstStyle/>
          <a:p>
            <a:r>
              <a:rPr lang="en-ZA" sz="1100" dirty="0">
                <a:latin typeface="Arial" panose="020B0604020202020204" pitchFamily="34" charset="0"/>
                <a:cs typeface="Arial" panose="020B0604020202020204" pitchFamily="34" charset="0"/>
              </a:rPr>
              <a:t>K-NN Classification</a:t>
            </a:r>
          </a:p>
          <a:p>
            <a:pPr>
              <a:lnSpc>
                <a:spcPct val="150000"/>
              </a:lnSpc>
            </a:pPr>
            <a:r>
              <a:rPr lang="en-ZA" sz="1100" dirty="0">
                <a:latin typeface="Arial" panose="020B0604020202020204" pitchFamily="34" charset="0"/>
                <a:cs typeface="Arial" panose="020B0604020202020204" pitchFamily="34" charset="0"/>
              </a:rPr>
              <a:t>The k-Nearest </a:t>
            </a:r>
            <a:r>
              <a:rPr lang="en-ZA" sz="1100" dirty="0" err="1">
                <a:latin typeface="Arial" panose="020B0604020202020204" pitchFamily="34" charset="0"/>
                <a:cs typeface="Arial" panose="020B0604020202020204" pitchFamily="34" charset="0"/>
              </a:rPr>
              <a:t>Neighbors</a:t>
            </a:r>
            <a:r>
              <a:rPr lang="en-ZA" sz="1100" dirty="0">
                <a:latin typeface="Arial" panose="020B0604020202020204" pitchFamily="34" charset="0"/>
                <a:cs typeface="Arial" panose="020B0604020202020204" pitchFamily="34" charset="0"/>
              </a:rPr>
              <a:t> (k-NN) algorithm is a fundamental tool in supervised learning. It can handle both numeric and categorical data, making it ideal for classification problems. k-NN is simple, versatile, and easy to implement, using only one hyperparameter: the k value.</a:t>
            </a:r>
          </a:p>
        </p:txBody>
      </p:sp>
      <p:sp>
        <p:nvSpPr>
          <p:cNvPr id="34" name="TextBox 33">
            <a:extLst>
              <a:ext uri="{FF2B5EF4-FFF2-40B4-BE49-F238E27FC236}">
                <a16:creationId xmlns:a16="http://schemas.microsoft.com/office/drawing/2014/main" id="{1429AEC6-874D-9368-0BD0-2A29CAF6EA21}"/>
              </a:ext>
            </a:extLst>
          </p:cNvPr>
          <p:cNvSpPr txBox="1"/>
          <p:nvPr/>
        </p:nvSpPr>
        <p:spPr>
          <a:xfrm>
            <a:off x="1879599" y="4950252"/>
            <a:ext cx="3903134" cy="1330557"/>
          </a:xfrm>
          <a:prstGeom prst="rect">
            <a:avLst/>
          </a:prstGeom>
          <a:noFill/>
        </p:spPr>
        <p:txBody>
          <a:bodyPr wrap="square" rtlCol="0">
            <a:spAutoFit/>
          </a:bodyPr>
          <a:lstStyle/>
          <a:p>
            <a:pPr>
              <a:lnSpc>
                <a:spcPct val="150000"/>
              </a:lnSpc>
            </a:pPr>
            <a:r>
              <a:rPr lang="en-ZA" sz="1100" dirty="0">
                <a:latin typeface="Arial" panose="020B0604020202020204" pitchFamily="34" charset="0"/>
                <a:cs typeface="Arial" panose="020B0604020202020204" pitchFamily="34" charset="0"/>
              </a:rPr>
              <a:t>Disadvantages:</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Curse of dimensionality – K-NN finds it challenging to classify with high data set dimensionality. </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Does not scale </a:t>
            </a:r>
          </a:p>
          <a:p>
            <a:pPr marL="171450" indent="-171450">
              <a:lnSpc>
                <a:spcPct val="150000"/>
              </a:lnSpc>
              <a:buFont typeface="Arial" panose="020B0604020202020204" pitchFamily="34" charset="0"/>
              <a:buChar char="•"/>
            </a:pPr>
            <a:r>
              <a:rPr lang="en-ZA" sz="1100" dirty="0">
                <a:latin typeface="Arial" panose="020B0604020202020204" pitchFamily="34" charset="0"/>
                <a:cs typeface="Arial" panose="020B0604020202020204" pitchFamily="34" charset="0"/>
              </a:rPr>
              <a:t>Overfitting</a:t>
            </a:r>
          </a:p>
        </p:txBody>
      </p:sp>
    </p:spTree>
    <p:extLst>
      <p:ext uri="{BB962C8B-B14F-4D97-AF65-F5344CB8AC3E}">
        <p14:creationId xmlns:p14="http://schemas.microsoft.com/office/powerpoint/2010/main" val="2852956095"/>
      </p:ext>
    </p:extLst>
  </p:cSld>
  <p:clrMapOvr>
    <a:masterClrMapping/>
  </p:clrMapOvr>
  <p:transition spd="slow" advTm="47992">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7" name="Title 1">
            <a:extLst>
              <a:ext uri="{FF2B5EF4-FFF2-40B4-BE49-F238E27FC236}">
                <a16:creationId xmlns:a16="http://schemas.microsoft.com/office/drawing/2014/main" id="{14A30891-0687-2F32-A748-53B25A50A6CA}"/>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Modelling: K- Nearest Neighbours Classification</a:t>
            </a:r>
          </a:p>
        </p:txBody>
      </p:sp>
      <p:graphicFrame>
        <p:nvGraphicFramePr>
          <p:cNvPr id="5" name="Diagram 4">
            <a:extLst>
              <a:ext uri="{FF2B5EF4-FFF2-40B4-BE49-F238E27FC236}">
                <a16:creationId xmlns:a16="http://schemas.microsoft.com/office/drawing/2014/main" id="{613736B5-B616-E5E6-7CD4-01A5AD66CF63}"/>
              </a:ext>
            </a:extLst>
          </p:cNvPr>
          <p:cNvGraphicFramePr/>
          <p:nvPr>
            <p:extLst>
              <p:ext uri="{D42A27DB-BD31-4B8C-83A1-F6EECF244321}">
                <p14:modId xmlns:p14="http://schemas.microsoft.com/office/powerpoint/2010/main" val="3752977675"/>
              </p:ext>
            </p:extLst>
          </p:nvPr>
        </p:nvGraphicFramePr>
        <p:xfrm>
          <a:off x="462916" y="1641187"/>
          <a:ext cx="5400000" cy="432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1C7BE158-9DEC-3364-B690-D581444B524C}"/>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6329086" y="1641187"/>
            <a:ext cx="5596613" cy="4334632"/>
          </a:xfrm>
          <a:prstGeom prst="rect">
            <a:avLst/>
          </a:prstGeom>
        </p:spPr>
      </p:pic>
    </p:spTree>
    <p:extLst>
      <p:ext uri="{BB962C8B-B14F-4D97-AF65-F5344CB8AC3E}">
        <p14:creationId xmlns:p14="http://schemas.microsoft.com/office/powerpoint/2010/main" val="2046043455"/>
      </p:ext>
    </p:extLst>
  </p:cSld>
  <p:clrMapOvr>
    <a:masterClrMapping/>
  </p:clrMapOvr>
  <p:transition spd="slow" advTm="47992">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rgbClr val="002060"/>
          </a:solidFill>
          <a:ln>
            <a:noFill/>
          </a:ln>
          <a:scene3d>
            <a:camera prst="orthographicFront"/>
            <a:lightRig rig="threePt" dir="t"/>
          </a:scene3d>
          <a:sp3d>
            <a:bevelT w="152400" h="50800" prst="softRound"/>
          </a:sp3d>
        </p:spPr>
        <p:txBody>
          <a:bodyPr rtlCol="0" anchor="ctr"/>
          <a:lstStyle/>
          <a:p>
            <a:pPr algn="ctr"/>
            <a:endParaRPr lang="en-ZA" sz="1500" noProof="0" dirty="0" err="1">
              <a:solidFill>
                <a:schemeClr val="bg1"/>
              </a:solidFill>
            </a:endParaRPr>
          </a:p>
        </p:txBody>
      </p:sp>
      <p:sp>
        <p:nvSpPr>
          <p:cNvPr id="7" name="Title 1">
            <a:extLst>
              <a:ext uri="{FF2B5EF4-FFF2-40B4-BE49-F238E27FC236}">
                <a16:creationId xmlns:a16="http://schemas.microsoft.com/office/drawing/2014/main" id="{14A30891-0687-2F32-A748-53B25A50A6CA}"/>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Modelling: K- Nearest Neighbours Classification</a:t>
            </a:r>
          </a:p>
        </p:txBody>
      </p:sp>
      <p:graphicFrame>
        <p:nvGraphicFramePr>
          <p:cNvPr id="5" name="Diagram 4">
            <a:extLst>
              <a:ext uri="{FF2B5EF4-FFF2-40B4-BE49-F238E27FC236}">
                <a16:creationId xmlns:a16="http://schemas.microsoft.com/office/drawing/2014/main" id="{81E692E9-5F6B-453D-3B60-A11E1C18C635}"/>
              </a:ext>
            </a:extLst>
          </p:cNvPr>
          <p:cNvGraphicFramePr/>
          <p:nvPr>
            <p:extLst>
              <p:ext uri="{D42A27DB-BD31-4B8C-83A1-F6EECF244321}">
                <p14:modId xmlns:p14="http://schemas.microsoft.com/office/powerpoint/2010/main" val="2428506467"/>
              </p:ext>
            </p:extLst>
          </p:nvPr>
        </p:nvGraphicFramePr>
        <p:xfrm>
          <a:off x="462916" y="1641187"/>
          <a:ext cx="4954473" cy="39314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Chart 5">
            <a:extLst>
              <a:ext uri="{FF2B5EF4-FFF2-40B4-BE49-F238E27FC236}">
                <a16:creationId xmlns:a16="http://schemas.microsoft.com/office/drawing/2014/main" id="{36BA435A-56D1-3EB4-BCDC-CE31736B14CF}"/>
              </a:ext>
            </a:extLst>
          </p:cNvPr>
          <p:cNvGraphicFramePr>
            <a:graphicFrameLocks/>
          </p:cNvGraphicFramePr>
          <p:nvPr>
            <p:extLst>
              <p:ext uri="{D42A27DB-BD31-4B8C-83A1-F6EECF244321}">
                <p14:modId xmlns:p14="http://schemas.microsoft.com/office/powerpoint/2010/main" val="1002272834"/>
              </p:ext>
            </p:extLst>
          </p:nvPr>
        </p:nvGraphicFramePr>
        <p:xfrm>
          <a:off x="5862917" y="1095152"/>
          <a:ext cx="5866167" cy="3076812"/>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8" name="Chart 7">
            <a:extLst>
              <a:ext uri="{FF2B5EF4-FFF2-40B4-BE49-F238E27FC236}">
                <a16:creationId xmlns:a16="http://schemas.microsoft.com/office/drawing/2014/main" id="{74867FCD-BF9C-ACBD-AB2B-8FC98D50C8F7}"/>
              </a:ext>
            </a:extLst>
          </p:cNvPr>
          <p:cNvGraphicFramePr>
            <a:graphicFrameLocks/>
          </p:cNvGraphicFramePr>
          <p:nvPr>
            <p:extLst>
              <p:ext uri="{D42A27DB-BD31-4B8C-83A1-F6EECF244321}">
                <p14:modId xmlns:p14="http://schemas.microsoft.com/office/powerpoint/2010/main" val="273634257"/>
              </p:ext>
            </p:extLst>
          </p:nvPr>
        </p:nvGraphicFramePr>
        <p:xfrm>
          <a:off x="6320420" y="4171963"/>
          <a:ext cx="4954474" cy="2450754"/>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815439365"/>
      </p:ext>
    </p:extLst>
  </p:cSld>
  <p:clrMapOvr>
    <a:masterClrMapping/>
  </p:clrMapOvr>
  <p:transition spd="slow" advTm="47992">
    <p:push/>
  </p:transition>
</p:sld>
</file>

<file path=ppt/tags/tag1.xml><?xml version="1.0" encoding="utf-8"?>
<p:tagLst xmlns:a="http://schemas.openxmlformats.org/drawingml/2006/main" xmlns:r="http://schemas.openxmlformats.org/officeDocument/2006/relationships" xmlns:p="http://schemas.openxmlformats.org/presentationml/2006/main">
  <p:tag name="TEMPLAFYSLIDEID" val="637647886923330998"/>
</p:tagLst>
</file>

<file path=ppt/tags/tag2.xml><?xml version="1.0" encoding="utf-8"?>
<p:tagLst xmlns:a="http://schemas.openxmlformats.org/drawingml/2006/main" xmlns:r="http://schemas.openxmlformats.org/officeDocument/2006/relationships" xmlns:p="http://schemas.openxmlformats.org/presentationml/2006/main">
  <p:tag name="TEMPLAFYSLIDEID" val="637647886923330998"/>
</p:tagLst>
</file>

<file path=ppt/theme/_rels/theme2.xml.rels><?xml version="1.0" encoding="UTF-8" standalone="yes"?>
<Relationships xmlns="http://schemas.openxmlformats.org/package/2006/relationships"><Relationship Id="rId1" Type="http://schemas.openxmlformats.org/officeDocument/2006/relationships/image" Target="../media/image18.jpeg"/></Relationships>
</file>

<file path=ppt/theme/theme1.xml><?xml version="1.0" encoding="utf-8"?>
<a:theme xmlns:a="http://schemas.openxmlformats.org/drawingml/2006/main" name="DSV Template">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sz="1500" noProof="0" dirty="0" err="1" smtClean="0">
            <a:solidFill>
              <a:schemeClr val="bg1"/>
            </a:solidFill>
          </a:defRPr>
        </a:defPPr>
      </a:lstStyle>
    </a:spDef>
    <a:lnDef>
      <a:spPr>
        <a:ln w="317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500" dirty="0" err="1" smtClean="0"/>
        </a:defPPr>
      </a:lstStyle>
    </a:txDef>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Blank.potx" id="{28284086-7A12-4262-9044-C9F8E6DD62E6}" vid="{B3E5F076-49CF-497E-A0C4-B5A6051EFD10}"/>
    </a:ext>
  </a:extLst>
</a:theme>
</file>

<file path=ppt/theme/theme2.xml><?xml version="1.0" encoding="utf-8"?>
<a:theme xmlns:a="http://schemas.openxmlformats.org/drawingml/2006/main" name="Sav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3.xml><?xml version="1.0" encoding="utf-8"?>
<a:theme xmlns:a="http://schemas.openxmlformats.org/drawingml/2006/main" name="Office-tema">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TemplafySlideTemplateConfiguration><![CDATA[{"slideVersion":1,"isValidatorEnabled":false,"isLocked":false,"elementsMetadata":[],"slideId":"638048769900279182","enableDocumentContentUpdater":false,"version":"2.0"}]]></TemplafySlideTemplateConfiguration>
</file>

<file path=customXml/item2.xml><?xml version="1.0" encoding="utf-8"?>
<TemplafySlideFormConfiguration><![CDATA[{"formFields":[],"formDataEntries":[]}]]></TemplafySlideFormConfiguration>
</file>

<file path=customXml/item3.xml><?xml version="1.0" encoding="utf-8"?>
<TemplafyTemplateConfiguration><![CDATA[{"elementsMetadata":[],"transformationConfigurations":[],"templateName":"Template 2024","templateDescription":"","enableDocumentContentUpdater":false,"version":"2.0"}]]></TemplafyTemplateConfiguration>
</file>

<file path=customXml/item4.xml><?xml version="1.0" encoding="utf-8"?>
<TemplafyFormConfiguration><![CDATA[{"formFields":[],"formDataEntries":[]}]]></TemplafyFormConfiguration>
</file>

<file path=customXml/item5.xml><?xml version="1.0" encoding="utf-8"?>
<TemplafySlideTemplateConfiguration><![CDATA[{"slideVersion":1,"isValidatorEnabled":false,"isLocked":false,"elementsMetadata":[],"slideId":"638048769900279182","enableDocumentContentUpdater":false,"version":"2.0"}]]></TemplafySlideTemplateConfiguration>
</file>

<file path=customXml/item6.xml><?xml version="1.0" encoding="utf-8"?>
<TemplafySlideFormConfiguration><![CDATA[{"formFields":[],"formDataEntries":[]}]]></TemplafySlideFormConfiguration>
</file>

<file path=customXml/itemProps1.xml><?xml version="1.0" encoding="utf-8"?>
<ds:datastoreItem xmlns:ds="http://schemas.openxmlformats.org/officeDocument/2006/customXml" ds:itemID="{4427119E-0EC6-45F3-B5C4-5D645139FD8A}">
  <ds:schemaRefs/>
</ds:datastoreItem>
</file>

<file path=customXml/itemProps2.xml><?xml version="1.0" encoding="utf-8"?>
<ds:datastoreItem xmlns:ds="http://schemas.openxmlformats.org/officeDocument/2006/customXml" ds:itemID="{B779C644-68B7-4164-9D25-5094A90807DA}">
  <ds:schemaRefs/>
</ds:datastoreItem>
</file>

<file path=customXml/itemProps3.xml><?xml version="1.0" encoding="utf-8"?>
<ds:datastoreItem xmlns:ds="http://schemas.openxmlformats.org/officeDocument/2006/customXml" ds:itemID="{43877E11-121F-45E2-A0FE-16DFA988BBD5}">
  <ds:schemaRefs/>
</ds:datastoreItem>
</file>

<file path=customXml/itemProps4.xml><?xml version="1.0" encoding="utf-8"?>
<ds:datastoreItem xmlns:ds="http://schemas.openxmlformats.org/officeDocument/2006/customXml" ds:itemID="{9A03A13C-D5E3-49F8-B37D-AFA024345652}">
  <ds:schemaRefs/>
</ds:datastoreItem>
</file>

<file path=customXml/itemProps5.xml><?xml version="1.0" encoding="utf-8"?>
<ds:datastoreItem xmlns:ds="http://schemas.openxmlformats.org/officeDocument/2006/customXml" ds:itemID="{31A6E273-308C-4E61-93A6-3725B57DDBD2}">
  <ds:schemaRefs/>
</ds:datastoreItem>
</file>

<file path=customXml/itemProps6.xml><?xml version="1.0" encoding="utf-8"?>
<ds:datastoreItem xmlns:ds="http://schemas.openxmlformats.org/officeDocument/2006/customXml" ds:itemID="{318FE172-2E4A-41F3-98F3-1CD8CCD9375A}">
  <ds:schemaRefs/>
</ds:datastoreItem>
</file>

<file path=docProps/app.xml><?xml version="1.0" encoding="utf-8"?>
<Properties xmlns="http://schemas.openxmlformats.org/officeDocument/2006/extended-properties" xmlns:vt="http://schemas.openxmlformats.org/officeDocument/2006/docPropsVTypes">
  <Template/>
  <TotalTime>0</TotalTime>
  <Words>1668</Words>
  <Application>Microsoft Macintosh PowerPoint</Application>
  <PresentationFormat>Widescreen</PresentationFormat>
  <Paragraphs>144</Paragraphs>
  <Slides>12</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Aptos</vt:lpstr>
      <vt:lpstr>Arial</vt:lpstr>
      <vt:lpstr>Arial Narrow</vt:lpstr>
      <vt:lpstr>Calibri</vt:lpstr>
      <vt:lpstr>Century Gothic</vt:lpstr>
      <vt:lpstr>Garamond</vt:lpstr>
      <vt:lpstr>Söhne</vt:lpstr>
      <vt:lpstr>DSV Template</vt:lpstr>
      <vt:lpstr>Savon</vt:lpstr>
      <vt:lpstr>Data Science Assignment 3</vt:lpstr>
      <vt:lpstr>Content</vt:lpstr>
      <vt:lpstr>Introduction </vt:lpstr>
      <vt:lpstr>Methodology </vt:lpstr>
      <vt:lpstr>Modelling: Decision Tree Classification </vt:lpstr>
      <vt:lpstr>Modelling: Decision Tree Classification </vt:lpstr>
      <vt:lpstr>Modelling: K- Nearest Neighbours Classification</vt:lpstr>
      <vt:lpstr>Modelling: K- Nearest Neighbours Classification</vt:lpstr>
      <vt:lpstr>Modelling: K- Nearest Neighbours Classification</vt:lpstr>
      <vt:lpstr>Results &amp; Discussion   </vt:lpstr>
      <vt:lpstr>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2024-03-26T05:44:43Z</dcterms:created>
  <dcterms:modified xsi:type="dcterms:W3CDTF">2024-05-18T22:59:46Z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2024-02-07T10:44:26</vt:lpwstr>
  </property>
  <property fmtid="{D5CDD505-2E9C-101B-9397-08002B2CF9AE}" pid="3" name="TemplafyTenantId">
    <vt:lpwstr>dsv</vt:lpwstr>
  </property>
  <property fmtid="{D5CDD505-2E9C-101B-9397-08002B2CF9AE}" pid="4" name="TemplafyTemplateId">
    <vt:lpwstr>840468974189936750</vt:lpwstr>
  </property>
  <property fmtid="{D5CDD505-2E9C-101B-9397-08002B2CF9AE}" pid="5" name="TemplafyUserProfileId">
    <vt:lpwstr>637995348054930316</vt:lpwstr>
  </property>
  <property fmtid="{D5CDD505-2E9C-101B-9397-08002B2CF9AE}" pid="6" name="TemplafyLanguageCode">
    <vt:lpwstr>en-GB</vt:lpwstr>
  </property>
  <property fmtid="{D5CDD505-2E9C-101B-9397-08002B2CF9AE}" pid="7" name="TemplafyFromBlank">
    <vt:bool>true</vt:bool>
  </property>
</Properties>
</file>