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9"/>
  </p:notesMasterIdLst>
  <p:handoutMasterIdLst>
    <p:handoutMasterId r:id="rId10"/>
  </p:handoutMasterIdLst>
  <p:sldIdLst>
    <p:sldId id="264" r:id="rId5"/>
    <p:sldId id="294" r:id="rId6"/>
    <p:sldId id="293" r:id="rId7"/>
    <p:sldId id="287" r:id="rId8"/>
  </p:sldIdLst>
  <p:sldSz cx="12192000" cy="6858000"/>
  <p:notesSz cx="7010400" cy="92964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8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3" orient="horz" pos="696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orient="horz" pos="17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51334" initials="I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BE8"/>
    <a:srgbClr val="54585A"/>
    <a:srgbClr val="8D9296"/>
    <a:srgbClr val="53575A"/>
    <a:srgbClr val="555759"/>
    <a:srgbClr val="676B6D"/>
    <a:srgbClr val="006BA6"/>
    <a:srgbClr val="00334A"/>
    <a:srgbClr val="00B8E7"/>
    <a:srgbClr val="00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7" autoAdjust="0"/>
    <p:restoredTop sz="96256" autoAdjust="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>
        <p:guide orient="horz" pos="168"/>
        <p:guide pos="3840"/>
        <p:guide orient="horz" pos="696"/>
        <p:guide orient="horz" pos="2160"/>
        <p:guide orient="horz" pos="170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34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8D929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004B87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41-47BA-83D2-E3182AB74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B8E7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41-47BA-83D2-E3182AB74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40C1A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41-47BA-83D2-E3182AB7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19431120"/>
        <c:axId val="-1034192432"/>
      </c:lineChart>
      <c:catAx>
        <c:axId val="-11194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D929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192432"/>
        <c:crosses val="autoZero"/>
        <c:auto val="1"/>
        <c:lblAlgn val="ctr"/>
        <c:lblOffset val="100"/>
        <c:noMultiLvlLbl val="0"/>
      </c:catAx>
      <c:valAx>
        <c:axId val="-10341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D929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1943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8D929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8D929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4B8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1-4AEB-AE4A-C40059AF47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1-4AEB-AE4A-C40059AF47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0C1A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1-4AEB-AE4A-C40059AF4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34411568"/>
        <c:axId val="-1118136624"/>
      </c:barChart>
      <c:catAx>
        <c:axId val="-103441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D929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18136624"/>
        <c:crosses val="autoZero"/>
        <c:auto val="1"/>
        <c:lblAlgn val="ctr"/>
        <c:lblOffset val="100"/>
        <c:noMultiLvlLbl val="0"/>
      </c:catAx>
      <c:valAx>
        <c:axId val="-11181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D929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8D929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D3A0C50-E1CA-4E77-96B0-27DAD85BB38C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AD858600-E446-4665-9473-F6CFB70F90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5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A0830D5-D02C-4E49-82E3-D6B36F6B1F59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D7435F94-B76E-4C4F-9CC1-16C116738A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5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200" dirty="0"/>
              <a:t> [click for 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5F94-B76E-4C4F-9CC1-16C116738A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2356" y="100584"/>
            <a:ext cx="4965700" cy="238760"/>
          </a:xfrm>
        </p:spPr>
        <p:txBody>
          <a:bodyPr wrap="square"/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 dirty="0"/>
              <a:t>Optional Section Header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2338" y="685800"/>
            <a:ext cx="1130022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2335" y="1545336"/>
            <a:ext cx="11502449" cy="4880864"/>
          </a:xfrm>
        </p:spPr>
        <p:txBody>
          <a:bodyPr wrap="square"/>
          <a:lstStyle>
            <a:lvl1pPr>
              <a:buClr>
                <a:srgbClr val="006BA6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6BA6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6BA6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6BA6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6BA6"/>
              </a:buClr>
              <a:defRPr>
                <a:solidFill>
                  <a:schemeClr val="tx1"/>
                </a:solidFill>
              </a:defRPr>
            </a:lvl5pPr>
            <a:lvl6pPr>
              <a:buClr>
                <a:srgbClr val="007FB5"/>
              </a:buCl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02336" y="1005840"/>
            <a:ext cx="11300226" cy="319090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BA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2338" y="685800"/>
            <a:ext cx="11467276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2337" y="1234440"/>
            <a:ext cx="11467277" cy="5101270"/>
          </a:xfrm>
        </p:spPr>
        <p:txBody>
          <a:bodyPr wrap="square"/>
          <a:lstStyle>
            <a:lvl1pPr>
              <a:buClr>
                <a:srgbClr val="006BA6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6BA6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6BA6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6BA6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6BA6"/>
              </a:buClr>
              <a:defRPr>
                <a:solidFill>
                  <a:schemeClr val="tx1"/>
                </a:solidFill>
              </a:defRPr>
            </a:lvl5pPr>
            <a:lvl6pPr>
              <a:buClr>
                <a:srgbClr val="007FB5"/>
              </a:buCl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2356" y="100584"/>
            <a:ext cx="4965700" cy="238760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 dirty="0"/>
              <a:t>Optional Section Header</a:t>
            </a:r>
          </a:p>
        </p:txBody>
      </p:sp>
    </p:spTree>
    <p:extLst/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Copy And Paste This Table From The Master Into Your 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83455"/>
              </p:ext>
            </p:extLst>
          </p:nvPr>
        </p:nvGraphicFramePr>
        <p:xfrm>
          <a:off x="391407" y="1638300"/>
          <a:ext cx="11495793" cy="4851396"/>
        </p:xfrm>
        <a:graphic>
          <a:graphicData uri="http://schemas.openxmlformats.org/drawingml/2006/table">
            <a:tbl>
              <a:tblPr firstRow="1" bandRow="1"/>
              <a:tblGrid>
                <a:gridCol w="383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Place Text Here</a:t>
                      </a:r>
                      <a:r>
                        <a:rPr lang="mr-IN" sz="1600" dirty="0"/>
                        <a:t>…</a:t>
                      </a:r>
                      <a:endParaRPr lang="en-US" sz="1600" dirty="0"/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87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Place Text Here</a:t>
                      </a:r>
                      <a:r>
                        <a:rPr lang="mr-IN" sz="1800" dirty="0"/>
                        <a:t>…</a:t>
                      </a:r>
                      <a:endParaRPr lang="en-US" sz="1800" dirty="0"/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87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Place Text Here</a:t>
                      </a:r>
                      <a:r>
                        <a:rPr lang="mr-IN" sz="1800" dirty="0"/>
                        <a:t>…</a:t>
                      </a:r>
                      <a:endParaRPr lang="en-US" sz="1800" dirty="0"/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28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82880" anchor="ctr">
                    <a:lnL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2356" y="100584"/>
            <a:ext cx="4965700" cy="238760"/>
          </a:xfrm>
        </p:spPr>
        <p:txBody>
          <a:bodyPr wrap="square"/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 dirty="0"/>
              <a:t>Optional Section Header</a:t>
            </a:r>
          </a:p>
        </p:txBody>
      </p:sp>
      <p:sp>
        <p:nvSpPr>
          <p:cNvPr id="6" name="10-Point Star 5"/>
          <p:cNvSpPr/>
          <p:nvPr userDrawn="1"/>
        </p:nvSpPr>
        <p:spPr>
          <a:xfrm>
            <a:off x="402335" y="4720167"/>
            <a:ext cx="1769533" cy="1769533"/>
          </a:xfrm>
          <a:prstGeom prst="star10">
            <a:avLst>
              <a:gd name="adj" fmla="val 36052"/>
              <a:gd name="hf" fmla="val 105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53575A"/>
                </a:solidFill>
              </a:rPr>
              <a:t>SAMPLE SLIDE</a:t>
            </a:r>
          </a:p>
        </p:txBody>
      </p:sp>
    </p:spTree>
    <p:extLst/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74698431"/>
              </p:ext>
            </p:extLst>
          </p:nvPr>
        </p:nvGraphicFramePr>
        <p:xfrm>
          <a:off x="944880" y="1396999"/>
          <a:ext cx="10505440" cy="480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2356" y="100584"/>
            <a:ext cx="4965700" cy="238760"/>
          </a:xfrm>
        </p:spPr>
        <p:txBody>
          <a:bodyPr wrap="square"/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 dirty="0"/>
              <a:t>Optional Section Header</a:t>
            </a:r>
          </a:p>
        </p:txBody>
      </p:sp>
      <p:sp>
        <p:nvSpPr>
          <p:cNvPr id="5" name="10-Point Star 4"/>
          <p:cNvSpPr/>
          <p:nvPr userDrawn="1"/>
        </p:nvSpPr>
        <p:spPr>
          <a:xfrm>
            <a:off x="402335" y="4720167"/>
            <a:ext cx="1769533" cy="1769533"/>
          </a:xfrm>
          <a:prstGeom prst="star10">
            <a:avLst>
              <a:gd name="adj" fmla="val 36052"/>
              <a:gd name="hf" fmla="val 105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53575A"/>
                </a:solidFill>
              </a:rPr>
              <a:t>SAMPLE SLIDE</a:t>
            </a:r>
          </a:p>
        </p:txBody>
      </p:sp>
    </p:spTree>
    <p:extLst/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774875"/>
              </p:ext>
            </p:extLst>
          </p:nvPr>
        </p:nvGraphicFramePr>
        <p:xfrm>
          <a:off x="960968" y="1396999"/>
          <a:ext cx="10357272" cy="481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2356" y="100584"/>
            <a:ext cx="4965700" cy="238760"/>
          </a:xfrm>
        </p:spPr>
        <p:txBody>
          <a:bodyPr wrap="square"/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 dirty="0"/>
              <a:t>Optional Section Header</a:t>
            </a:r>
          </a:p>
        </p:txBody>
      </p:sp>
      <p:sp>
        <p:nvSpPr>
          <p:cNvPr id="5" name="10-Point Star 4"/>
          <p:cNvSpPr/>
          <p:nvPr userDrawn="1"/>
        </p:nvSpPr>
        <p:spPr>
          <a:xfrm>
            <a:off x="402335" y="4720167"/>
            <a:ext cx="1769533" cy="1769533"/>
          </a:xfrm>
          <a:prstGeom prst="star10">
            <a:avLst>
              <a:gd name="adj" fmla="val 36052"/>
              <a:gd name="hf" fmla="val 105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53575A"/>
                </a:solidFill>
              </a:rPr>
              <a:t>SAMPLE SLIDE</a:t>
            </a:r>
          </a:p>
        </p:txBody>
      </p:sp>
    </p:spTree>
    <p:extLst/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Name Surname</a:t>
            </a:r>
          </a:p>
        </p:txBody>
      </p:sp>
      <p:sp>
        <p:nvSpPr>
          <p:cNvPr id="20" name="Text Placeholder 46"/>
          <p:cNvSpPr txBox="1">
            <a:spLocks/>
          </p:cNvSpPr>
          <p:nvPr/>
        </p:nvSpPr>
        <p:spPr>
          <a:xfrm>
            <a:off x="6716559" y="4998947"/>
            <a:ext cx="2214213" cy="184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None/>
              <a:tabLst/>
              <a:defRPr sz="12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0005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Calibri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7150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>
                <a:tab pos="571500" algn="l"/>
              </a:tabLst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0010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9715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 charset="0"/>
                <a:ea typeface=""/>
                <a:cs typeface=""/>
              </a:rPr>
              <a:t>+X XXX XXX XXXX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Arial" charset="0"/>
              <a:ea typeface=""/>
              <a:cs typeface=""/>
            </a:endParaRPr>
          </a:p>
        </p:txBody>
      </p:sp>
      <p:sp>
        <p:nvSpPr>
          <p:cNvPr id="21" name="Text Placeholder 47"/>
          <p:cNvSpPr txBox="1">
            <a:spLocks/>
          </p:cNvSpPr>
          <p:nvPr/>
        </p:nvSpPr>
        <p:spPr>
          <a:xfrm>
            <a:off x="6716559" y="4165281"/>
            <a:ext cx="2214213" cy="184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 sz="1200" b="0" i="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0005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Calibri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7150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>
                <a:tab pos="571500" algn="l"/>
              </a:tabLst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0010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9715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 charset="0"/>
                <a:ea typeface=""/>
                <a:cs typeface=""/>
              </a:rPr>
              <a:t>+X XXX XXX XXXX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Arial" charset="0"/>
              <a:ea typeface=""/>
              <a:cs typeface=""/>
            </a:endParaRPr>
          </a:p>
        </p:txBody>
      </p:sp>
      <p:sp>
        <p:nvSpPr>
          <p:cNvPr id="22" name="Text Placeholder 48"/>
          <p:cNvSpPr txBox="1">
            <a:spLocks/>
          </p:cNvSpPr>
          <p:nvPr/>
        </p:nvSpPr>
        <p:spPr>
          <a:xfrm>
            <a:off x="6716559" y="5735150"/>
            <a:ext cx="2214213" cy="184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None/>
              <a:tabLst/>
              <a:defRPr sz="12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0005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Calibri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7150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>
                <a:tab pos="571500" algn="l"/>
              </a:tabLst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0010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9715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 charset="0"/>
                <a:ea typeface=""/>
                <a:cs typeface=""/>
              </a:rPr>
              <a:t>@XXXXXXX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Arial" charset="0"/>
              <a:ea typeface=""/>
              <a:cs typeface=""/>
            </a:endParaRPr>
          </a:p>
        </p:txBody>
      </p:sp>
      <p:sp>
        <p:nvSpPr>
          <p:cNvPr id="23" name="Text Placeholder 45"/>
          <p:cNvSpPr txBox="1">
            <a:spLocks/>
          </p:cNvSpPr>
          <p:nvPr/>
        </p:nvSpPr>
        <p:spPr>
          <a:xfrm>
            <a:off x="6716559" y="3384834"/>
            <a:ext cx="2268522" cy="184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charset="0"/>
              <a:buNone/>
              <a:tabLst/>
              <a:defRPr sz="12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0005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Calibri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7150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>
                <a:tab pos="571500" algn="l"/>
              </a:tabLst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0010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9715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 charset="0"/>
                <a:ea typeface=""/>
                <a:cs typeface=""/>
              </a:rPr>
              <a:t>Name@verisk.com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Arial" charset="0"/>
              <a:ea typeface=""/>
              <a:cs typeface=""/>
            </a:endParaRPr>
          </a:p>
        </p:txBody>
      </p:sp>
      <p:sp>
        <p:nvSpPr>
          <p:cNvPr id="25" name="Text Placeholder 14"/>
          <p:cNvSpPr txBox="1">
            <a:spLocks/>
          </p:cNvSpPr>
          <p:nvPr/>
        </p:nvSpPr>
        <p:spPr>
          <a:xfrm>
            <a:off x="402336" y="1137395"/>
            <a:ext cx="4465332" cy="55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None/>
              <a:tabLst/>
              <a:defRPr sz="1600" b="0" i="0" kern="1200">
                <a:solidFill>
                  <a:srgbClr val="00A9E0"/>
                </a:solidFill>
                <a:latin typeface="Arial" charset="0"/>
                <a:ea typeface="+mn-ea"/>
                <a:cs typeface="+mn-cs"/>
              </a:defRPr>
            </a:lvl1pPr>
            <a:lvl2pPr marL="40005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Calibri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7150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>
                <a:tab pos="571500" algn="l"/>
              </a:tabLst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0010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9715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charset="0"/>
                <a:ea typeface=""/>
                <a:cs typeface=""/>
              </a:rPr>
              <a:t>Click to edit Master text styles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charset="0"/>
              <a:ea typeface=""/>
              <a:cs typeface=""/>
            </a:endParaRPr>
          </a:p>
        </p:txBody>
      </p:sp>
      <p:sp>
        <p:nvSpPr>
          <p:cNvPr id="26" name="Content Placeholder 13"/>
          <p:cNvSpPr txBox="1">
            <a:spLocks/>
          </p:cNvSpPr>
          <p:nvPr/>
        </p:nvSpPr>
        <p:spPr>
          <a:xfrm>
            <a:off x="402336" y="1548000"/>
            <a:ext cx="4981313" cy="3286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None/>
              <a:tabLst/>
              <a:defRPr sz="1600" b="1" i="0" kern="1200">
                <a:solidFill>
                  <a:srgbClr val="004B87"/>
                </a:solidFill>
                <a:latin typeface="Arial" charset="0"/>
                <a:ea typeface="+mn-ea"/>
                <a:cs typeface="+mn-cs"/>
              </a:defRPr>
            </a:lvl1pPr>
            <a:lvl2pPr marL="40005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Calibri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7150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>
                <a:tab pos="571500" algn="l"/>
              </a:tabLst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0010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9715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4B87"/>
                </a:solidFill>
                <a:effectLst/>
                <a:uLnTx/>
                <a:uFillTx/>
                <a:latin typeface="Arial" charset="0"/>
                <a:ea typeface=""/>
                <a:cs typeface=""/>
              </a:rPr>
              <a:t>Click to edit Master text styles</a:t>
            </a:r>
          </a:p>
        </p:txBody>
      </p:sp>
      <p:sp>
        <p:nvSpPr>
          <p:cNvPr id="27" name="Content Placeholder 19"/>
          <p:cNvSpPr txBox="1">
            <a:spLocks/>
          </p:cNvSpPr>
          <p:nvPr/>
        </p:nvSpPr>
        <p:spPr>
          <a:xfrm>
            <a:off x="402336" y="1908000"/>
            <a:ext cx="5188995" cy="46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714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0005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Calibri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57150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>
                <a:tab pos="571500" algn="l"/>
              </a:tabLst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800100" indent="-22860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 pitchFamily="34" charset="0"/>
              <a:buChar char="–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971550" indent="-171450" algn="l" defTabSz="914377" rtl="0" eaLnBrk="1" latinLnBrk="0" hangingPunct="1">
              <a:spcBef>
                <a:spcPts val="200"/>
              </a:spcBef>
              <a:buClr>
                <a:srgbClr val="005F99"/>
              </a:buClr>
              <a:buFont typeface="Arial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F99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 charset="0"/>
                <a:ea typeface=""/>
                <a:cs typeface=""/>
              </a:rPr>
              <a:t>Click to edit Master text styles</a:t>
            </a:r>
          </a:p>
        </p:txBody>
      </p:sp>
      <p:sp>
        <p:nvSpPr>
          <p:cNvPr id="30" name="Freeform 41"/>
          <p:cNvSpPr>
            <a:spLocks noEditPoints="1"/>
          </p:cNvSpPr>
          <p:nvPr/>
        </p:nvSpPr>
        <p:spPr bwMode="auto">
          <a:xfrm>
            <a:off x="6716559" y="3035274"/>
            <a:ext cx="430836" cy="282105"/>
          </a:xfrm>
          <a:custGeom>
            <a:avLst/>
            <a:gdLst>
              <a:gd name="T0" fmla="*/ 392 w 416"/>
              <a:gd name="T1" fmla="*/ 256 h 272"/>
              <a:gd name="T2" fmla="*/ 256 w 416"/>
              <a:gd name="T3" fmla="*/ 162 h 272"/>
              <a:gd name="T4" fmla="*/ 228 w 416"/>
              <a:gd name="T5" fmla="*/ 185 h 272"/>
              <a:gd name="T6" fmla="*/ 188 w 416"/>
              <a:gd name="T7" fmla="*/ 185 h 272"/>
              <a:gd name="T8" fmla="*/ 159 w 416"/>
              <a:gd name="T9" fmla="*/ 162 h 272"/>
              <a:gd name="T10" fmla="*/ 24 w 416"/>
              <a:gd name="T11" fmla="*/ 256 h 272"/>
              <a:gd name="T12" fmla="*/ 392 w 416"/>
              <a:gd name="T13" fmla="*/ 256 h 272"/>
              <a:gd name="T14" fmla="*/ 16 w 416"/>
              <a:gd name="T15" fmla="*/ 242 h 272"/>
              <a:gd name="T16" fmla="*/ 146 w 416"/>
              <a:gd name="T17" fmla="*/ 152 h 272"/>
              <a:gd name="T18" fmla="*/ 16 w 416"/>
              <a:gd name="T19" fmla="*/ 46 h 272"/>
              <a:gd name="T20" fmla="*/ 16 w 416"/>
              <a:gd name="T21" fmla="*/ 242 h 272"/>
              <a:gd name="T22" fmla="*/ 16 w 416"/>
              <a:gd name="T23" fmla="*/ 16 h 272"/>
              <a:gd name="T24" fmla="*/ 16 w 416"/>
              <a:gd name="T25" fmla="*/ 23 h 272"/>
              <a:gd name="T26" fmla="*/ 18 w 416"/>
              <a:gd name="T27" fmla="*/ 28 h 272"/>
              <a:gd name="T28" fmla="*/ 198 w 416"/>
              <a:gd name="T29" fmla="*/ 172 h 272"/>
              <a:gd name="T30" fmla="*/ 218 w 416"/>
              <a:gd name="T31" fmla="*/ 172 h 272"/>
              <a:gd name="T32" fmla="*/ 397 w 416"/>
              <a:gd name="T33" fmla="*/ 28 h 272"/>
              <a:gd name="T34" fmla="*/ 400 w 416"/>
              <a:gd name="T35" fmla="*/ 24 h 272"/>
              <a:gd name="T36" fmla="*/ 400 w 416"/>
              <a:gd name="T37" fmla="*/ 16 h 272"/>
              <a:gd name="T38" fmla="*/ 16 w 416"/>
              <a:gd name="T39" fmla="*/ 16 h 272"/>
              <a:gd name="T40" fmla="*/ 416 w 416"/>
              <a:gd name="T41" fmla="*/ 272 h 272"/>
              <a:gd name="T42" fmla="*/ 0 w 416"/>
              <a:gd name="T43" fmla="*/ 272 h 272"/>
              <a:gd name="T44" fmla="*/ 0 w 416"/>
              <a:gd name="T45" fmla="*/ 0 h 272"/>
              <a:gd name="T46" fmla="*/ 416 w 416"/>
              <a:gd name="T47" fmla="*/ 0 h 272"/>
              <a:gd name="T48" fmla="*/ 416 w 416"/>
              <a:gd name="T49" fmla="*/ 272 h 272"/>
              <a:gd name="T50" fmla="*/ 400 w 416"/>
              <a:gd name="T51" fmla="*/ 46 h 272"/>
              <a:gd name="T52" fmla="*/ 269 w 416"/>
              <a:gd name="T53" fmla="*/ 152 h 272"/>
              <a:gd name="T54" fmla="*/ 400 w 416"/>
              <a:gd name="T55" fmla="*/ 242 h 272"/>
              <a:gd name="T56" fmla="*/ 400 w 416"/>
              <a:gd name="T57" fmla="*/ 4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6" h="272">
                <a:moveTo>
                  <a:pt x="392" y="256"/>
                </a:moveTo>
                <a:cubicBezTo>
                  <a:pt x="256" y="162"/>
                  <a:pt x="256" y="162"/>
                  <a:pt x="256" y="162"/>
                </a:cubicBezTo>
                <a:cubicBezTo>
                  <a:pt x="228" y="185"/>
                  <a:pt x="228" y="185"/>
                  <a:pt x="228" y="185"/>
                </a:cubicBezTo>
                <a:cubicBezTo>
                  <a:pt x="216" y="194"/>
                  <a:pt x="200" y="194"/>
                  <a:pt x="188" y="185"/>
                </a:cubicBezTo>
                <a:cubicBezTo>
                  <a:pt x="159" y="162"/>
                  <a:pt x="159" y="162"/>
                  <a:pt x="159" y="162"/>
                </a:cubicBezTo>
                <a:cubicBezTo>
                  <a:pt x="24" y="256"/>
                  <a:pt x="24" y="256"/>
                  <a:pt x="24" y="256"/>
                </a:cubicBezTo>
                <a:lnTo>
                  <a:pt x="392" y="256"/>
                </a:lnTo>
                <a:close/>
                <a:moveTo>
                  <a:pt x="16" y="242"/>
                </a:moveTo>
                <a:cubicBezTo>
                  <a:pt x="146" y="152"/>
                  <a:pt x="146" y="152"/>
                  <a:pt x="146" y="152"/>
                </a:cubicBezTo>
                <a:cubicBezTo>
                  <a:pt x="16" y="46"/>
                  <a:pt x="16" y="46"/>
                  <a:pt x="16" y="46"/>
                </a:cubicBezTo>
                <a:lnTo>
                  <a:pt x="16" y="242"/>
                </a:lnTo>
                <a:close/>
                <a:moveTo>
                  <a:pt x="16" y="16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6"/>
                  <a:pt x="18" y="28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04" y="177"/>
                  <a:pt x="212" y="177"/>
                  <a:pt x="218" y="172"/>
                </a:cubicBezTo>
                <a:cubicBezTo>
                  <a:pt x="397" y="28"/>
                  <a:pt x="397" y="28"/>
                  <a:pt x="397" y="28"/>
                </a:cubicBezTo>
                <a:cubicBezTo>
                  <a:pt x="398" y="27"/>
                  <a:pt x="399" y="26"/>
                  <a:pt x="400" y="24"/>
                </a:cubicBezTo>
                <a:cubicBezTo>
                  <a:pt x="400" y="16"/>
                  <a:pt x="400" y="16"/>
                  <a:pt x="400" y="16"/>
                </a:cubicBezTo>
                <a:lnTo>
                  <a:pt x="16" y="16"/>
                </a:lnTo>
                <a:close/>
                <a:moveTo>
                  <a:pt x="416" y="272"/>
                </a:moveTo>
                <a:cubicBezTo>
                  <a:pt x="0" y="272"/>
                  <a:pt x="0" y="272"/>
                  <a:pt x="0" y="272"/>
                </a:cubicBezTo>
                <a:cubicBezTo>
                  <a:pt x="0" y="0"/>
                  <a:pt x="0" y="0"/>
                  <a:pt x="0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91"/>
                  <a:pt x="416" y="181"/>
                  <a:pt x="416" y="272"/>
                </a:cubicBezTo>
                <a:close/>
                <a:moveTo>
                  <a:pt x="400" y="46"/>
                </a:moveTo>
                <a:cubicBezTo>
                  <a:pt x="269" y="152"/>
                  <a:pt x="269" y="152"/>
                  <a:pt x="269" y="152"/>
                </a:cubicBezTo>
                <a:cubicBezTo>
                  <a:pt x="400" y="242"/>
                  <a:pt x="400" y="242"/>
                  <a:pt x="400" y="242"/>
                </a:cubicBezTo>
                <a:lnTo>
                  <a:pt x="400" y="46"/>
                </a:lnTo>
                <a:close/>
              </a:path>
            </a:pathLst>
          </a:custGeom>
          <a:solidFill>
            <a:srgbClr val="00263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pic>
        <p:nvPicPr>
          <p:cNvPr id="31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1" r="12037" b="12578"/>
          <a:stretch/>
        </p:blipFill>
        <p:spPr>
          <a:xfrm>
            <a:off x="6706020" y="1542974"/>
            <a:ext cx="1144800" cy="1144800"/>
          </a:xfrm>
          <a:prstGeom prst="ellipse">
            <a:avLst/>
          </a:prstGeom>
          <a:ln w="19050" cap="rnd">
            <a:solidFill>
              <a:srgbClr val="007FB5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contourClr>
              <a:srgbClr val="333333"/>
            </a:contourClr>
          </a:sp3d>
        </p:spPr>
      </p:pic>
      <p:sp>
        <p:nvSpPr>
          <p:cNvPr id="32" name="Freeform 153"/>
          <p:cNvSpPr>
            <a:spLocks/>
          </p:cNvSpPr>
          <p:nvPr/>
        </p:nvSpPr>
        <p:spPr bwMode="auto">
          <a:xfrm>
            <a:off x="6716559" y="5372494"/>
            <a:ext cx="360192" cy="294872"/>
          </a:xfrm>
          <a:custGeom>
            <a:avLst/>
            <a:gdLst>
              <a:gd name="T0" fmla="*/ 138 w 138"/>
              <a:gd name="T1" fmla="*/ 16 h 113"/>
              <a:gd name="T2" fmla="*/ 125 w 138"/>
              <a:gd name="T3" fmla="*/ 30 h 113"/>
              <a:gd name="T4" fmla="*/ 125 w 138"/>
              <a:gd name="T5" fmla="*/ 33 h 113"/>
              <a:gd name="T6" fmla="*/ 117 w 138"/>
              <a:gd name="T7" fmla="*/ 66 h 113"/>
              <a:gd name="T8" fmla="*/ 45 w 138"/>
              <a:gd name="T9" fmla="*/ 113 h 113"/>
              <a:gd name="T10" fmla="*/ 8 w 138"/>
              <a:gd name="T11" fmla="*/ 104 h 113"/>
              <a:gd name="T12" fmla="*/ 1 w 138"/>
              <a:gd name="T13" fmla="*/ 100 h 113"/>
              <a:gd name="T14" fmla="*/ 0 w 138"/>
              <a:gd name="T15" fmla="*/ 98 h 113"/>
              <a:gd name="T16" fmla="*/ 3 w 138"/>
              <a:gd name="T17" fmla="*/ 96 h 113"/>
              <a:gd name="T18" fmla="*/ 9 w 138"/>
              <a:gd name="T19" fmla="*/ 96 h 113"/>
              <a:gd name="T20" fmla="*/ 37 w 138"/>
              <a:gd name="T21" fmla="*/ 88 h 113"/>
              <a:gd name="T22" fmla="*/ 15 w 138"/>
              <a:gd name="T23" fmla="*/ 68 h 113"/>
              <a:gd name="T24" fmla="*/ 15 w 138"/>
              <a:gd name="T25" fmla="*/ 68 h 113"/>
              <a:gd name="T26" fmla="*/ 17 w 138"/>
              <a:gd name="T27" fmla="*/ 65 h 113"/>
              <a:gd name="T28" fmla="*/ 19 w 138"/>
              <a:gd name="T29" fmla="*/ 66 h 113"/>
              <a:gd name="T30" fmla="*/ 5 w 138"/>
              <a:gd name="T31" fmla="*/ 40 h 113"/>
              <a:gd name="T32" fmla="*/ 8 w 138"/>
              <a:gd name="T33" fmla="*/ 38 h 113"/>
              <a:gd name="T34" fmla="*/ 13 w 138"/>
              <a:gd name="T35" fmla="*/ 40 h 113"/>
              <a:gd name="T36" fmla="*/ 6 w 138"/>
              <a:gd name="T37" fmla="*/ 21 h 113"/>
              <a:gd name="T38" fmla="*/ 10 w 138"/>
              <a:gd name="T39" fmla="*/ 6 h 113"/>
              <a:gd name="T40" fmla="*/ 12 w 138"/>
              <a:gd name="T41" fmla="*/ 5 h 113"/>
              <a:gd name="T42" fmla="*/ 14 w 138"/>
              <a:gd name="T43" fmla="*/ 6 h 113"/>
              <a:gd name="T44" fmla="*/ 22 w 138"/>
              <a:gd name="T45" fmla="*/ 14 h 113"/>
              <a:gd name="T46" fmla="*/ 65 w 138"/>
              <a:gd name="T47" fmla="*/ 33 h 113"/>
              <a:gd name="T48" fmla="*/ 65 w 138"/>
              <a:gd name="T49" fmla="*/ 29 h 113"/>
              <a:gd name="T50" fmla="*/ 95 w 138"/>
              <a:gd name="T51" fmla="*/ 0 h 113"/>
              <a:gd name="T52" fmla="*/ 116 w 138"/>
              <a:gd name="T53" fmla="*/ 8 h 113"/>
              <a:gd name="T54" fmla="*/ 131 w 138"/>
              <a:gd name="T55" fmla="*/ 2 h 113"/>
              <a:gd name="T56" fmla="*/ 132 w 138"/>
              <a:gd name="T57" fmla="*/ 2 h 113"/>
              <a:gd name="T58" fmla="*/ 135 w 138"/>
              <a:gd name="T59" fmla="*/ 4 h 113"/>
              <a:gd name="T60" fmla="*/ 129 w 138"/>
              <a:gd name="T61" fmla="*/ 15 h 113"/>
              <a:gd name="T62" fmla="*/ 136 w 138"/>
              <a:gd name="T63" fmla="*/ 12 h 113"/>
              <a:gd name="T64" fmla="*/ 138 w 138"/>
              <a:gd name="T65" fmla="*/ 15 h 113"/>
              <a:gd name="T66" fmla="*/ 138 w 138"/>
              <a:gd name="T67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13">
                <a:moveTo>
                  <a:pt x="138" y="16"/>
                </a:moveTo>
                <a:cubicBezTo>
                  <a:pt x="135" y="21"/>
                  <a:pt x="130" y="26"/>
                  <a:pt x="125" y="30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5" y="44"/>
                  <a:pt x="122" y="56"/>
                  <a:pt x="117" y="66"/>
                </a:cubicBezTo>
                <a:cubicBezTo>
                  <a:pt x="104" y="96"/>
                  <a:pt x="77" y="113"/>
                  <a:pt x="45" y="113"/>
                </a:cubicBezTo>
                <a:cubicBezTo>
                  <a:pt x="32" y="113"/>
                  <a:pt x="19" y="110"/>
                  <a:pt x="8" y="104"/>
                </a:cubicBezTo>
                <a:cubicBezTo>
                  <a:pt x="6" y="103"/>
                  <a:pt x="3" y="101"/>
                  <a:pt x="1" y="100"/>
                </a:cubicBezTo>
                <a:cubicBezTo>
                  <a:pt x="1" y="100"/>
                  <a:pt x="0" y="99"/>
                  <a:pt x="0" y="98"/>
                </a:cubicBezTo>
                <a:cubicBezTo>
                  <a:pt x="0" y="97"/>
                  <a:pt x="1" y="96"/>
                  <a:pt x="3" y="96"/>
                </a:cubicBezTo>
                <a:cubicBezTo>
                  <a:pt x="5" y="96"/>
                  <a:pt x="7" y="96"/>
                  <a:pt x="9" y="96"/>
                </a:cubicBezTo>
                <a:cubicBezTo>
                  <a:pt x="19" y="96"/>
                  <a:pt x="28" y="93"/>
                  <a:pt x="37" y="88"/>
                </a:cubicBezTo>
                <a:cubicBezTo>
                  <a:pt x="27" y="86"/>
                  <a:pt x="18" y="7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7"/>
                  <a:pt x="16" y="65"/>
                  <a:pt x="17" y="65"/>
                </a:cubicBezTo>
                <a:cubicBezTo>
                  <a:pt x="18" y="65"/>
                  <a:pt x="19" y="66"/>
                  <a:pt x="19" y="66"/>
                </a:cubicBezTo>
                <a:cubicBezTo>
                  <a:pt x="11" y="60"/>
                  <a:pt x="5" y="51"/>
                  <a:pt x="5" y="40"/>
                </a:cubicBezTo>
                <a:cubicBezTo>
                  <a:pt x="5" y="39"/>
                  <a:pt x="6" y="38"/>
                  <a:pt x="8" y="38"/>
                </a:cubicBezTo>
                <a:cubicBezTo>
                  <a:pt x="9" y="38"/>
                  <a:pt x="11" y="39"/>
                  <a:pt x="13" y="40"/>
                </a:cubicBezTo>
                <a:cubicBezTo>
                  <a:pt x="8" y="34"/>
                  <a:pt x="6" y="28"/>
                  <a:pt x="6" y="21"/>
                </a:cubicBezTo>
                <a:cubicBezTo>
                  <a:pt x="6" y="16"/>
                  <a:pt x="7" y="10"/>
                  <a:pt x="10" y="6"/>
                </a:cubicBezTo>
                <a:cubicBezTo>
                  <a:pt x="10" y="5"/>
                  <a:pt x="11" y="5"/>
                  <a:pt x="12" y="5"/>
                </a:cubicBezTo>
                <a:cubicBezTo>
                  <a:pt x="13" y="5"/>
                  <a:pt x="13" y="5"/>
                  <a:pt x="14" y="6"/>
                </a:cubicBezTo>
                <a:cubicBezTo>
                  <a:pt x="16" y="8"/>
                  <a:pt x="19" y="11"/>
                  <a:pt x="22" y="14"/>
                </a:cubicBezTo>
                <a:cubicBezTo>
                  <a:pt x="34" y="25"/>
                  <a:pt x="49" y="32"/>
                  <a:pt x="65" y="33"/>
                </a:cubicBezTo>
                <a:cubicBezTo>
                  <a:pt x="65" y="32"/>
                  <a:pt x="65" y="31"/>
                  <a:pt x="65" y="29"/>
                </a:cubicBezTo>
                <a:cubicBezTo>
                  <a:pt x="65" y="13"/>
                  <a:pt x="79" y="0"/>
                  <a:pt x="95" y="0"/>
                </a:cubicBezTo>
                <a:cubicBezTo>
                  <a:pt x="103" y="0"/>
                  <a:pt x="110" y="3"/>
                  <a:pt x="116" y="8"/>
                </a:cubicBezTo>
                <a:cubicBezTo>
                  <a:pt x="121" y="7"/>
                  <a:pt x="126" y="5"/>
                  <a:pt x="131" y="2"/>
                </a:cubicBezTo>
                <a:cubicBezTo>
                  <a:pt x="131" y="2"/>
                  <a:pt x="132" y="2"/>
                  <a:pt x="132" y="2"/>
                </a:cubicBezTo>
                <a:cubicBezTo>
                  <a:pt x="134" y="2"/>
                  <a:pt x="135" y="3"/>
                  <a:pt x="135" y="4"/>
                </a:cubicBezTo>
                <a:cubicBezTo>
                  <a:pt x="135" y="7"/>
                  <a:pt x="131" y="13"/>
                  <a:pt x="129" y="15"/>
                </a:cubicBezTo>
                <a:cubicBezTo>
                  <a:pt x="130" y="15"/>
                  <a:pt x="135" y="12"/>
                  <a:pt x="136" y="12"/>
                </a:cubicBezTo>
                <a:cubicBezTo>
                  <a:pt x="137" y="12"/>
                  <a:pt x="138" y="14"/>
                  <a:pt x="138" y="15"/>
                </a:cubicBezTo>
                <a:cubicBezTo>
                  <a:pt x="138" y="15"/>
                  <a:pt x="138" y="16"/>
                  <a:pt x="138" y="16"/>
                </a:cubicBezTo>
                <a:close/>
              </a:path>
            </a:pathLst>
          </a:custGeom>
          <a:noFill/>
          <a:ln w="19050">
            <a:solidFill>
              <a:srgbClr val="00263A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3" name="Freeform 46"/>
          <p:cNvSpPr>
            <a:spLocks noEditPoints="1"/>
          </p:cNvSpPr>
          <p:nvPr/>
        </p:nvSpPr>
        <p:spPr bwMode="auto">
          <a:xfrm>
            <a:off x="6716559" y="3681738"/>
            <a:ext cx="361243" cy="416308"/>
          </a:xfrm>
          <a:custGeom>
            <a:avLst/>
            <a:gdLst>
              <a:gd name="T0" fmla="*/ 104 w 322"/>
              <a:gd name="T1" fmla="*/ 261 h 371"/>
              <a:gd name="T2" fmla="*/ 96 w 322"/>
              <a:gd name="T3" fmla="*/ 250 h 371"/>
              <a:gd name="T4" fmla="*/ 81 w 322"/>
              <a:gd name="T5" fmla="*/ 244 h 371"/>
              <a:gd name="T6" fmla="*/ 21 w 322"/>
              <a:gd name="T7" fmla="*/ 296 h 371"/>
              <a:gd name="T8" fmla="*/ 21 w 322"/>
              <a:gd name="T9" fmla="*/ 310 h 371"/>
              <a:gd name="T10" fmla="*/ 30 w 322"/>
              <a:gd name="T11" fmla="*/ 322 h 371"/>
              <a:gd name="T12" fmla="*/ 62 w 322"/>
              <a:gd name="T13" fmla="*/ 346 h 371"/>
              <a:gd name="T14" fmla="*/ 95 w 322"/>
              <a:gd name="T15" fmla="*/ 353 h 371"/>
              <a:gd name="T16" fmla="*/ 110 w 322"/>
              <a:gd name="T17" fmla="*/ 347 h 371"/>
              <a:gd name="T18" fmla="*/ 224 w 322"/>
              <a:gd name="T19" fmla="*/ 240 h 371"/>
              <a:gd name="T20" fmla="*/ 303 w 322"/>
              <a:gd name="T21" fmla="*/ 105 h 371"/>
              <a:gd name="T22" fmla="*/ 306 w 322"/>
              <a:gd name="T23" fmla="*/ 88 h 371"/>
              <a:gd name="T24" fmla="*/ 294 w 322"/>
              <a:gd name="T25" fmla="*/ 56 h 371"/>
              <a:gd name="T26" fmla="*/ 264 w 322"/>
              <a:gd name="T27" fmla="*/ 27 h 371"/>
              <a:gd name="T28" fmla="*/ 252 w 322"/>
              <a:gd name="T29" fmla="*/ 21 h 371"/>
              <a:gd name="T30" fmla="*/ 239 w 322"/>
              <a:gd name="T31" fmla="*/ 23 h 371"/>
              <a:gd name="T32" fmla="*/ 201 w 322"/>
              <a:gd name="T33" fmla="*/ 93 h 371"/>
              <a:gd name="T34" fmla="*/ 201 w 322"/>
              <a:gd name="T35" fmla="*/ 99 h 371"/>
              <a:gd name="T36" fmla="*/ 210 w 322"/>
              <a:gd name="T37" fmla="*/ 108 h 371"/>
              <a:gd name="T38" fmla="*/ 221 w 322"/>
              <a:gd name="T39" fmla="*/ 115 h 371"/>
              <a:gd name="T40" fmla="*/ 239 w 322"/>
              <a:gd name="T41" fmla="*/ 149 h 371"/>
              <a:gd name="T42" fmla="*/ 202 w 322"/>
              <a:gd name="T43" fmla="*/ 220 h 371"/>
              <a:gd name="T44" fmla="*/ 141 w 322"/>
              <a:gd name="T45" fmla="*/ 272 h 371"/>
              <a:gd name="T46" fmla="*/ 121 w 322"/>
              <a:gd name="T47" fmla="*/ 273 h 371"/>
              <a:gd name="T48" fmla="*/ 104 w 322"/>
              <a:gd name="T49" fmla="*/ 261 h 371"/>
              <a:gd name="T50" fmla="*/ 116 w 322"/>
              <a:gd name="T51" fmla="*/ 251 h 371"/>
              <a:gd name="T52" fmla="*/ 134 w 322"/>
              <a:gd name="T53" fmla="*/ 257 h 371"/>
              <a:gd name="T54" fmla="*/ 189 w 322"/>
              <a:gd name="T55" fmla="*/ 210 h 371"/>
              <a:gd name="T56" fmla="*/ 223 w 322"/>
              <a:gd name="T57" fmla="*/ 146 h 371"/>
              <a:gd name="T58" fmla="*/ 214 w 322"/>
              <a:gd name="T59" fmla="*/ 129 h 371"/>
              <a:gd name="T60" fmla="*/ 202 w 322"/>
              <a:gd name="T61" fmla="*/ 122 h 371"/>
              <a:gd name="T62" fmla="*/ 187 w 322"/>
              <a:gd name="T63" fmla="*/ 106 h 371"/>
              <a:gd name="T64" fmla="*/ 187 w 322"/>
              <a:gd name="T65" fmla="*/ 86 h 371"/>
              <a:gd name="T66" fmla="*/ 225 w 322"/>
              <a:gd name="T67" fmla="*/ 16 h 371"/>
              <a:gd name="T68" fmla="*/ 259 w 322"/>
              <a:gd name="T69" fmla="*/ 7 h 371"/>
              <a:gd name="T70" fmla="*/ 272 w 322"/>
              <a:gd name="T71" fmla="*/ 13 h 371"/>
              <a:gd name="T72" fmla="*/ 307 w 322"/>
              <a:gd name="T73" fmla="*/ 47 h 371"/>
              <a:gd name="T74" fmla="*/ 322 w 322"/>
              <a:gd name="T75" fmla="*/ 88 h 371"/>
              <a:gd name="T76" fmla="*/ 318 w 322"/>
              <a:gd name="T77" fmla="*/ 111 h 371"/>
              <a:gd name="T78" fmla="*/ 236 w 322"/>
              <a:gd name="T79" fmla="*/ 250 h 371"/>
              <a:gd name="T80" fmla="*/ 119 w 322"/>
              <a:gd name="T81" fmla="*/ 360 h 371"/>
              <a:gd name="T82" fmla="*/ 98 w 322"/>
              <a:gd name="T83" fmla="*/ 368 h 371"/>
              <a:gd name="T84" fmla="*/ 56 w 322"/>
              <a:gd name="T85" fmla="*/ 361 h 371"/>
              <a:gd name="T86" fmla="*/ 17 w 322"/>
              <a:gd name="T87" fmla="*/ 331 h 371"/>
              <a:gd name="T88" fmla="*/ 8 w 322"/>
              <a:gd name="T89" fmla="*/ 320 h 371"/>
              <a:gd name="T90" fmla="*/ 11 w 322"/>
              <a:gd name="T91" fmla="*/ 284 h 371"/>
              <a:gd name="T92" fmla="*/ 71 w 322"/>
              <a:gd name="T93" fmla="*/ 231 h 371"/>
              <a:gd name="T94" fmla="*/ 107 w 322"/>
              <a:gd name="T95" fmla="*/ 239 h 371"/>
              <a:gd name="T96" fmla="*/ 116 w 322"/>
              <a:gd name="T97" fmla="*/ 25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2" h="371">
                <a:moveTo>
                  <a:pt x="104" y="261"/>
                </a:moveTo>
                <a:cubicBezTo>
                  <a:pt x="96" y="250"/>
                  <a:pt x="96" y="250"/>
                  <a:pt x="96" y="250"/>
                </a:cubicBezTo>
                <a:cubicBezTo>
                  <a:pt x="93" y="247"/>
                  <a:pt x="84" y="240"/>
                  <a:pt x="81" y="244"/>
                </a:cubicBezTo>
                <a:cubicBezTo>
                  <a:pt x="21" y="296"/>
                  <a:pt x="21" y="296"/>
                  <a:pt x="21" y="296"/>
                </a:cubicBezTo>
                <a:cubicBezTo>
                  <a:pt x="17" y="300"/>
                  <a:pt x="18" y="306"/>
                  <a:pt x="21" y="310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8" y="331"/>
                  <a:pt x="49" y="341"/>
                  <a:pt x="62" y="346"/>
                </a:cubicBezTo>
                <a:cubicBezTo>
                  <a:pt x="74" y="352"/>
                  <a:pt x="85" y="354"/>
                  <a:pt x="95" y="353"/>
                </a:cubicBezTo>
                <a:cubicBezTo>
                  <a:pt x="101" y="352"/>
                  <a:pt x="106" y="350"/>
                  <a:pt x="110" y="347"/>
                </a:cubicBezTo>
                <a:cubicBezTo>
                  <a:pt x="149" y="322"/>
                  <a:pt x="189" y="284"/>
                  <a:pt x="224" y="240"/>
                </a:cubicBezTo>
                <a:cubicBezTo>
                  <a:pt x="258" y="197"/>
                  <a:pt x="287" y="149"/>
                  <a:pt x="303" y="105"/>
                </a:cubicBezTo>
                <a:cubicBezTo>
                  <a:pt x="305" y="100"/>
                  <a:pt x="306" y="94"/>
                  <a:pt x="306" y="88"/>
                </a:cubicBezTo>
                <a:cubicBezTo>
                  <a:pt x="306" y="78"/>
                  <a:pt x="301" y="66"/>
                  <a:pt x="294" y="56"/>
                </a:cubicBezTo>
                <a:cubicBezTo>
                  <a:pt x="286" y="44"/>
                  <a:pt x="275" y="33"/>
                  <a:pt x="264" y="27"/>
                </a:cubicBezTo>
                <a:cubicBezTo>
                  <a:pt x="252" y="21"/>
                  <a:pt x="252" y="21"/>
                  <a:pt x="252" y="21"/>
                </a:cubicBezTo>
                <a:cubicBezTo>
                  <a:pt x="247" y="18"/>
                  <a:pt x="241" y="18"/>
                  <a:pt x="239" y="23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200" y="95"/>
                  <a:pt x="200" y="97"/>
                  <a:pt x="201" y="99"/>
                </a:cubicBezTo>
                <a:cubicBezTo>
                  <a:pt x="203" y="103"/>
                  <a:pt x="206" y="106"/>
                  <a:pt x="210" y="108"/>
                </a:cubicBezTo>
                <a:cubicBezTo>
                  <a:pt x="221" y="115"/>
                  <a:pt x="221" y="115"/>
                  <a:pt x="221" y="115"/>
                </a:cubicBezTo>
                <a:cubicBezTo>
                  <a:pt x="233" y="121"/>
                  <a:pt x="242" y="135"/>
                  <a:pt x="239" y="149"/>
                </a:cubicBezTo>
                <a:cubicBezTo>
                  <a:pt x="234" y="172"/>
                  <a:pt x="220" y="197"/>
                  <a:pt x="202" y="220"/>
                </a:cubicBezTo>
                <a:cubicBezTo>
                  <a:pt x="184" y="243"/>
                  <a:pt x="161" y="262"/>
                  <a:pt x="141" y="272"/>
                </a:cubicBezTo>
                <a:cubicBezTo>
                  <a:pt x="134" y="275"/>
                  <a:pt x="127" y="275"/>
                  <a:pt x="121" y="273"/>
                </a:cubicBezTo>
                <a:cubicBezTo>
                  <a:pt x="114" y="271"/>
                  <a:pt x="108" y="267"/>
                  <a:pt x="104" y="261"/>
                </a:cubicBezTo>
                <a:close/>
                <a:moveTo>
                  <a:pt x="116" y="251"/>
                </a:moveTo>
                <a:cubicBezTo>
                  <a:pt x="120" y="256"/>
                  <a:pt x="128" y="260"/>
                  <a:pt x="134" y="257"/>
                </a:cubicBezTo>
                <a:cubicBezTo>
                  <a:pt x="152" y="249"/>
                  <a:pt x="173" y="231"/>
                  <a:pt x="189" y="210"/>
                </a:cubicBezTo>
                <a:cubicBezTo>
                  <a:pt x="206" y="189"/>
                  <a:pt x="219" y="166"/>
                  <a:pt x="223" y="146"/>
                </a:cubicBezTo>
                <a:cubicBezTo>
                  <a:pt x="224" y="139"/>
                  <a:pt x="220" y="132"/>
                  <a:pt x="214" y="129"/>
                </a:cubicBezTo>
                <a:cubicBezTo>
                  <a:pt x="202" y="122"/>
                  <a:pt x="202" y="122"/>
                  <a:pt x="202" y="122"/>
                </a:cubicBezTo>
                <a:cubicBezTo>
                  <a:pt x="196" y="119"/>
                  <a:pt x="190" y="113"/>
                  <a:pt x="187" y="106"/>
                </a:cubicBezTo>
                <a:cubicBezTo>
                  <a:pt x="184" y="100"/>
                  <a:pt x="183" y="93"/>
                  <a:pt x="187" y="86"/>
                </a:cubicBezTo>
                <a:cubicBezTo>
                  <a:pt x="225" y="16"/>
                  <a:pt x="225" y="16"/>
                  <a:pt x="225" y="16"/>
                </a:cubicBezTo>
                <a:cubicBezTo>
                  <a:pt x="232" y="3"/>
                  <a:pt x="246" y="0"/>
                  <a:pt x="259" y="7"/>
                </a:cubicBezTo>
                <a:cubicBezTo>
                  <a:pt x="272" y="13"/>
                  <a:pt x="272" y="13"/>
                  <a:pt x="272" y="13"/>
                </a:cubicBezTo>
                <a:cubicBezTo>
                  <a:pt x="285" y="21"/>
                  <a:pt x="298" y="33"/>
                  <a:pt x="307" y="47"/>
                </a:cubicBezTo>
                <a:cubicBezTo>
                  <a:pt x="316" y="60"/>
                  <a:pt x="322" y="74"/>
                  <a:pt x="322" y="88"/>
                </a:cubicBezTo>
                <a:cubicBezTo>
                  <a:pt x="322" y="96"/>
                  <a:pt x="321" y="103"/>
                  <a:pt x="318" y="111"/>
                </a:cubicBezTo>
                <a:cubicBezTo>
                  <a:pt x="302" y="156"/>
                  <a:pt x="272" y="206"/>
                  <a:pt x="236" y="250"/>
                </a:cubicBezTo>
                <a:cubicBezTo>
                  <a:pt x="201" y="295"/>
                  <a:pt x="159" y="335"/>
                  <a:pt x="119" y="360"/>
                </a:cubicBezTo>
                <a:cubicBezTo>
                  <a:pt x="113" y="364"/>
                  <a:pt x="106" y="367"/>
                  <a:pt x="98" y="368"/>
                </a:cubicBezTo>
                <a:cubicBezTo>
                  <a:pt x="85" y="371"/>
                  <a:pt x="70" y="367"/>
                  <a:pt x="56" y="361"/>
                </a:cubicBezTo>
                <a:cubicBezTo>
                  <a:pt x="41" y="354"/>
                  <a:pt x="27" y="343"/>
                  <a:pt x="17" y="331"/>
                </a:cubicBezTo>
                <a:cubicBezTo>
                  <a:pt x="8" y="320"/>
                  <a:pt x="8" y="320"/>
                  <a:pt x="8" y="320"/>
                </a:cubicBezTo>
                <a:cubicBezTo>
                  <a:pt x="0" y="309"/>
                  <a:pt x="0" y="293"/>
                  <a:pt x="11" y="284"/>
                </a:cubicBezTo>
                <a:cubicBezTo>
                  <a:pt x="16" y="279"/>
                  <a:pt x="71" y="231"/>
                  <a:pt x="71" y="231"/>
                </a:cubicBezTo>
                <a:cubicBezTo>
                  <a:pt x="82" y="222"/>
                  <a:pt x="99" y="229"/>
                  <a:pt x="107" y="239"/>
                </a:cubicBezTo>
                <a:cubicBezTo>
                  <a:pt x="110" y="243"/>
                  <a:pt x="113" y="247"/>
                  <a:pt x="116" y="251"/>
                </a:cubicBezTo>
                <a:close/>
              </a:path>
            </a:pathLst>
          </a:custGeom>
          <a:solidFill>
            <a:srgbClr val="0026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4" name="Freeform 47"/>
          <p:cNvSpPr>
            <a:spLocks noEditPoints="1"/>
          </p:cNvSpPr>
          <p:nvPr/>
        </p:nvSpPr>
        <p:spPr bwMode="auto">
          <a:xfrm>
            <a:off x="6716559" y="4495793"/>
            <a:ext cx="305517" cy="449739"/>
          </a:xfrm>
          <a:custGeom>
            <a:avLst/>
            <a:gdLst>
              <a:gd name="T0" fmla="*/ 120 w 288"/>
              <a:gd name="T1" fmla="*/ 48 h 424"/>
              <a:gd name="T2" fmla="*/ 112 w 288"/>
              <a:gd name="T3" fmla="*/ 40 h 424"/>
              <a:gd name="T4" fmla="*/ 120 w 288"/>
              <a:gd name="T5" fmla="*/ 32 h 424"/>
              <a:gd name="T6" fmla="*/ 168 w 288"/>
              <a:gd name="T7" fmla="*/ 32 h 424"/>
              <a:gd name="T8" fmla="*/ 176 w 288"/>
              <a:gd name="T9" fmla="*/ 40 h 424"/>
              <a:gd name="T10" fmla="*/ 168 w 288"/>
              <a:gd name="T11" fmla="*/ 48 h 424"/>
              <a:gd name="T12" fmla="*/ 120 w 288"/>
              <a:gd name="T13" fmla="*/ 48 h 424"/>
              <a:gd name="T14" fmla="*/ 144 w 288"/>
              <a:gd name="T15" fmla="*/ 352 h 424"/>
              <a:gd name="T16" fmla="*/ 168 w 288"/>
              <a:gd name="T17" fmla="*/ 376 h 424"/>
              <a:gd name="T18" fmla="*/ 144 w 288"/>
              <a:gd name="T19" fmla="*/ 400 h 424"/>
              <a:gd name="T20" fmla="*/ 120 w 288"/>
              <a:gd name="T21" fmla="*/ 376 h 424"/>
              <a:gd name="T22" fmla="*/ 144 w 288"/>
              <a:gd name="T23" fmla="*/ 352 h 424"/>
              <a:gd name="T24" fmla="*/ 144 w 288"/>
              <a:gd name="T25" fmla="*/ 368 h 424"/>
              <a:gd name="T26" fmla="*/ 136 w 288"/>
              <a:gd name="T27" fmla="*/ 376 h 424"/>
              <a:gd name="T28" fmla="*/ 144 w 288"/>
              <a:gd name="T29" fmla="*/ 384 h 424"/>
              <a:gd name="T30" fmla="*/ 152 w 288"/>
              <a:gd name="T31" fmla="*/ 376 h 424"/>
              <a:gd name="T32" fmla="*/ 144 w 288"/>
              <a:gd name="T33" fmla="*/ 368 h 424"/>
              <a:gd name="T34" fmla="*/ 256 w 288"/>
              <a:gd name="T35" fmla="*/ 64 h 424"/>
              <a:gd name="T36" fmla="*/ 256 w 288"/>
              <a:gd name="T37" fmla="*/ 344 h 424"/>
              <a:gd name="T38" fmla="*/ 32 w 288"/>
              <a:gd name="T39" fmla="*/ 344 h 424"/>
              <a:gd name="T40" fmla="*/ 32 w 288"/>
              <a:gd name="T41" fmla="*/ 64 h 424"/>
              <a:gd name="T42" fmla="*/ 256 w 288"/>
              <a:gd name="T43" fmla="*/ 64 h 424"/>
              <a:gd name="T44" fmla="*/ 240 w 288"/>
              <a:gd name="T45" fmla="*/ 80 h 424"/>
              <a:gd name="T46" fmla="*/ 48 w 288"/>
              <a:gd name="T47" fmla="*/ 80 h 424"/>
              <a:gd name="T48" fmla="*/ 48 w 288"/>
              <a:gd name="T49" fmla="*/ 328 h 424"/>
              <a:gd name="T50" fmla="*/ 240 w 288"/>
              <a:gd name="T51" fmla="*/ 328 h 424"/>
              <a:gd name="T52" fmla="*/ 240 w 288"/>
              <a:gd name="T53" fmla="*/ 80 h 424"/>
              <a:gd name="T54" fmla="*/ 40 w 288"/>
              <a:gd name="T55" fmla="*/ 0 h 424"/>
              <a:gd name="T56" fmla="*/ 248 w 288"/>
              <a:gd name="T57" fmla="*/ 0 h 424"/>
              <a:gd name="T58" fmla="*/ 288 w 288"/>
              <a:gd name="T59" fmla="*/ 40 h 424"/>
              <a:gd name="T60" fmla="*/ 288 w 288"/>
              <a:gd name="T61" fmla="*/ 384 h 424"/>
              <a:gd name="T62" fmla="*/ 248 w 288"/>
              <a:gd name="T63" fmla="*/ 424 h 424"/>
              <a:gd name="T64" fmla="*/ 40 w 288"/>
              <a:gd name="T65" fmla="*/ 424 h 424"/>
              <a:gd name="T66" fmla="*/ 0 w 288"/>
              <a:gd name="T67" fmla="*/ 384 h 424"/>
              <a:gd name="T68" fmla="*/ 0 w 288"/>
              <a:gd name="T69" fmla="*/ 40 h 424"/>
              <a:gd name="T70" fmla="*/ 40 w 288"/>
              <a:gd name="T71" fmla="*/ 0 h 424"/>
              <a:gd name="T72" fmla="*/ 248 w 288"/>
              <a:gd name="T73" fmla="*/ 16 h 424"/>
              <a:gd name="T74" fmla="*/ 40 w 288"/>
              <a:gd name="T75" fmla="*/ 16 h 424"/>
              <a:gd name="T76" fmla="*/ 16 w 288"/>
              <a:gd name="T77" fmla="*/ 40 h 424"/>
              <a:gd name="T78" fmla="*/ 16 w 288"/>
              <a:gd name="T79" fmla="*/ 384 h 424"/>
              <a:gd name="T80" fmla="*/ 40 w 288"/>
              <a:gd name="T81" fmla="*/ 408 h 424"/>
              <a:gd name="T82" fmla="*/ 248 w 288"/>
              <a:gd name="T83" fmla="*/ 408 h 424"/>
              <a:gd name="T84" fmla="*/ 272 w 288"/>
              <a:gd name="T85" fmla="*/ 384 h 424"/>
              <a:gd name="T86" fmla="*/ 272 w 288"/>
              <a:gd name="T87" fmla="*/ 40 h 424"/>
              <a:gd name="T88" fmla="*/ 248 w 288"/>
              <a:gd name="T89" fmla="*/ 1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424">
                <a:moveTo>
                  <a:pt x="120" y="48"/>
                </a:moveTo>
                <a:cubicBezTo>
                  <a:pt x="116" y="48"/>
                  <a:pt x="112" y="44"/>
                  <a:pt x="112" y="40"/>
                </a:cubicBezTo>
                <a:cubicBezTo>
                  <a:pt x="112" y="36"/>
                  <a:pt x="116" y="32"/>
                  <a:pt x="12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36"/>
                  <a:pt x="176" y="40"/>
                </a:cubicBezTo>
                <a:cubicBezTo>
                  <a:pt x="176" y="44"/>
                  <a:pt x="172" y="48"/>
                  <a:pt x="168" y="48"/>
                </a:cubicBezTo>
                <a:lnTo>
                  <a:pt x="120" y="48"/>
                </a:lnTo>
                <a:close/>
                <a:moveTo>
                  <a:pt x="144" y="352"/>
                </a:moveTo>
                <a:cubicBezTo>
                  <a:pt x="157" y="352"/>
                  <a:pt x="168" y="363"/>
                  <a:pt x="168" y="376"/>
                </a:cubicBezTo>
                <a:cubicBezTo>
                  <a:pt x="168" y="389"/>
                  <a:pt x="157" y="400"/>
                  <a:pt x="144" y="400"/>
                </a:cubicBezTo>
                <a:cubicBezTo>
                  <a:pt x="131" y="400"/>
                  <a:pt x="120" y="389"/>
                  <a:pt x="120" y="376"/>
                </a:cubicBezTo>
                <a:cubicBezTo>
                  <a:pt x="120" y="363"/>
                  <a:pt x="131" y="352"/>
                  <a:pt x="144" y="352"/>
                </a:cubicBezTo>
                <a:close/>
                <a:moveTo>
                  <a:pt x="144" y="368"/>
                </a:moveTo>
                <a:cubicBezTo>
                  <a:pt x="140" y="368"/>
                  <a:pt x="136" y="371"/>
                  <a:pt x="136" y="376"/>
                </a:cubicBezTo>
                <a:cubicBezTo>
                  <a:pt x="136" y="380"/>
                  <a:pt x="140" y="384"/>
                  <a:pt x="144" y="384"/>
                </a:cubicBezTo>
                <a:cubicBezTo>
                  <a:pt x="149" y="384"/>
                  <a:pt x="152" y="380"/>
                  <a:pt x="152" y="376"/>
                </a:cubicBezTo>
                <a:cubicBezTo>
                  <a:pt x="152" y="371"/>
                  <a:pt x="149" y="368"/>
                  <a:pt x="144" y="368"/>
                </a:cubicBezTo>
                <a:close/>
                <a:moveTo>
                  <a:pt x="256" y="64"/>
                </a:moveTo>
                <a:cubicBezTo>
                  <a:pt x="256" y="344"/>
                  <a:pt x="256" y="344"/>
                  <a:pt x="256" y="344"/>
                </a:cubicBezTo>
                <a:cubicBezTo>
                  <a:pt x="32" y="344"/>
                  <a:pt x="32" y="344"/>
                  <a:pt x="32" y="344"/>
                </a:cubicBezTo>
                <a:cubicBezTo>
                  <a:pt x="32" y="64"/>
                  <a:pt x="32" y="64"/>
                  <a:pt x="32" y="64"/>
                </a:cubicBezTo>
                <a:lnTo>
                  <a:pt x="256" y="64"/>
                </a:lnTo>
                <a:close/>
                <a:moveTo>
                  <a:pt x="240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328"/>
                  <a:pt x="48" y="328"/>
                  <a:pt x="48" y="328"/>
                </a:cubicBezTo>
                <a:cubicBezTo>
                  <a:pt x="240" y="328"/>
                  <a:pt x="240" y="328"/>
                  <a:pt x="240" y="328"/>
                </a:cubicBezTo>
                <a:lnTo>
                  <a:pt x="240" y="80"/>
                </a:lnTo>
                <a:close/>
                <a:moveTo>
                  <a:pt x="40" y="0"/>
                </a:moveTo>
                <a:cubicBezTo>
                  <a:pt x="248" y="0"/>
                  <a:pt x="248" y="0"/>
                  <a:pt x="248" y="0"/>
                </a:cubicBezTo>
                <a:cubicBezTo>
                  <a:pt x="270" y="0"/>
                  <a:pt x="288" y="18"/>
                  <a:pt x="288" y="40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06"/>
                  <a:pt x="270" y="424"/>
                  <a:pt x="248" y="424"/>
                </a:cubicBezTo>
                <a:cubicBezTo>
                  <a:pt x="40" y="424"/>
                  <a:pt x="40" y="424"/>
                  <a:pt x="40" y="424"/>
                </a:cubicBezTo>
                <a:cubicBezTo>
                  <a:pt x="18" y="424"/>
                  <a:pt x="0" y="406"/>
                  <a:pt x="0" y="38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  <a:moveTo>
                  <a:pt x="248" y="16"/>
                </a:moveTo>
                <a:cubicBezTo>
                  <a:pt x="40" y="16"/>
                  <a:pt x="40" y="16"/>
                  <a:pt x="40" y="16"/>
                </a:cubicBezTo>
                <a:cubicBezTo>
                  <a:pt x="27" y="16"/>
                  <a:pt x="16" y="27"/>
                  <a:pt x="16" y="40"/>
                </a:cubicBezTo>
                <a:cubicBezTo>
                  <a:pt x="16" y="384"/>
                  <a:pt x="16" y="384"/>
                  <a:pt x="16" y="384"/>
                </a:cubicBezTo>
                <a:cubicBezTo>
                  <a:pt x="16" y="397"/>
                  <a:pt x="27" y="408"/>
                  <a:pt x="40" y="408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61" y="408"/>
                  <a:pt x="272" y="397"/>
                  <a:pt x="272" y="384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72" y="27"/>
                  <a:pt x="261" y="16"/>
                  <a:pt x="248" y="16"/>
                </a:cubicBezTo>
                <a:close/>
              </a:path>
            </a:pathLst>
          </a:custGeom>
          <a:solidFill>
            <a:srgbClr val="0026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6716559" y="3035274"/>
            <a:ext cx="430836" cy="282105"/>
          </a:xfrm>
          <a:custGeom>
            <a:avLst/>
            <a:gdLst>
              <a:gd name="T0" fmla="*/ 392 w 416"/>
              <a:gd name="T1" fmla="*/ 256 h 272"/>
              <a:gd name="T2" fmla="*/ 256 w 416"/>
              <a:gd name="T3" fmla="*/ 162 h 272"/>
              <a:gd name="T4" fmla="*/ 228 w 416"/>
              <a:gd name="T5" fmla="*/ 185 h 272"/>
              <a:gd name="T6" fmla="*/ 188 w 416"/>
              <a:gd name="T7" fmla="*/ 185 h 272"/>
              <a:gd name="T8" fmla="*/ 159 w 416"/>
              <a:gd name="T9" fmla="*/ 162 h 272"/>
              <a:gd name="T10" fmla="*/ 24 w 416"/>
              <a:gd name="T11" fmla="*/ 256 h 272"/>
              <a:gd name="T12" fmla="*/ 392 w 416"/>
              <a:gd name="T13" fmla="*/ 256 h 272"/>
              <a:gd name="T14" fmla="*/ 16 w 416"/>
              <a:gd name="T15" fmla="*/ 242 h 272"/>
              <a:gd name="T16" fmla="*/ 146 w 416"/>
              <a:gd name="T17" fmla="*/ 152 h 272"/>
              <a:gd name="T18" fmla="*/ 16 w 416"/>
              <a:gd name="T19" fmla="*/ 46 h 272"/>
              <a:gd name="T20" fmla="*/ 16 w 416"/>
              <a:gd name="T21" fmla="*/ 242 h 272"/>
              <a:gd name="T22" fmla="*/ 16 w 416"/>
              <a:gd name="T23" fmla="*/ 16 h 272"/>
              <a:gd name="T24" fmla="*/ 16 w 416"/>
              <a:gd name="T25" fmla="*/ 23 h 272"/>
              <a:gd name="T26" fmla="*/ 18 w 416"/>
              <a:gd name="T27" fmla="*/ 28 h 272"/>
              <a:gd name="T28" fmla="*/ 198 w 416"/>
              <a:gd name="T29" fmla="*/ 172 h 272"/>
              <a:gd name="T30" fmla="*/ 218 w 416"/>
              <a:gd name="T31" fmla="*/ 172 h 272"/>
              <a:gd name="T32" fmla="*/ 397 w 416"/>
              <a:gd name="T33" fmla="*/ 28 h 272"/>
              <a:gd name="T34" fmla="*/ 400 w 416"/>
              <a:gd name="T35" fmla="*/ 24 h 272"/>
              <a:gd name="T36" fmla="*/ 400 w 416"/>
              <a:gd name="T37" fmla="*/ 16 h 272"/>
              <a:gd name="T38" fmla="*/ 16 w 416"/>
              <a:gd name="T39" fmla="*/ 16 h 272"/>
              <a:gd name="T40" fmla="*/ 416 w 416"/>
              <a:gd name="T41" fmla="*/ 272 h 272"/>
              <a:gd name="T42" fmla="*/ 0 w 416"/>
              <a:gd name="T43" fmla="*/ 272 h 272"/>
              <a:gd name="T44" fmla="*/ 0 w 416"/>
              <a:gd name="T45" fmla="*/ 0 h 272"/>
              <a:gd name="T46" fmla="*/ 416 w 416"/>
              <a:gd name="T47" fmla="*/ 0 h 272"/>
              <a:gd name="T48" fmla="*/ 416 w 416"/>
              <a:gd name="T49" fmla="*/ 272 h 272"/>
              <a:gd name="T50" fmla="*/ 400 w 416"/>
              <a:gd name="T51" fmla="*/ 46 h 272"/>
              <a:gd name="T52" fmla="*/ 269 w 416"/>
              <a:gd name="T53" fmla="*/ 152 h 272"/>
              <a:gd name="T54" fmla="*/ 400 w 416"/>
              <a:gd name="T55" fmla="*/ 242 h 272"/>
              <a:gd name="T56" fmla="*/ 400 w 416"/>
              <a:gd name="T57" fmla="*/ 4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6" h="272">
                <a:moveTo>
                  <a:pt x="392" y="256"/>
                </a:moveTo>
                <a:cubicBezTo>
                  <a:pt x="256" y="162"/>
                  <a:pt x="256" y="162"/>
                  <a:pt x="256" y="162"/>
                </a:cubicBezTo>
                <a:cubicBezTo>
                  <a:pt x="228" y="185"/>
                  <a:pt x="228" y="185"/>
                  <a:pt x="228" y="185"/>
                </a:cubicBezTo>
                <a:cubicBezTo>
                  <a:pt x="216" y="194"/>
                  <a:pt x="200" y="194"/>
                  <a:pt x="188" y="185"/>
                </a:cubicBezTo>
                <a:cubicBezTo>
                  <a:pt x="159" y="162"/>
                  <a:pt x="159" y="162"/>
                  <a:pt x="159" y="162"/>
                </a:cubicBezTo>
                <a:cubicBezTo>
                  <a:pt x="24" y="256"/>
                  <a:pt x="24" y="256"/>
                  <a:pt x="24" y="256"/>
                </a:cubicBezTo>
                <a:lnTo>
                  <a:pt x="392" y="256"/>
                </a:lnTo>
                <a:close/>
                <a:moveTo>
                  <a:pt x="16" y="242"/>
                </a:moveTo>
                <a:cubicBezTo>
                  <a:pt x="146" y="152"/>
                  <a:pt x="146" y="152"/>
                  <a:pt x="146" y="152"/>
                </a:cubicBezTo>
                <a:cubicBezTo>
                  <a:pt x="16" y="46"/>
                  <a:pt x="16" y="46"/>
                  <a:pt x="16" y="46"/>
                </a:cubicBezTo>
                <a:lnTo>
                  <a:pt x="16" y="242"/>
                </a:lnTo>
                <a:close/>
                <a:moveTo>
                  <a:pt x="16" y="16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6"/>
                  <a:pt x="18" y="28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04" y="177"/>
                  <a:pt x="212" y="177"/>
                  <a:pt x="218" y="172"/>
                </a:cubicBezTo>
                <a:cubicBezTo>
                  <a:pt x="397" y="28"/>
                  <a:pt x="397" y="28"/>
                  <a:pt x="397" y="28"/>
                </a:cubicBezTo>
                <a:cubicBezTo>
                  <a:pt x="398" y="27"/>
                  <a:pt x="399" y="26"/>
                  <a:pt x="400" y="24"/>
                </a:cubicBezTo>
                <a:cubicBezTo>
                  <a:pt x="400" y="16"/>
                  <a:pt x="400" y="16"/>
                  <a:pt x="400" y="16"/>
                </a:cubicBezTo>
                <a:lnTo>
                  <a:pt x="16" y="16"/>
                </a:lnTo>
                <a:close/>
                <a:moveTo>
                  <a:pt x="416" y="272"/>
                </a:moveTo>
                <a:cubicBezTo>
                  <a:pt x="0" y="272"/>
                  <a:pt x="0" y="272"/>
                  <a:pt x="0" y="272"/>
                </a:cubicBezTo>
                <a:cubicBezTo>
                  <a:pt x="0" y="0"/>
                  <a:pt x="0" y="0"/>
                  <a:pt x="0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91"/>
                  <a:pt x="416" y="181"/>
                  <a:pt x="416" y="272"/>
                </a:cubicBezTo>
                <a:close/>
                <a:moveTo>
                  <a:pt x="400" y="46"/>
                </a:moveTo>
                <a:cubicBezTo>
                  <a:pt x="269" y="152"/>
                  <a:pt x="269" y="152"/>
                  <a:pt x="269" y="152"/>
                </a:cubicBezTo>
                <a:cubicBezTo>
                  <a:pt x="400" y="242"/>
                  <a:pt x="400" y="242"/>
                  <a:pt x="400" y="242"/>
                </a:cubicBezTo>
                <a:lnTo>
                  <a:pt x="400" y="46"/>
                </a:lnTo>
                <a:close/>
              </a:path>
            </a:pathLst>
          </a:custGeom>
          <a:solidFill>
            <a:srgbClr val="00263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pic>
        <p:nvPicPr>
          <p:cNvPr id="36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1" r="12037" b="12578"/>
          <a:stretch/>
        </p:blipFill>
        <p:spPr>
          <a:xfrm>
            <a:off x="6706020" y="1542974"/>
            <a:ext cx="1144800" cy="1144800"/>
          </a:xfrm>
          <a:prstGeom prst="ellipse">
            <a:avLst/>
          </a:prstGeom>
          <a:ln w="19050" cap="rnd">
            <a:solidFill>
              <a:srgbClr val="007FB5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contourClr>
              <a:srgbClr val="333333"/>
            </a:contourClr>
          </a:sp3d>
        </p:spPr>
      </p:pic>
      <p:sp>
        <p:nvSpPr>
          <p:cNvPr id="3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2356" y="100584"/>
            <a:ext cx="4965700" cy="238760"/>
          </a:xfrm>
        </p:spPr>
        <p:txBody>
          <a:bodyPr wrap="square"/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00A9E0"/>
                </a:solidFill>
              </a:defRPr>
            </a:lvl1pPr>
          </a:lstStyle>
          <a:p>
            <a:pPr lvl="0"/>
            <a:r>
              <a:rPr lang="en-US" dirty="0"/>
              <a:t>Optional Section Header</a:t>
            </a:r>
          </a:p>
        </p:txBody>
      </p:sp>
      <p:sp>
        <p:nvSpPr>
          <p:cNvPr id="42" name="Freeform 153"/>
          <p:cNvSpPr>
            <a:spLocks/>
          </p:cNvSpPr>
          <p:nvPr userDrawn="1"/>
        </p:nvSpPr>
        <p:spPr bwMode="auto">
          <a:xfrm>
            <a:off x="6716559" y="5372494"/>
            <a:ext cx="360192" cy="294872"/>
          </a:xfrm>
          <a:custGeom>
            <a:avLst/>
            <a:gdLst>
              <a:gd name="T0" fmla="*/ 138 w 138"/>
              <a:gd name="T1" fmla="*/ 16 h 113"/>
              <a:gd name="T2" fmla="*/ 125 w 138"/>
              <a:gd name="T3" fmla="*/ 30 h 113"/>
              <a:gd name="T4" fmla="*/ 125 w 138"/>
              <a:gd name="T5" fmla="*/ 33 h 113"/>
              <a:gd name="T6" fmla="*/ 117 w 138"/>
              <a:gd name="T7" fmla="*/ 66 h 113"/>
              <a:gd name="T8" fmla="*/ 45 w 138"/>
              <a:gd name="T9" fmla="*/ 113 h 113"/>
              <a:gd name="T10" fmla="*/ 8 w 138"/>
              <a:gd name="T11" fmla="*/ 104 h 113"/>
              <a:gd name="T12" fmla="*/ 1 w 138"/>
              <a:gd name="T13" fmla="*/ 100 h 113"/>
              <a:gd name="T14" fmla="*/ 0 w 138"/>
              <a:gd name="T15" fmla="*/ 98 h 113"/>
              <a:gd name="T16" fmla="*/ 3 w 138"/>
              <a:gd name="T17" fmla="*/ 96 h 113"/>
              <a:gd name="T18" fmla="*/ 9 w 138"/>
              <a:gd name="T19" fmla="*/ 96 h 113"/>
              <a:gd name="T20" fmla="*/ 37 w 138"/>
              <a:gd name="T21" fmla="*/ 88 h 113"/>
              <a:gd name="T22" fmla="*/ 15 w 138"/>
              <a:gd name="T23" fmla="*/ 68 h 113"/>
              <a:gd name="T24" fmla="*/ 15 w 138"/>
              <a:gd name="T25" fmla="*/ 68 h 113"/>
              <a:gd name="T26" fmla="*/ 17 w 138"/>
              <a:gd name="T27" fmla="*/ 65 h 113"/>
              <a:gd name="T28" fmla="*/ 19 w 138"/>
              <a:gd name="T29" fmla="*/ 66 h 113"/>
              <a:gd name="T30" fmla="*/ 5 w 138"/>
              <a:gd name="T31" fmla="*/ 40 h 113"/>
              <a:gd name="T32" fmla="*/ 8 w 138"/>
              <a:gd name="T33" fmla="*/ 38 h 113"/>
              <a:gd name="T34" fmla="*/ 13 w 138"/>
              <a:gd name="T35" fmla="*/ 40 h 113"/>
              <a:gd name="T36" fmla="*/ 6 w 138"/>
              <a:gd name="T37" fmla="*/ 21 h 113"/>
              <a:gd name="T38" fmla="*/ 10 w 138"/>
              <a:gd name="T39" fmla="*/ 6 h 113"/>
              <a:gd name="T40" fmla="*/ 12 w 138"/>
              <a:gd name="T41" fmla="*/ 5 h 113"/>
              <a:gd name="T42" fmla="*/ 14 w 138"/>
              <a:gd name="T43" fmla="*/ 6 h 113"/>
              <a:gd name="T44" fmla="*/ 22 w 138"/>
              <a:gd name="T45" fmla="*/ 14 h 113"/>
              <a:gd name="T46" fmla="*/ 65 w 138"/>
              <a:gd name="T47" fmla="*/ 33 h 113"/>
              <a:gd name="T48" fmla="*/ 65 w 138"/>
              <a:gd name="T49" fmla="*/ 29 h 113"/>
              <a:gd name="T50" fmla="*/ 95 w 138"/>
              <a:gd name="T51" fmla="*/ 0 h 113"/>
              <a:gd name="T52" fmla="*/ 116 w 138"/>
              <a:gd name="T53" fmla="*/ 8 h 113"/>
              <a:gd name="T54" fmla="*/ 131 w 138"/>
              <a:gd name="T55" fmla="*/ 2 h 113"/>
              <a:gd name="T56" fmla="*/ 132 w 138"/>
              <a:gd name="T57" fmla="*/ 2 h 113"/>
              <a:gd name="T58" fmla="*/ 135 w 138"/>
              <a:gd name="T59" fmla="*/ 4 h 113"/>
              <a:gd name="T60" fmla="*/ 129 w 138"/>
              <a:gd name="T61" fmla="*/ 15 h 113"/>
              <a:gd name="T62" fmla="*/ 136 w 138"/>
              <a:gd name="T63" fmla="*/ 12 h 113"/>
              <a:gd name="T64" fmla="*/ 138 w 138"/>
              <a:gd name="T65" fmla="*/ 15 h 113"/>
              <a:gd name="T66" fmla="*/ 138 w 138"/>
              <a:gd name="T67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13">
                <a:moveTo>
                  <a:pt x="138" y="16"/>
                </a:moveTo>
                <a:cubicBezTo>
                  <a:pt x="135" y="21"/>
                  <a:pt x="130" y="26"/>
                  <a:pt x="125" y="30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5" y="44"/>
                  <a:pt x="122" y="56"/>
                  <a:pt x="117" y="66"/>
                </a:cubicBezTo>
                <a:cubicBezTo>
                  <a:pt x="104" y="96"/>
                  <a:pt x="77" y="113"/>
                  <a:pt x="45" y="113"/>
                </a:cubicBezTo>
                <a:cubicBezTo>
                  <a:pt x="32" y="113"/>
                  <a:pt x="19" y="110"/>
                  <a:pt x="8" y="104"/>
                </a:cubicBezTo>
                <a:cubicBezTo>
                  <a:pt x="6" y="103"/>
                  <a:pt x="3" y="101"/>
                  <a:pt x="1" y="100"/>
                </a:cubicBezTo>
                <a:cubicBezTo>
                  <a:pt x="1" y="100"/>
                  <a:pt x="0" y="99"/>
                  <a:pt x="0" y="98"/>
                </a:cubicBezTo>
                <a:cubicBezTo>
                  <a:pt x="0" y="97"/>
                  <a:pt x="1" y="96"/>
                  <a:pt x="3" y="96"/>
                </a:cubicBezTo>
                <a:cubicBezTo>
                  <a:pt x="5" y="96"/>
                  <a:pt x="7" y="96"/>
                  <a:pt x="9" y="96"/>
                </a:cubicBezTo>
                <a:cubicBezTo>
                  <a:pt x="19" y="96"/>
                  <a:pt x="28" y="93"/>
                  <a:pt x="37" y="88"/>
                </a:cubicBezTo>
                <a:cubicBezTo>
                  <a:pt x="27" y="86"/>
                  <a:pt x="18" y="7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7"/>
                  <a:pt x="16" y="65"/>
                  <a:pt x="17" y="65"/>
                </a:cubicBezTo>
                <a:cubicBezTo>
                  <a:pt x="18" y="65"/>
                  <a:pt x="19" y="66"/>
                  <a:pt x="19" y="66"/>
                </a:cubicBezTo>
                <a:cubicBezTo>
                  <a:pt x="11" y="60"/>
                  <a:pt x="5" y="51"/>
                  <a:pt x="5" y="40"/>
                </a:cubicBezTo>
                <a:cubicBezTo>
                  <a:pt x="5" y="39"/>
                  <a:pt x="6" y="38"/>
                  <a:pt x="8" y="38"/>
                </a:cubicBezTo>
                <a:cubicBezTo>
                  <a:pt x="9" y="38"/>
                  <a:pt x="11" y="39"/>
                  <a:pt x="13" y="40"/>
                </a:cubicBezTo>
                <a:cubicBezTo>
                  <a:pt x="8" y="34"/>
                  <a:pt x="6" y="28"/>
                  <a:pt x="6" y="21"/>
                </a:cubicBezTo>
                <a:cubicBezTo>
                  <a:pt x="6" y="16"/>
                  <a:pt x="7" y="10"/>
                  <a:pt x="10" y="6"/>
                </a:cubicBezTo>
                <a:cubicBezTo>
                  <a:pt x="10" y="5"/>
                  <a:pt x="11" y="5"/>
                  <a:pt x="12" y="5"/>
                </a:cubicBezTo>
                <a:cubicBezTo>
                  <a:pt x="13" y="5"/>
                  <a:pt x="13" y="5"/>
                  <a:pt x="14" y="6"/>
                </a:cubicBezTo>
                <a:cubicBezTo>
                  <a:pt x="16" y="8"/>
                  <a:pt x="19" y="11"/>
                  <a:pt x="22" y="14"/>
                </a:cubicBezTo>
                <a:cubicBezTo>
                  <a:pt x="34" y="25"/>
                  <a:pt x="49" y="32"/>
                  <a:pt x="65" y="33"/>
                </a:cubicBezTo>
                <a:cubicBezTo>
                  <a:pt x="65" y="32"/>
                  <a:pt x="65" y="31"/>
                  <a:pt x="65" y="29"/>
                </a:cubicBezTo>
                <a:cubicBezTo>
                  <a:pt x="65" y="13"/>
                  <a:pt x="79" y="0"/>
                  <a:pt x="95" y="0"/>
                </a:cubicBezTo>
                <a:cubicBezTo>
                  <a:pt x="103" y="0"/>
                  <a:pt x="110" y="3"/>
                  <a:pt x="116" y="8"/>
                </a:cubicBezTo>
                <a:cubicBezTo>
                  <a:pt x="121" y="7"/>
                  <a:pt x="126" y="5"/>
                  <a:pt x="131" y="2"/>
                </a:cubicBezTo>
                <a:cubicBezTo>
                  <a:pt x="131" y="2"/>
                  <a:pt x="132" y="2"/>
                  <a:pt x="132" y="2"/>
                </a:cubicBezTo>
                <a:cubicBezTo>
                  <a:pt x="134" y="2"/>
                  <a:pt x="135" y="3"/>
                  <a:pt x="135" y="4"/>
                </a:cubicBezTo>
                <a:cubicBezTo>
                  <a:pt x="135" y="7"/>
                  <a:pt x="131" y="13"/>
                  <a:pt x="129" y="15"/>
                </a:cubicBezTo>
                <a:cubicBezTo>
                  <a:pt x="130" y="15"/>
                  <a:pt x="135" y="12"/>
                  <a:pt x="136" y="12"/>
                </a:cubicBezTo>
                <a:cubicBezTo>
                  <a:pt x="137" y="12"/>
                  <a:pt x="138" y="14"/>
                  <a:pt x="138" y="15"/>
                </a:cubicBezTo>
                <a:cubicBezTo>
                  <a:pt x="138" y="15"/>
                  <a:pt x="138" y="16"/>
                  <a:pt x="138" y="16"/>
                </a:cubicBezTo>
                <a:close/>
              </a:path>
            </a:pathLst>
          </a:custGeom>
          <a:noFill/>
          <a:ln w="19050">
            <a:solidFill>
              <a:srgbClr val="00263A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6" name="Freeform 46"/>
          <p:cNvSpPr>
            <a:spLocks noEditPoints="1"/>
          </p:cNvSpPr>
          <p:nvPr userDrawn="1"/>
        </p:nvSpPr>
        <p:spPr bwMode="auto">
          <a:xfrm>
            <a:off x="6716559" y="3681738"/>
            <a:ext cx="361243" cy="416308"/>
          </a:xfrm>
          <a:custGeom>
            <a:avLst/>
            <a:gdLst>
              <a:gd name="T0" fmla="*/ 104 w 322"/>
              <a:gd name="T1" fmla="*/ 261 h 371"/>
              <a:gd name="T2" fmla="*/ 96 w 322"/>
              <a:gd name="T3" fmla="*/ 250 h 371"/>
              <a:gd name="T4" fmla="*/ 81 w 322"/>
              <a:gd name="T5" fmla="*/ 244 h 371"/>
              <a:gd name="T6" fmla="*/ 21 w 322"/>
              <a:gd name="T7" fmla="*/ 296 h 371"/>
              <a:gd name="T8" fmla="*/ 21 w 322"/>
              <a:gd name="T9" fmla="*/ 310 h 371"/>
              <a:gd name="T10" fmla="*/ 30 w 322"/>
              <a:gd name="T11" fmla="*/ 322 h 371"/>
              <a:gd name="T12" fmla="*/ 62 w 322"/>
              <a:gd name="T13" fmla="*/ 346 h 371"/>
              <a:gd name="T14" fmla="*/ 95 w 322"/>
              <a:gd name="T15" fmla="*/ 353 h 371"/>
              <a:gd name="T16" fmla="*/ 110 w 322"/>
              <a:gd name="T17" fmla="*/ 347 h 371"/>
              <a:gd name="T18" fmla="*/ 224 w 322"/>
              <a:gd name="T19" fmla="*/ 240 h 371"/>
              <a:gd name="T20" fmla="*/ 303 w 322"/>
              <a:gd name="T21" fmla="*/ 105 h 371"/>
              <a:gd name="T22" fmla="*/ 306 w 322"/>
              <a:gd name="T23" fmla="*/ 88 h 371"/>
              <a:gd name="T24" fmla="*/ 294 w 322"/>
              <a:gd name="T25" fmla="*/ 56 h 371"/>
              <a:gd name="T26" fmla="*/ 264 w 322"/>
              <a:gd name="T27" fmla="*/ 27 h 371"/>
              <a:gd name="T28" fmla="*/ 252 w 322"/>
              <a:gd name="T29" fmla="*/ 21 h 371"/>
              <a:gd name="T30" fmla="*/ 239 w 322"/>
              <a:gd name="T31" fmla="*/ 23 h 371"/>
              <a:gd name="T32" fmla="*/ 201 w 322"/>
              <a:gd name="T33" fmla="*/ 93 h 371"/>
              <a:gd name="T34" fmla="*/ 201 w 322"/>
              <a:gd name="T35" fmla="*/ 99 h 371"/>
              <a:gd name="T36" fmla="*/ 210 w 322"/>
              <a:gd name="T37" fmla="*/ 108 h 371"/>
              <a:gd name="T38" fmla="*/ 221 w 322"/>
              <a:gd name="T39" fmla="*/ 115 h 371"/>
              <a:gd name="T40" fmla="*/ 239 w 322"/>
              <a:gd name="T41" fmla="*/ 149 h 371"/>
              <a:gd name="T42" fmla="*/ 202 w 322"/>
              <a:gd name="T43" fmla="*/ 220 h 371"/>
              <a:gd name="T44" fmla="*/ 141 w 322"/>
              <a:gd name="T45" fmla="*/ 272 h 371"/>
              <a:gd name="T46" fmla="*/ 121 w 322"/>
              <a:gd name="T47" fmla="*/ 273 h 371"/>
              <a:gd name="T48" fmla="*/ 104 w 322"/>
              <a:gd name="T49" fmla="*/ 261 h 371"/>
              <a:gd name="T50" fmla="*/ 116 w 322"/>
              <a:gd name="T51" fmla="*/ 251 h 371"/>
              <a:gd name="T52" fmla="*/ 134 w 322"/>
              <a:gd name="T53" fmla="*/ 257 h 371"/>
              <a:gd name="T54" fmla="*/ 189 w 322"/>
              <a:gd name="T55" fmla="*/ 210 h 371"/>
              <a:gd name="T56" fmla="*/ 223 w 322"/>
              <a:gd name="T57" fmla="*/ 146 h 371"/>
              <a:gd name="T58" fmla="*/ 214 w 322"/>
              <a:gd name="T59" fmla="*/ 129 h 371"/>
              <a:gd name="T60" fmla="*/ 202 w 322"/>
              <a:gd name="T61" fmla="*/ 122 h 371"/>
              <a:gd name="T62" fmla="*/ 187 w 322"/>
              <a:gd name="T63" fmla="*/ 106 h 371"/>
              <a:gd name="T64" fmla="*/ 187 w 322"/>
              <a:gd name="T65" fmla="*/ 86 h 371"/>
              <a:gd name="T66" fmla="*/ 225 w 322"/>
              <a:gd name="T67" fmla="*/ 16 h 371"/>
              <a:gd name="T68" fmla="*/ 259 w 322"/>
              <a:gd name="T69" fmla="*/ 7 h 371"/>
              <a:gd name="T70" fmla="*/ 272 w 322"/>
              <a:gd name="T71" fmla="*/ 13 h 371"/>
              <a:gd name="T72" fmla="*/ 307 w 322"/>
              <a:gd name="T73" fmla="*/ 47 h 371"/>
              <a:gd name="T74" fmla="*/ 322 w 322"/>
              <a:gd name="T75" fmla="*/ 88 h 371"/>
              <a:gd name="T76" fmla="*/ 318 w 322"/>
              <a:gd name="T77" fmla="*/ 111 h 371"/>
              <a:gd name="T78" fmla="*/ 236 w 322"/>
              <a:gd name="T79" fmla="*/ 250 h 371"/>
              <a:gd name="T80" fmla="*/ 119 w 322"/>
              <a:gd name="T81" fmla="*/ 360 h 371"/>
              <a:gd name="T82" fmla="*/ 98 w 322"/>
              <a:gd name="T83" fmla="*/ 368 h 371"/>
              <a:gd name="T84" fmla="*/ 56 w 322"/>
              <a:gd name="T85" fmla="*/ 361 h 371"/>
              <a:gd name="T86" fmla="*/ 17 w 322"/>
              <a:gd name="T87" fmla="*/ 331 h 371"/>
              <a:gd name="T88" fmla="*/ 8 w 322"/>
              <a:gd name="T89" fmla="*/ 320 h 371"/>
              <a:gd name="T90" fmla="*/ 11 w 322"/>
              <a:gd name="T91" fmla="*/ 284 h 371"/>
              <a:gd name="T92" fmla="*/ 71 w 322"/>
              <a:gd name="T93" fmla="*/ 231 h 371"/>
              <a:gd name="T94" fmla="*/ 107 w 322"/>
              <a:gd name="T95" fmla="*/ 239 h 371"/>
              <a:gd name="T96" fmla="*/ 116 w 322"/>
              <a:gd name="T97" fmla="*/ 25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2" h="371">
                <a:moveTo>
                  <a:pt x="104" y="261"/>
                </a:moveTo>
                <a:cubicBezTo>
                  <a:pt x="96" y="250"/>
                  <a:pt x="96" y="250"/>
                  <a:pt x="96" y="250"/>
                </a:cubicBezTo>
                <a:cubicBezTo>
                  <a:pt x="93" y="247"/>
                  <a:pt x="84" y="240"/>
                  <a:pt x="81" y="244"/>
                </a:cubicBezTo>
                <a:cubicBezTo>
                  <a:pt x="21" y="296"/>
                  <a:pt x="21" y="296"/>
                  <a:pt x="21" y="296"/>
                </a:cubicBezTo>
                <a:cubicBezTo>
                  <a:pt x="17" y="300"/>
                  <a:pt x="18" y="306"/>
                  <a:pt x="21" y="310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8" y="331"/>
                  <a:pt x="49" y="341"/>
                  <a:pt x="62" y="346"/>
                </a:cubicBezTo>
                <a:cubicBezTo>
                  <a:pt x="74" y="352"/>
                  <a:pt x="85" y="354"/>
                  <a:pt x="95" y="353"/>
                </a:cubicBezTo>
                <a:cubicBezTo>
                  <a:pt x="101" y="352"/>
                  <a:pt x="106" y="350"/>
                  <a:pt x="110" y="347"/>
                </a:cubicBezTo>
                <a:cubicBezTo>
                  <a:pt x="149" y="322"/>
                  <a:pt x="189" y="284"/>
                  <a:pt x="224" y="240"/>
                </a:cubicBezTo>
                <a:cubicBezTo>
                  <a:pt x="258" y="197"/>
                  <a:pt x="287" y="149"/>
                  <a:pt x="303" y="105"/>
                </a:cubicBezTo>
                <a:cubicBezTo>
                  <a:pt x="305" y="100"/>
                  <a:pt x="306" y="94"/>
                  <a:pt x="306" y="88"/>
                </a:cubicBezTo>
                <a:cubicBezTo>
                  <a:pt x="306" y="78"/>
                  <a:pt x="301" y="66"/>
                  <a:pt x="294" y="56"/>
                </a:cubicBezTo>
                <a:cubicBezTo>
                  <a:pt x="286" y="44"/>
                  <a:pt x="275" y="33"/>
                  <a:pt x="264" y="27"/>
                </a:cubicBezTo>
                <a:cubicBezTo>
                  <a:pt x="252" y="21"/>
                  <a:pt x="252" y="21"/>
                  <a:pt x="252" y="21"/>
                </a:cubicBezTo>
                <a:cubicBezTo>
                  <a:pt x="247" y="18"/>
                  <a:pt x="241" y="18"/>
                  <a:pt x="239" y="23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200" y="95"/>
                  <a:pt x="200" y="97"/>
                  <a:pt x="201" y="99"/>
                </a:cubicBezTo>
                <a:cubicBezTo>
                  <a:pt x="203" y="103"/>
                  <a:pt x="206" y="106"/>
                  <a:pt x="210" y="108"/>
                </a:cubicBezTo>
                <a:cubicBezTo>
                  <a:pt x="221" y="115"/>
                  <a:pt x="221" y="115"/>
                  <a:pt x="221" y="115"/>
                </a:cubicBezTo>
                <a:cubicBezTo>
                  <a:pt x="233" y="121"/>
                  <a:pt x="242" y="135"/>
                  <a:pt x="239" y="149"/>
                </a:cubicBezTo>
                <a:cubicBezTo>
                  <a:pt x="234" y="172"/>
                  <a:pt x="220" y="197"/>
                  <a:pt x="202" y="220"/>
                </a:cubicBezTo>
                <a:cubicBezTo>
                  <a:pt x="184" y="243"/>
                  <a:pt x="161" y="262"/>
                  <a:pt x="141" y="272"/>
                </a:cubicBezTo>
                <a:cubicBezTo>
                  <a:pt x="134" y="275"/>
                  <a:pt x="127" y="275"/>
                  <a:pt x="121" y="273"/>
                </a:cubicBezTo>
                <a:cubicBezTo>
                  <a:pt x="114" y="271"/>
                  <a:pt x="108" y="267"/>
                  <a:pt x="104" y="261"/>
                </a:cubicBezTo>
                <a:close/>
                <a:moveTo>
                  <a:pt x="116" y="251"/>
                </a:moveTo>
                <a:cubicBezTo>
                  <a:pt x="120" y="256"/>
                  <a:pt x="128" y="260"/>
                  <a:pt x="134" y="257"/>
                </a:cubicBezTo>
                <a:cubicBezTo>
                  <a:pt x="152" y="249"/>
                  <a:pt x="173" y="231"/>
                  <a:pt x="189" y="210"/>
                </a:cubicBezTo>
                <a:cubicBezTo>
                  <a:pt x="206" y="189"/>
                  <a:pt x="219" y="166"/>
                  <a:pt x="223" y="146"/>
                </a:cubicBezTo>
                <a:cubicBezTo>
                  <a:pt x="224" y="139"/>
                  <a:pt x="220" y="132"/>
                  <a:pt x="214" y="129"/>
                </a:cubicBezTo>
                <a:cubicBezTo>
                  <a:pt x="202" y="122"/>
                  <a:pt x="202" y="122"/>
                  <a:pt x="202" y="122"/>
                </a:cubicBezTo>
                <a:cubicBezTo>
                  <a:pt x="196" y="119"/>
                  <a:pt x="190" y="113"/>
                  <a:pt x="187" y="106"/>
                </a:cubicBezTo>
                <a:cubicBezTo>
                  <a:pt x="184" y="100"/>
                  <a:pt x="183" y="93"/>
                  <a:pt x="187" y="86"/>
                </a:cubicBezTo>
                <a:cubicBezTo>
                  <a:pt x="225" y="16"/>
                  <a:pt x="225" y="16"/>
                  <a:pt x="225" y="16"/>
                </a:cubicBezTo>
                <a:cubicBezTo>
                  <a:pt x="232" y="3"/>
                  <a:pt x="246" y="0"/>
                  <a:pt x="259" y="7"/>
                </a:cubicBezTo>
                <a:cubicBezTo>
                  <a:pt x="272" y="13"/>
                  <a:pt x="272" y="13"/>
                  <a:pt x="272" y="13"/>
                </a:cubicBezTo>
                <a:cubicBezTo>
                  <a:pt x="285" y="21"/>
                  <a:pt x="298" y="33"/>
                  <a:pt x="307" y="47"/>
                </a:cubicBezTo>
                <a:cubicBezTo>
                  <a:pt x="316" y="60"/>
                  <a:pt x="322" y="74"/>
                  <a:pt x="322" y="88"/>
                </a:cubicBezTo>
                <a:cubicBezTo>
                  <a:pt x="322" y="96"/>
                  <a:pt x="321" y="103"/>
                  <a:pt x="318" y="111"/>
                </a:cubicBezTo>
                <a:cubicBezTo>
                  <a:pt x="302" y="156"/>
                  <a:pt x="272" y="206"/>
                  <a:pt x="236" y="250"/>
                </a:cubicBezTo>
                <a:cubicBezTo>
                  <a:pt x="201" y="295"/>
                  <a:pt x="159" y="335"/>
                  <a:pt x="119" y="360"/>
                </a:cubicBezTo>
                <a:cubicBezTo>
                  <a:pt x="113" y="364"/>
                  <a:pt x="106" y="367"/>
                  <a:pt x="98" y="368"/>
                </a:cubicBezTo>
                <a:cubicBezTo>
                  <a:pt x="85" y="371"/>
                  <a:pt x="70" y="367"/>
                  <a:pt x="56" y="361"/>
                </a:cubicBezTo>
                <a:cubicBezTo>
                  <a:pt x="41" y="354"/>
                  <a:pt x="27" y="343"/>
                  <a:pt x="17" y="331"/>
                </a:cubicBezTo>
                <a:cubicBezTo>
                  <a:pt x="8" y="320"/>
                  <a:pt x="8" y="320"/>
                  <a:pt x="8" y="320"/>
                </a:cubicBezTo>
                <a:cubicBezTo>
                  <a:pt x="0" y="309"/>
                  <a:pt x="0" y="293"/>
                  <a:pt x="11" y="284"/>
                </a:cubicBezTo>
                <a:cubicBezTo>
                  <a:pt x="16" y="279"/>
                  <a:pt x="71" y="231"/>
                  <a:pt x="71" y="231"/>
                </a:cubicBezTo>
                <a:cubicBezTo>
                  <a:pt x="82" y="222"/>
                  <a:pt x="99" y="229"/>
                  <a:pt x="107" y="239"/>
                </a:cubicBezTo>
                <a:cubicBezTo>
                  <a:pt x="110" y="243"/>
                  <a:pt x="113" y="247"/>
                  <a:pt x="116" y="251"/>
                </a:cubicBezTo>
                <a:close/>
              </a:path>
            </a:pathLst>
          </a:custGeom>
          <a:solidFill>
            <a:srgbClr val="0026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7" name="Freeform 47"/>
          <p:cNvSpPr>
            <a:spLocks noEditPoints="1"/>
          </p:cNvSpPr>
          <p:nvPr userDrawn="1"/>
        </p:nvSpPr>
        <p:spPr bwMode="auto">
          <a:xfrm>
            <a:off x="6716559" y="4495793"/>
            <a:ext cx="305517" cy="449739"/>
          </a:xfrm>
          <a:custGeom>
            <a:avLst/>
            <a:gdLst>
              <a:gd name="T0" fmla="*/ 120 w 288"/>
              <a:gd name="T1" fmla="*/ 48 h 424"/>
              <a:gd name="T2" fmla="*/ 112 w 288"/>
              <a:gd name="T3" fmla="*/ 40 h 424"/>
              <a:gd name="T4" fmla="*/ 120 w 288"/>
              <a:gd name="T5" fmla="*/ 32 h 424"/>
              <a:gd name="T6" fmla="*/ 168 w 288"/>
              <a:gd name="T7" fmla="*/ 32 h 424"/>
              <a:gd name="T8" fmla="*/ 176 w 288"/>
              <a:gd name="T9" fmla="*/ 40 h 424"/>
              <a:gd name="T10" fmla="*/ 168 w 288"/>
              <a:gd name="T11" fmla="*/ 48 h 424"/>
              <a:gd name="T12" fmla="*/ 120 w 288"/>
              <a:gd name="T13" fmla="*/ 48 h 424"/>
              <a:gd name="T14" fmla="*/ 144 w 288"/>
              <a:gd name="T15" fmla="*/ 352 h 424"/>
              <a:gd name="T16" fmla="*/ 168 w 288"/>
              <a:gd name="T17" fmla="*/ 376 h 424"/>
              <a:gd name="T18" fmla="*/ 144 w 288"/>
              <a:gd name="T19" fmla="*/ 400 h 424"/>
              <a:gd name="T20" fmla="*/ 120 w 288"/>
              <a:gd name="T21" fmla="*/ 376 h 424"/>
              <a:gd name="T22" fmla="*/ 144 w 288"/>
              <a:gd name="T23" fmla="*/ 352 h 424"/>
              <a:gd name="T24" fmla="*/ 144 w 288"/>
              <a:gd name="T25" fmla="*/ 368 h 424"/>
              <a:gd name="T26" fmla="*/ 136 w 288"/>
              <a:gd name="T27" fmla="*/ 376 h 424"/>
              <a:gd name="T28" fmla="*/ 144 w 288"/>
              <a:gd name="T29" fmla="*/ 384 h 424"/>
              <a:gd name="T30" fmla="*/ 152 w 288"/>
              <a:gd name="T31" fmla="*/ 376 h 424"/>
              <a:gd name="T32" fmla="*/ 144 w 288"/>
              <a:gd name="T33" fmla="*/ 368 h 424"/>
              <a:gd name="T34" fmla="*/ 256 w 288"/>
              <a:gd name="T35" fmla="*/ 64 h 424"/>
              <a:gd name="T36" fmla="*/ 256 w 288"/>
              <a:gd name="T37" fmla="*/ 344 h 424"/>
              <a:gd name="T38" fmla="*/ 32 w 288"/>
              <a:gd name="T39" fmla="*/ 344 h 424"/>
              <a:gd name="T40" fmla="*/ 32 w 288"/>
              <a:gd name="T41" fmla="*/ 64 h 424"/>
              <a:gd name="T42" fmla="*/ 256 w 288"/>
              <a:gd name="T43" fmla="*/ 64 h 424"/>
              <a:gd name="T44" fmla="*/ 240 w 288"/>
              <a:gd name="T45" fmla="*/ 80 h 424"/>
              <a:gd name="T46" fmla="*/ 48 w 288"/>
              <a:gd name="T47" fmla="*/ 80 h 424"/>
              <a:gd name="T48" fmla="*/ 48 w 288"/>
              <a:gd name="T49" fmla="*/ 328 h 424"/>
              <a:gd name="T50" fmla="*/ 240 w 288"/>
              <a:gd name="T51" fmla="*/ 328 h 424"/>
              <a:gd name="T52" fmla="*/ 240 w 288"/>
              <a:gd name="T53" fmla="*/ 80 h 424"/>
              <a:gd name="T54" fmla="*/ 40 w 288"/>
              <a:gd name="T55" fmla="*/ 0 h 424"/>
              <a:gd name="T56" fmla="*/ 248 w 288"/>
              <a:gd name="T57" fmla="*/ 0 h 424"/>
              <a:gd name="T58" fmla="*/ 288 w 288"/>
              <a:gd name="T59" fmla="*/ 40 h 424"/>
              <a:gd name="T60" fmla="*/ 288 w 288"/>
              <a:gd name="T61" fmla="*/ 384 h 424"/>
              <a:gd name="T62" fmla="*/ 248 w 288"/>
              <a:gd name="T63" fmla="*/ 424 h 424"/>
              <a:gd name="T64" fmla="*/ 40 w 288"/>
              <a:gd name="T65" fmla="*/ 424 h 424"/>
              <a:gd name="T66" fmla="*/ 0 w 288"/>
              <a:gd name="T67" fmla="*/ 384 h 424"/>
              <a:gd name="T68" fmla="*/ 0 w 288"/>
              <a:gd name="T69" fmla="*/ 40 h 424"/>
              <a:gd name="T70" fmla="*/ 40 w 288"/>
              <a:gd name="T71" fmla="*/ 0 h 424"/>
              <a:gd name="T72" fmla="*/ 248 w 288"/>
              <a:gd name="T73" fmla="*/ 16 h 424"/>
              <a:gd name="T74" fmla="*/ 40 w 288"/>
              <a:gd name="T75" fmla="*/ 16 h 424"/>
              <a:gd name="T76" fmla="*/ 16 w 288"/>
              <a:gd name="T77" fmla="*/ 40 h 424"/>
              <a:gd name="T78" fmla="*/ 16 w 288"/>
              <a:gd name="T79" fmla="*/ 384 h 424"/>
              <a:gd name="T80" fmla="*/ 40 w 288"/>
              <a:gd name="T81" fmla="*/ 408 h 424"/>
              <a:gd name="T82" fmla="*/ 248 w 288"/>
              <a:gd name="T83" fmla="*/ 408 h 424"/>
              <a:gd name="T84" fmla="*/ 272 w 288"/>
              <a:gd name="T85" fmla="*/ 384 h 424"/>
              <a:gd name="T86" fmla="*/ 272 w 288"/>
              <a:gd name="T87" fmla="*/ 40 h 424"/>
              <a:gd name="T88" fmla="*/ 248 w 288"/>
              <a:gd name="T89" fmla="*/ 1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424">
                <a:moveTo>
                  <a:pt x="120" y="48"/>
                </a:moveTo>
                <a:cubicBezTo>
                  <a:pt x="116" y="48"/>
                  <a:pt x="112" y="44"/>
                  <a:pt x="112" y="40"/>
                </a:cubicBezTo>
                <a:cubicBezTo>
                  <a:pt x="112" y="36"/>
                  <a:pt x="116" y="32"/>
                  <a:pt x="12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36"/>
                  <a:pt x="176" y="40"/>
                </a:cubicBezTo>
                <a:cubicBezTo>
                  <a:pt x="176" y="44"/>
                  <a:pt x="172" y="48"/>
                  <a:pt x="168" y="48"/>
                </a:cubicBezTo>
                <a:lnTo>
                  <a:pt x="120" y="48"/>
                </a:lnTo>
                <a:close/>
                <a:moveTo>
                  <a:pt x="144" y="352"/>
                </a:moveTo>
                <a:cubicBezTo>
                  <a:pt x="157" y="352"/>
                  <a:pt x="168" y="363"/>
                  <a:pt x="168" y="376"/>
                </a:cubicBezTo>
                <a:cubicBezTo>
                  <a:pt x="168" y="389"/>
                  <a:pt x="157" y="400"/>
                  <a:pt x="144" y="400"/>
                </a:cubicBezTo>
                <a:cubicBezTo>
                  <a:pt x="131" y="400"/>
                  <a:pt x="120" y="389"/>
                  <a:pt x="120" y="376"/>
                </a:cubicBezTo>
                <a:cubicBezTo>
                  <a:pt x="120" y="363"/>
                  <a:pt x="131" y="352"/>
                  <a:pt x="144" y="352"/>
                </a:cubicBezTo>
                <a:close/>
                <a:moveTo>
                  <a:pt x="144" y="368"/>
                </a:moveTo>
                <a:cubicBezTo>
                  <a:pt x="140" y="368"/>
                  <a:pt x="136" y="371"/>
                  <a:pt x="136" y="376"/>
                </a:cubicBezTo>
                <a:cubicBezTo>
                  <a:pt x="136" y="380"/>
                  <a:pt x="140" y="384"/>
                  <a:pt x="144" y="384"/>
                </a:cubicBezTo>
                <a:cubicBezTo>
                  <a:pt x="149" y="384"/>
                  <a:pt x="152" y="380"/>
                  <a:pt x="152" y="376"/>
                </a:cubicBezTo>
                <a:cubicBezTo>
                  <a:pt x="152" y="371"/>
                  <a:pt x="149" y="368"/>
                  <a:pt x="144" y="368"/>
                </a:cubicBezTo>
                <a:close/>
                <a:moveTo>
                  <a:pt x="256" y="64"/>
                </a:moveTo>
                <a:cubicBezTo>
                  <a:pt x="256" y="344"/>
                  <a:pt x="256" y="344"/>
                  <a:pt x="256" y="344"/>
                </a:cubicBezTo>
                <a:cubicBezTo>
                  <a:pt x="32" y="344"/>
                  <a:pt x="32" y="344"/>
                  <a:pt x="32" y="344"/>
                </a:cubicBezTo>
                <a:cubicBezTo>
                  <a:pt x="32" y="64"/>
                  <a:pt x="32" y="64"/>
                  <a:pt x="32" y="64"/>
                </a:cubicBezTo>
                <a:lnTo>
                  <a:pt x="256" y="64"/>
                </a:lnTo>
                <a:close/>
                <a:moveTo>
                  <a:pt x="240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328"/>
                  <a:pt x="48" y="328"/>
                  <a:pt x="48" y="328"/>
                </a:cubicBezTo>
                <a:cubicBezTo>
                  <a:pt x="240" y="328"/>
                  <a:pt x="240" y="328"/>
                  <a:pt x="240" y="328"/>
                </a:cubicBezTo>
                <a:lnTo>
                  <a:pt x="240" y="80"/>
                </a:lnTo>
                <a:close/>
                <a:moveTo>
                  <a:pt x="40" y="0"/>
                </a:moveTo>
                <a:cubicBezTo>
                  <a:pt x="248" y="0"/>
                  <a:pt x="248" y="0"/>
                  <a:pt x="248" y="0"/>
                </a:cubicBezTo>
                <a:cubicBezTo>
                  <a:pt x="270" y="0"/>
                  <a:pt x="288" y="18"/>
                  <a:pt x="288" y="40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06"/>
                  <a:pt x="270" y="424"/>
                  <a:pt x="248" y="424"/>
                </a:cubicBezTo>
                <a:cubicBezTo>
                  <a:pt x="40" y="424"/>
                  <a:pt x="40" y="424"/>
                  <a:pt x="40" y="424"/>
                </a:cubicBezTo>
                <a:cubicBezTo>
                  <a:pt x="18" y="424"/>
                  <a:pt x="0" y="406"/>
                  <a:pt x="0" y="38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  <a:moveTo>
                  <a:pt x="248" y="16"/>
                </a:moveTo>
                <a:cubicBezTo>
                  <a:pt x="40" y="16"/>
                  <a:pt x="40" y="16"/>
                  <a:pt x="40" y="16"/>
                </a:cubicBezTo>
                <a:cubicBezTo>
                  <a:pt x="27" y="16"/>
                  <a:pt x="16" y="27"/>
                  <a:pt x="16" y="40"/>
                </a:cubicBezTo>
                <a:cubicBezTo>
                  <a:pt x="16" y="384"/>
                  <a:pt x="16" y="384"/>
                  <a:pt x="16" y="384"/>
                </a:cubicBezTo>
                <a:cubicBezTo>
                  <a:pt x="16" y="397"/>
                  <a:pt x="27" y="408"/>
                  <a:pt x="40" y="408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61" y="408"/>
                  <a:pt x="272" y="397"/>
                  <a:pt x="272" y="384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72" y="27"/>
                  <a:pt x="261" y="16"/>
                  <a:pt x="248" y="16"/>
                </a:cubicBezTo>
                <a:close/>
              </a:path>
            </a:pathLst>
          </a:custGeom>
          <a:solidFill>
            <a:srgbClr val="0026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8" name="Freeform 41"/>
          <p:cNvSpPr>
            <a:spLocks noEditPoints="1"/>
          </p:cNvSpPr>
          <p:nvPr userDrawn="1"/>
        </p:nvSpPr>
        <p:spPr bwMode="auto">
          <a:xfrm>
            <a:off x="6716559" y="3035274"/>
            <a:ext cx="430836" cy="282105"/>
          </a:xfrm>
          <a:custGeom>
            <a:avLst/>
            <a:gdLst>
              <a:gd name="T0" fmla="*/ 392 w 416"/>
              <a:gd name="T1" fmla="*/ 256 h 272"/>
              <a:gd name="T2" fmla="*/ 256 w 416"/>
              <a:gd name="T3" fmla="*/ 162 h 272"/>
              <a:gd name="T4" fmla="*/ 228 w 416"/>
              <a:gd name="T5" fmla="*/ 185 h 272"/>
              <a:gd name="T6" fmla="*/ 188 w 416"/>
              <a:gd name="T7" fmla="*/ 185 h 272"/>
              <a:gd name="T8" fmla="*/ 159 w 416"/>
              <a:gd name="T9" fmla="*/ 162 h 272"/>
              <a:gd name="T10" fmla="*/ 24 w 416"/>
              <a:gd name="T11" fmla="*/ 256 h 272"/>
              <a:gd name="T12" fmla="*/ 392 w 416"/>
              <a:gd name="T13" fmla="*/ 256 h 272"/>
              <a:gd name="T14" fmla="*/ 16 w 416"/>
              <a:gd name="T15" fmla="*/ 242 h 272"/>
              <a:gd name="T16" fmla="*/ 146 w 416"/>
              <a:gd name="T17" fmla="*/ 152 h 272"/>
              <a:gd name="T18" fmla="*/ 16 w 416"/>
              <a:gd name="T19" fmla="*/ 46 h 272"/>
              <a:gd name="T20" fmla="*/ 16 w 416"/>
              <a:gd name="T21" fmla="*/ 242 h 272"/>
              <a:gd name="T22" fmla="*/ 16 w 416"/>
              <a:gd name="T23" fmla="*/ 16 h 272"/>
              <a:gd name="T24" fmla="*/ 16 w 416"/>
              <a:gd name="T25" fmla="*/ 23 h 272"/>
              <a:gd name="T26" fmla="*/ 18 w 416"/>
              <a:gd name="T27" fmla="*/ 28 h 272"/>
              <a:gd name="T28" fmla="*/ 198 w 416"/>
              <a:gd name="T29" fmla="*/ 172 h 272"/>
              <a:gd name="T30" fmla="*/ 218 w 416"/>
              <a:gd name="T31" fmla="*/ 172 h 272"/>
              <a:gd name="T32" fmla="*/ 397 w 416"/>
              <a:gd name="T33" fmla="*/ 28 h 272"/>
              <a:gd name="T34" fmla="*/ 400 w 416"/>
              <a:gd name="T35" fmla="*/ 24 h 272"/>
              <a:gd name="T36" fmla="*/ 400 w 416"/>
              <a:gd name="T37" fmla="*/ 16 h 272"/>
              <a:gd name="T38" fmla="*/ 16 w 416"/>
              <a:gd name="T39" fmla="*/ 16 h 272"/>
              <a:gd name="T40" fmla="*/ 416 w 416"/>
              <a:gd name="T41" fmla="*/ 272 h 272"/>
              <a:gd name="T42" fmla="*/ 0 w 416"/>
              <a:gd name="T43" fmla="*/ 272 h 272"/>
              <a:gd name="T44" fmla="*/ 0 w 416"/>
              <a:gd name="T45" fmla="*/ 0 h 272"/>
              <a:gd name="T46" fmla="*/ 416 w 416"/>
              <a:gd name="T47" fmla="*/ 0 h 272"/>
              <a:gd name="T48" fmla="*/ 416 w 416"/>
              <a:gd name="T49" fmla="*/ 272 h 272"/>
              <a:gd name="T50" fmla="*/ 400 w 416"/>
              <a:gd name="T51" fmla="*/ 46 h 272"/>
              <a:gd name="T52" fmla="*/ 269 w 416"/>
              <a:gd name="T53" fmla="*/ 152 h 272"/>
              <a:gd name="T54" fmla="*/ 400 w 416"/>
              <a:gd name="T55" fmla="*/ 242 h 272"/>
              <a:gd name="T56" fmla="*/ 400 w 416"/>
              <a:gd name="T57" fmla="*/ 4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6" h="272">
                <a:moveTo>
                  <a:pt x="392" y="256"/>
                </a:moveTo>
                <a:cubicBezTo>
                  <a:pt x="256" y="162"/>
                  <a:pt x="256" y="162"/>
                  <a:pt x="256" y="162"/>
                </a:cubicBezTo>
                <a:cubicBezTo>
                  <a:pt x="228" y="185"/>
                  <a:pt x="228" y="185"/>
                  <a:pt x="228" y="185"/>
                </a:cubicBezTo>
                <a:cubicBezTo>
                  <a:pt x="216" y="194"/>
                  <a:pt x="200" y="194"/>
                  <a:pt x="188" y="185"/>
                </a:cubicBezTo>
                <a:cubicBezTo>
                  <a:pt x="159" y="162"/>
                  <a:pt x="159" y="162"/>
                  <a:pt x="159" y="162"/>
                </a:cubicBezTo>
                <a:cubicBezTo>
                  <a:pt x="24" y="256"/>
                  <a:pt x="24" y="256"/>
                  <a:pt x="24" y="256"/>
                </a:cubicBezTo>
                <a:lnTo>
                  <a:pt x="392" y="256"/>
                </a:lnTo>
                <a:close/>
                <a:moveTo>
                  <a:pt x="16" y="242"/>
                </a:moveTo>
                <a:cubicBezTo>
                  <a:pt x="146" y="152"/>
                  <a:pt x="146" y="152"/>
                  <a:pt x="146" y="152"/>
                </a:cubicBezTo>
                <a:cubicBezTo>
                  <a:pt x="16" y="46"/>
                  <a:pt x="16" y="46"/>
                  <a:pt x="16" y="46"/>
                </a:cubicBezTo>
                <a:lnTo>
                  <a:pt x="16" y="242"/>
                </a:lnTo>
                <a:close/>
                <a:moveTo>
                  <a:pt x="16" y="16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6"/>
                  <a:pt x="18" y="28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04" y="177"/>
                  <a:pt x="212" y="177"/>
                  <a:pt x="218" y="172"/>
                </a:cubicBezTo>
                <a:cubicBezTo>
                  <a:pt x="397" y="28"/>
                  <a:pt x="397" y="28"/>
                  <a:pt x="397" y="28"/>
                </a:cubicBezTo>
                <a:cubicBezTo>
                  <a:pt x="398" y="27"/>
                  <a:pt x="399" y="26"/>
                  <a:pt x="400" y="24"/>
                </a:cubicBezTo>
                <a:cubicBezTo>
                  <a:pt x="400" y="16"/>
                  <a:pt x="400" y="16"/>
                  <a:pt x="400" y="16"/>
                </a:cubicBezTo>
                <a:lnTo>
                  <a:pt x="16" y="16"/>
                </a:lnTo>
                <a:close/>
                <a:moveTo>
                  <a:pt x="416" y="272"/>
                </a:moveTo>
                <a:cubicBezTo>
                  <a:pt x="0" y="272"/>
                  <a:pt x="0" y="272"/>
                  <a:pt x="0" y="272"/>
                </a:cubicBezTo>
                <a:cubicBezTo>
                  <a:pt x="0" y="0"/>
                  <a:pt x="0" y="0"/>
                  <a:pt x="0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91"/>
                  <a:pt x="416" y="181"/>
                  <a:pt x="416" y="272"/>
                </a:cubicBezTo>
                <a:close/>
                <a:moveTo>
                  <a:pt x="400" y="46"/>
                </a:moveTo>
                <a:cubicBezTo>
                  <a:pt x="269" y="152"/>
                  <a:pt x="269" y="152"/>
                  <a:pt x="269" y="152"/>
                </a:cubicBezTo>
                <a:cubicBezTo>
                  <a:pt x="400" y="242"/>
                  <a:pt x="400" y="242"/>
                  <a:pt x="400" y="242"/>
                </a:cubicBezTo>
                <a:lnTo>
                  <a:pt x="400" y="46"/>
                </a:lnTo>
                <a:close/>
              </a:path>
            </a:pathLst>
          </a:custGeom>
          <a:solidFill>
            <a:srgbClr val="00263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0" name="Freeform 153"/>
          <p:cNvSpPr>
            <a:spLocks/>
          </p:cNvSpPr>
          <p:nvPr userDrawn="1"/>
        </p:nvSpPr>
        <p:spPr bwMode="auto">
          <a:xfrm>
            <a:off x="6716559" y="5372494"/>
            <a:ext cx="360192" cy="294872"/>
          </a:xfrm>
          <a:custGeom>
            <a:avLst/>
            <a:gdLst>
              <a:gd name="T0" fmla="*/ 138 w 138"/>
              <a:gd name="T1" fmla="*/ 16 h 113"/>
              <a:gd name="T2" fmla="*/ 125 w 138"/>
              <a:gd name="T3" fmla="*/ 30 h 113"/>
              <a:gd name="T4" fmla="*/ 125 w 138"/>
              <a:gd name="T5" fmla="*/ 33 h 113"/>
              <a:gd name="T6" fmla="*/ 117 w 138"/>
              <a:gd name="T7" fmla="*/ 66 h 113"/>
              <a:gd name="T8" fmla="*/ 45 w 138"/>
              <a:gd name="T9" fmla="*/ 113 h 113"/>
              <a:gd name="T10" fmla="*/ 8 w 138"/>
              <a:gd name="T11" fmla="*/ 104 h 113"/>
              <a:gd name="T12" fmla="*/ 1 w 138"/>
              <a:gd name="T13" fmla="*/ 100 h 113"/>
              <a:gd name="T14" fmla="*/ 0 w 138"/>
              <a:gd name="T15" fmla="*/ 98 h 113"/>
              <a:gd name="T16" fmla="*/ 3 w 138"/>
              <a:gd name="T17" fmla="*/ 96 h 113"/>
              <a:gd name="T18" fmla="*/ 9 w 138"/>
              <a:gd name="T19" fmla="*/ 96 h 113"/>
              <a:gd name="T20" fmla="*/ 37 w 138"/>
              <a:gd name="T21" fmla="*/ 88 h 113"/>
              <a:gd name="T22" fmla="*/ 15 w 138"/>
              <a:gd name="T23" fmla="*/ 68 h 113"/>
              <a:gd name="T24" fmla="*/ 15 w 138"/>
              <a:gd name="T25" fmla="*/ 68 h 113"/>
              <a:gd name="T26" fmla="*/ 17 w 138"/>
              <a:gd name="T27" fmla="*/ 65 h 113"/>
              <a:gd name="T28" fmla="*/ 19 w 138"/>
              <a:gd name="T29" fmla="*/ 66 h 113"/>
              <a:gd name="T30" fmla="*/ 5 w 138"/>
              <a:gd name="T31" fmla="*/ 40 h 113"/>
              <a:gd name="T32" fmla="*/ 8 w 138"/>
              <a:gd name="T33" fmla="*/ 38 h 113"/>
              <a:gd name="T34" fmla="*/ 13 w 138"/>
              <a:gd name="T35" fmla="*/ 40 h 113"/>
              <a:gd name="T36" fmla="*/ 6 w 138"/>
              <a:gd name="T37" fmla="*/ 21 h 113"/>
              <a:gd name="T38" fmla="*/ 10 w 138"/>
              <a:gd name="T39" fmla="*/ 6 h 113"/>
              <a:gd name="T40" fmla="*/ 12 w 138"/>
              <a:gd name="T41" fmla="*/ 5 h 113"/>
              <a:gd name="T42" fmla="*/ 14 w 138"/>
              <a:gd name="T43" fmla="*/ 6 h 113"/>
              <a:gd name="T44" fmla="*/ 22 w 138"/>
              <a:gd name="T45" fmla="*/ 14 h 113"/>
              <a:gd name="T46" fmla="*/ 65 w 138"/>
              <a:gd name="T47" fmla="*/ 33 h 113"/>
              <a:gd name="T48" fmla="*/ 65 w 138"/>
              <a:gd name="T49" fmla="*/ 29 h 113"/>
              <a:gd name="T50" fmla="*/ 95 w 138"/>
              <a:gd name="T51" fmla="*/ 0 h 113"/>
              <a:gd name="T52" fmla="*/ 116 w 138"/>
              <a:gd name="T53" fmla="*/ 8 h 113"/>
              <a:gd name="T54" fmla="*/ 131 w 138"/>
              <a:gd name="T55" fmla="*/ 2 h 113"/>
              <a:gd name="T56" fmla="*/ 132 w 138"/>
              <a:gd name="T57" fmla="*/ 2 h 113"/>
              <a:gd name="T58" fmla="*/ 135 w 138"/>
              <a:gd name="T59" fmla="*/ 4 h 113"/>
              <a:gd name="T60" fmla="*/ 129 w 138"/>
              <a:gd name="T61" fmla="*/ 15 h 113"/>
              <a:gd name="T62" fmla="*/ 136 w 138"/>
              <a:gd name="T63" fmla="*/ 12 h 113"/>
              <a:gd name="T64" fmla="*/ 138 w 138"/>
              <a:gd name="T65" fmla="*/ 15 h 113"/>
              <a:gd name="T66" fmla="*/ 138 w 138"/>
              <a:gd name="T67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13">
                <a:moveTo>
                  <a:pt x="138" y="16"/>
                </a:moveTo>
                <a:cubicBezTo>
                  <a:pt x="135" y="21"/>
                  <a:pt x="130" y="26"/>
                  <a:pt x="125" y="30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5" y="44"/>
                  <a:pt x="122" y="56"/>
                  <a:pt x="117" y="66"/>
                </a:cubicBezTo>
                <a:cubicBezTo>
                  <a:pt x="104" y="96"/>
                  <a:pt x="77" y="113"/>
                  <a:pt x="45" y="113"/>
                </a:cubicBezTo>
                <a:cubicBezTo>
                  <a:pt x="32" y="113"/>
                  <a:pt x="19" y="110"/>
                  <a:pt x="8" y="104"/>
                </a:cubicBezTo>
                <a:cubicBezTo>
                  <a:pt x="6" y="103"/>
                  <a:pt x="3" y="101"/>
                  <a:pt x="1" y="100"/>
                </a:cubicBezTo>
                <a:cubicBezTo>
                  <a:pt x="1" y="100"/>
                  <a:pt x="0" y="99"/>
                  <a:pt x="0" y="98"/>
                </a:cubicBezTo>
                <a:cubicBezTo>
                  <a:pt x="0" y="97"/>
                  <a:pt x="1" y="96"/>
                  <a:pt x="3" y="96"/>
                </a:cubicBezTo>
                <a:cubicBezTo>
                  <a:pt x="5" y="96"/>
                  <a:pt x="7" y="96"/>
                  <a:pt x="9" y="96"/>
                </a:cubicBezTo>
                <a:cubicBezTo>
                  <a:pt x="19" y="96"/>
                  <a:pt x="28" y="93"/>
                  <a:pt x="37" y="88"/>
                </a:cubicBezTo>
                <a:cubicBezTo>
                  <a:pt x="27" y="86"/>
                  <a:pt x="18" y="7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7"/>
                  <a:pt x="16" y="65"/>
                  <a:pt x="17" y="65"/>
                </a:cubicBezTo>
                <a:cubicBezTo>
                  <a:pt x="18" y="65"/>
                  <a:pt x="19" y="66"/>
                  <a:pt x="19" y="66"/>
                </a:cubicBezTo>
                <a:cubicBezTo>
                  <a:pt x="11" y="60"/>
                  <a:pt x="5" y="51"/>
                  <a:pt x="5" y="40"/>
                </a:cubicBezTo>
                <a:cubicBezTo>
                  <a:pt x="5" y="39"/>
                  <a:pt x="6" y="38"/>
                  <a:pt x="8" y="38"/>
                </a:cubicBezTo>
                <a:cubicBezTo>
                  <a:pt x="9" y="38"/>
                  <a:pt x="11" y="39"/>
                  <a:pt x="13" y="40"/>
                </a:cubicBezTo>
                <a:cubicBezTo>
                  <a:pt x="8" y="34"/>
                  <a:pt x="6" y="28"/>
                  <a:pt x="6" y="21"/>
                </a:cubicBezTo>
                <a:cubicBezTo>
                  <a:pt x="6" y="16"/>
                  <a:pt x="7" y="10"/>
                  <a:pt x="10" y="6"/>
                </a:cubicBezTo>
                <a:cubicBezTo>
                  <a:pt x="10" y="5"/>
                  <a:pt x="11" y="5"/>
                  <a:pt x="12" y="5"/>
                </a:cubicBezTo>
                <a:cubicBezTo>
                  <a:pt x="13" y="5"/>
                  <a:pt x="13" y="5"/>
                  <a:pt x="14" y="6"/>
                </a:cubicBezTo>
                <a:cubicBezTo>
                  <a:pt x="16" y="8"/>
                  <a:pt x="19" y="11"/>
                  <a:pt x="22" y="14"/>
                </a:cubicBezTo>
                <a:cubicBezTo>
                  <a:pt x="34" y="25"/>
                  <a:pt x="49" y="32"/>
                  <a:pt x="65" y="33"/>
                </a:cubicBezTo>
                <a:cubicBezTo>
                  <a:pt x="65" y="32"/>
                  <a:pt x="65" y="31"/>
                  <a:pt x="65" y="29"/>
                </a:cubicBezTo>
                <a:cubicBezTo>
                  <a:pt x="65" y="13"/>
                  <a:pt x="79" y="0"/>
                  <a:pt x="95" y="0"/>
                </a:cubicBezTo>
                <a:cubicBezTo>
                  <a:pt x="103" y="0"/>
                  <a:pt x="110" y="3"/>
                  <a:pt x="116" y="8"/>
                </a:cubicBezTo>
                <a:cubicBezTo>
                  <a:pt x="121" y="7"/>
                  <a:pt x="126" y="5"/>
                  <a:pt x="131" y="2"/>
                </a:cubicBezTo>
                <a:cubicBezTo>
                  <a:pt x="131" y="2"/>
                  <a:pt x="132" y="2"/>
                  <a:pt x="132" y="2"/>
                </a:cubicBezTo>
                <a:cubicBezTo>
                  <a:pt x="134" y="2"/>
                  <a:pt x="135" y="3"/>
                  <a:pt x="135" y="4"/>
                </a:cubicBezTo>
                <a:cubicBezTo>
                  <a:pt x="135" y="7"/>
                  <a:pt x="131" y="13"/>
                  <a:pt x="129" y="15"/>
                </a:cubicBezTo>
                <a:cubicBezTo>
                  <a:pt x="130" y="15"/>
                  <a:pt x="135" y="12"/>
                  <a:pt x="136" y="12"/>
                </a:cubicBezTo>
                <a:cubicBezTo>
                  <a:pt x="137" y="12"/>
                  <a:pt x="138" y="14"/>
                  <a:pt x="138" y="15"/>
                </a:cubicBezTo>
                <a:cubicBezTo>
                  <a:pt x="138" y="15"/>
                  <a:pt x="138" y="16"/>
                  <a:pt x="138" y="16"/>
                </a:cubicBezTo>
                <a:close/>
              </a:path>
            </a:pathLst>
          </a:custGeom>
          <a:noFill/>
          <a:ln w="19050">
            <a:solidFill>
              <a:srgbClr val="00263A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1" name="Freeform 46"/>
          <p:cNvSpPr>
            <a:spLocks noEditPoints="1"/>
          </p:cNvSpPr>
          <p:nvPr userDrawn="1"/>
        </p:nvSpPr>
        <p:spPr bwMode="auto">
          <a:xfrm>
            <a:off x="6716559" y="3681738"/>
            <a:ext cx="361243" cy="416308"/>
          </a:xfrm>
          <a:custGeom>
            <a:avLst/>
            <a:gdLst>
              <a:gd name="T0" fmla="*/ 104 w 322"/>
              <a:gd name="T1" fmla="*/ 261 h 371"/>
              <a:gd name="T2" fmla="*/ 96 w 322"/>
              <a:gd name="T3" fmla="*/ 250 h 371"/>
              <a:gd name="T4" fmla="*/ 81 w 322"/>
              <a:gd name="T5" fmla="*/ 244 h 371"/>
              <a:gd name="T6" fmla="*/ 21 w 322"/>
              <a:gd name="T7" fmla="*/ 296 h 371"/>
              <a:gd name="T8" fmla="*/ 21 w 322"/>
              <a:gd name="T9" fmla="*/ 310 h 371"/>
              <a:gd name="T10" fmla="*/ 30 w 322"/>
              <a:gd name="T11" fmla="*/ 322 h 371"/>
              <a:gd name="T12" fmla="*/ 62 w 322"/>
              <a:gd name="T13" fmla="*/ 346 h 371"/>
              <a:gd name="T14" fmla="*/ 95 w 322"/>
              <a:gd name="T15" fmla="*/ 353 h 371"/>
              <a:gd name="T16" fmla="*/ 110 w 322"/>
              <a:gd name="T17" fmla="*/ 347 h 371"/>
              <a:gd name="T18" fmla="*/ 224 w 322"/>
              <a:gd name="T19" fmla="*/ 240 h 371"/>
              <a:gd name="T20" fmla="*/ 303 w 322"/>
              <a:gd name="T21" fmla="*/ 105 h 371"/>
              <a:gd name="T22" fmla="*/ 306 w 322"/>
              <a:gd name="T23" fmla="*/ 88 h 371"/>
              <a:gd name="T24" fmla="*/ 294 w 322"/>
              <a:gd name="T25" fmla="*/ 56 h 371"/>
              <a:gd name="T26" fmla="*/ 264 w 322"/>
              <a:gd name="T27" fmla="*/ 27 h 371"/>
              <a:gd name="T28" fmla="*/ 252 w 322"/>
              <a:gd name="T29" fmla="*/ 21 h 371"/>
              <a:gd name="T30" fmla="*/ 239 w 322"/>
              <a:gd name="T31" fmla="*/ 23 h 371"/>
              <a:gd name="T32" fmla="*/ 201 w 322"/>
              <a:gd name="T33" fmla="*/ 93 h 371"/>
              <a:gd name="T34" fmla="*/ 201 w 322"/>
              <a:gd name="T35" fmla="*/ 99 h 371"/>
              <a:gd name="T36" fmla="*/ 210 w 322"/>
              <a:gd name="T37" fmla="*/ 108 h 371"/>
              <a:gd name="T38" fmla="*/ 221 w 322"/>
              <a:gd name="T39" fmla="*/ 115 h 371"/>
              <a:gd name="T40" fmla="*/ 239 w 322"/>
              <a:gd name="T41" fmla="*/ 149 h 371"/>
              <a:gd name="T42" fmla="*/ 202 w 322"/>
              <a:gd name="T43" fmla="*/ 220 h 371"/>
              <a:gd name="T44" fmla="*/ 141 w 322"/>
              <a:gd name="T45" fmla="*/ 272 h 371"/>
              <a:gd name="T46" fmla="*/ 121 w 322"/>
              <a:gd name="T47" fmla="*/ 273 h 371"/>
              <a:gd name="T48" fmla="*/ 104 w 322"/>
              <a:gd name="T49" fmla="*/ 261 h 371"/>
              <a:gd name="T50" fmla="*/ 116 w 322"/>
              <a:gd name="T51" fmla="*/ 251 h 371"/>
              <a:gd name="T52" fmla="*/ 134 w 322"/>
              <a:gd name="T53" fmla="*/ 257 h 371"/>
              <a:gd name="T54" fmla="*/ 189 w 322"/>
              <a:gd name="T55" fmla="*/ 210 h 371"/>
              <a:gd name="T56" fmla="*/ 223 w 322"/>
              <a:gd name="T57" fmla="*/ 146 h 371"/>
              <a:gd name="T58" fmla="*/ 214 w 322"/>
              <a:gd name="T59" fmla="*/ 129 h 371"/>
              <a:gd name="T60" fmla="*/ 202 w 322"/>
              <a:gd name="T61" fmla="*/ 122 h 371"/>
              <a:gd name="T62" fmla="*/ 187 w 322"/>
              <a:gd name="T63" fmla="*/ 106 h 371"/>
              <a:gd name="T64" fmla="*/ 187 w 322"/>
              <a:gd name="T65" fmla="*/ 86 h 371"/>
              <a:gd name="T66" fmla="*/ 225 w 322"/>
              <a:gd name="T67" fmla="*/ 16 h 371"/>
              <a:gd name="T68" fmla="*/ 259 w 322"/>
              <a:gd name="T69" fmla="*/ 7 h 371"/>
              <a:gd name="T70" fmla="*/ 272 w 322"/>
              <a:gd name="T71" fmla="*/ 13 h 371"/>
              <a:gd name="T72" fmla="*/ 307 w 322"/>
              <a:gd name="T73" fmla="*/ 47 h 371"/>
              <a:gd name="T74" fmla="*/ 322 w 322"/>
              <a:gd name="T75" fmla="*/ 88 h 371"/>
              <a:gd name="T76" fmla="*/ 318 w 322"/>
              <a:gd name="T77" fmla="*/ 111 h 371"/>
              <a:gd name="T78" fmla="*/ 236 w 322"/>
              <a:gd name="T79" fmla="*/ 250 h 371"/>
              <a:gd name="T80" fmla="*/ 119 w 322"/>
              <a:gd name="T81" fmla="*/ 360 h 371"/>
              <a:gd name="T82" fmla="*/ 98 w 322"/>
              <a:gd name="T83" fmla="*/ 368 h 371"/>
              <a:gd name="T84" fmla="*/ 56 w 322"/>
              <a:gd name="T85" fmla="*/ 361 h 371"/>
              <a:gd name="T86" fmla="*/ 17 w 322"/>
              <a:gd name="T87" fmla="*/ 331 h 371"/>
              <a:gd name="T88" fmla="*/ 8 w 322"/>
              <a:gd name="T89" fmla="*/ 320 h 371"/>
              <a:gd name="T90" fmla="*/ 11 w 322"/>
              <a:gd name="T91" fmla="*/ 284 h 371"/>
              <a:gd name="T92" fmla="*/ 71 w 322"/>
              <a:gd name="T93" fmla="*/ 231 h 371"/>
              <a:gd name="T94" fmla="*/ 107 w 322"/>
              <a:gd name="T95" fmla="*/ 239 h 371"/>
              <a:gd name="T96" fmla="*/ 116 w 322"/>
              <a:gd name="T97" fmla="*/ 25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2" h="371">
                <a:moveTo>
                  <a:pt x="104" y="261"/>
                </a:moveTo>
                <a:cubicBezTo>
                  <a:pt x="96" y="250"/>
                  <a:pt x="96" y="250"/>
                  <a:pt x="96" y="250"/>
                </a:cubicBezTo>
                <a:cubicBezTo>
                  <a:pt x="93" y="247"/>
                  <a:pt x="84" y="240"/>
                  <a:pt x="81" y="244"/>
                </a:cubicBezTo>
                <a:cubicBezTo>
                  <a:pt x="21" y="296"/>
                  <a:pt x="21" y="296"/>
                  <a:pt x="21" y="296"/>
                </a:cubicBezTo>
                <a:cubicBezTo>
                  <a:pt x="17" y="300"/>
                  <a:pt x="18" y="306"/>
                  <a:pt x="21" y="310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8" y="331"/>
                  <a:pt x="49" y="341"/>
                  <a:pt x="62" y="346"/>
                </a:cubicBezTo>
                <a:cubicBezTo>
                  <a:pt x="74" y="352"/>
                  <a:pt x="85" y="354"/>
                  <a:pt x="95" y="353"/>
                </a:cubicBezTo>
                <a:cubicBezTo>
                  <a:pt x="101" y="352"/>
                  <a:pt x="106" y="350"/>
                  <a:pt x="110" y="347"/>
                </a:cubicBezTo>
                <a:cubicBezTo>
                  <a:pt x="149" y="322"/>
                  <a:pt x="189" y="284"/>
                  <a:pt x="224" y="240"/>
                </a:cubicBezTo>
                <a:cubicBezTo>
                  <a:pt x="258" y="197"/>
                  <a:pt x="287" y="149"/>
                  <a:pt x="303" y="105"/>
                </a:cubicBezTo>
                <a:cubicBezTo>
                  <a:pt x="305" y="100"/>
                  <a:pt x="306" y="94"/>
                  <a:pt x="306" y="88"/>
                </a:cubicBezTo>
                <a:cubicBezTo>
                  <a:pt x="306" y="78"/>
                  <a:pt x="301" y="66"/>
                  <a:pt x="294" y="56"/>
                </a:cubicBezTo>
                <a:cubicBezTo>
                  <a:pt x="286" y="44"/>
                  <a:pt x="275" y="33"/>
                  <a:pt x="264" y="27"/>
                </a:cubicBezTo>
                <a:cubicBezTo>
                  <a:pt x="252" y="21"/>
                  <a:pt x="252" y="21"/>
                  <a:pt x="252" y="21"/>
                </a:cubicBezTo>
                <a:cubicBezTo>
                  <a:pt x="247" y="18"/>
                  <a:pt x="241" y="18"/>
                  <a:pt x="239" y="23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200" y="95"/>
                  <a:pt x="200" y="97"/>
                  <a:pt x="201" y="99"/>
                </a:cubicBezTo>
                <a:cubicBezTo>
                  <a:pt x="203" y="103"/>
                  <a:pt x="206" y="106"/>
                  <a:pt x="210" y="108"/>
                </a:cubicBezTo>
                <a:cubicBezTo>
                  <a:pt x="221" y="115"/>
                  <a:pt x="221" y="115"/>
                  <a:pt x="221" y="115"/>
                </a:cubicBezTo>
                <a:cubicBezTo>
                  <a:pt x="233" y="121"/>
                  <a:pt x="242" y="135"/>
                  <a:pt x="239" y="149"/>
                </a:cubicBezTo>
                <a:cubicBezTo>
                  <a:pt x="234" y="172"/>
                  <a:pt x="220" y="197"/>
                  <a:pt x="202" y="220"/>
                </a:cubicBezTo>
                <a:cubicBezTo>
                  <a:pt x="184" y="243"/>
                  <a:pt x="161" y="262"/>
                  <a:pt x="141" y="272"/>
                </a:cubicBezTo>
                <a:cubicBezTo>
                  <a:pt x="134" y="275"/>
                  <a:pt x="127" y="275"/>
                  <a:pt x="121" y="273"/>
                </a:cubicBezTo>
                <a:cubicBezTo>
                  <a:pt x="114" y="271"/>
                  <a:pt x="108" y="267"/>
                  <a:pt x="104" y="261"/>
                </a:cubicBezTo>
                <a:close/>
                <a:moveTo>
                  <a:pt x="116" y="251"/>
                </a:moveTo>
                <a:cubicBezTo>
                  <a:pt x="120" y="256"/>
                  <a:pt x="128" y="260"/>
                  <a:pt x="134" y="257"/>
                </a:cubicBezTo>
                <a:cubicBezTo>
                  <a:pt x="152" y="249"/>
                  <a:pt x="173" y="231"/>
                  <a:pt x="189" y="210"/>
                </a:cubicBezTo>
                <a:cubicBezTo>
                  <a:pt x="206" y="189"/>
                  <a:pt x="219" y="166"/>
                  <a:pt x="223" y="146"/>
                </a:cubicBezTo>
                <a:cubicBezTo>
                  <a:pt x="224" y="139"/>
                  <a:pt x="220" y="132"/>
                  <a:pt x="214" y="129"/>
                </a:cubicBezTo>
                <a:cubicBezTo>
                  <a:pt x="202" y="122"/>
                  <a:pt x="202" y="122"/>
                  <a:pt x="202" y="122"/>
                </a:cubicBezTo>
                <a:cubicBezTo>
                  <a:pt x="196" y="119"/>
                  <a:pt x="190" y="113"/>
                  <a:pt x="187" y="106"/>
                </a:cubicBezTo>
                <a:cubicBezTo>
                  <a:pt x="184" y="100"/>
                  <a:pt x="183" y="93"/>
                  <a:pt x="187" y="86"/>
                </a:cubicBezTo>
                <a:cubicBezTo>
                  <a:pt x="225" y="16"/>
                  <a:pt x="225" y="16"/>
                  <a:pt x="225" y="16"/>
                </a:cubicBezTo>
                <a:cubicBezTo>
                  <a:pt x="232" y="3"/>
                  <a:pt x="246" y="0"/>
                  <a:pt x="259" y="7"/>
                </a:cubicBezTo>
                <a:cubicBezTo>
                  <a:pt x="272" y="13"/>
                  <a:pt x="272" y="13"/>
                  <a:pt x="272" y="13"/>
                </a:cubicBezTo>
                <a:cubicBezTo>
                  <a:pt x="285" y="21"/>
                  <a:pt x="298" y="33"/>
                  <a:pt x="307" y="47"/>
                </a:cubicBezTo>
                <a:cubicBezTo>
                  <a:pt x="316" y="60"/>
                  <a:pt x="322" y="74"/>
                  <a:pt x="322" y="88"/>
                </a:cubicBezTo>
                <a:cubicBezTo>
                  <a:pt x="322" y="96"/>
                  <a:pt x="321" y="103"/>
                  <a:pt x="318" y="111"/>
                </a:cubicBezTo>
                <a:cubicBezTo>
                  <a:pt x="302" y="156"/>
                  <a:pt x="272" y="206"/>
                  <a:pt x="236" y="250"/>
                </a:cubicBezTo>
                <a:cubicBezTo>
                  <a:pt x="201" y="295"/>
                  <a:pt x="159" y="335"/>
                  <a:pt x="119" y="360"/>
                </a:cubicBezTo>
                <a:cubicBezTo>
                  <a:pt x="113" y="364"/>
                  <a:pt x="106" y="367"/>
                  <a:pt x="98" y="368"/>
                </a:cubicBezTo>
                <a:cubicBezTo>
                  <a:pt x="85" y="371"/>
                  <a:pt x="70" y="367"/>
                  <a:pt x="56" y="361"/>
                </a:cubicBezTo>
                <a:cubicBezTo>
                  <a:pt x="41" y="354"/>
                  <a:pt x="27" y="343"/>
                  <a:pt x="17" y="331"/>
                </a:cubicBezTo>
                <a:cubicBezTo>
                  <a:pt x="8" y="320"/>
                  <a:pt x="8" y="320"/>
                  <a:pt x="8" y="320"/>
                </a:cubicBezTo>
                <a:cubicBezTo>
                  <a:pt x="0" y="309"/>
                  <a:pt x="0" y="293"/>
                  <a:pt x="11" y="284"/>
                </a:cubicBezTo>
                <a:cubicBezTo>
                  <a:pt x="16" y="279"/>
                  <a:pt x="71" y="231"/>
                  <a:pt x="71" y="231"/>
                </a:cubicBezTo>
                <a:cubicBezTo>
                  <a:pt x="82" y="222"/>
                  <a:pt x="99" y="229"/>
                  <a:pt x="107" y="239"/>
                </a:cubicBezTo>
                <a:cubicBezTo>
                  <a:pt x="110" y="243"/>
                  <a:pt x="113" y="247"/>
                  <a:pt x="116" y="251"/>
                </a:cubicBezTo>
                <a:close/>
              </a:path>
            </a:pathLst>
          </a:custGeom>
          <a:solidFill>
            <a:srgbClr val="0026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2" name="Freeform 47"/>
          <p:cNvSpPr>
            <a:spLocks noEditPoints="1"/>
          </p:cNvSpPr>
          <p:nvPr userDrawn="1"/>
        </p:nvSpPr>
        <p:spPr bwMode="auto">
          <a:xfrm>
            <a:off x="6716559" y="4495793"/>
            <a:ext cx="305517" cy="449739"/>
          </a:xfrm>
          <a:custGeom>
            <a:avLst/>
            <a:gdLst>
              <a:gd name="T0" fmla="*/ 120 w 288"/>
              <a:gd name="T1" fmla="*/ 48 h 424"/>
              <a:gd name="T2" fmla="*/ 112 w 288"/>
              <a:gd name="T3" fmla="*/ 40 h 424"/>
              <a:gd name="T4" fmla="*/ 120 w 288"/>
              <a:gd name="T5" fmla="*/ 32 h 424"/>
              <a:gd name="T6" fmla="*/ 168 w 288"/>
              <a:gd name="T7" fmla="*/ 32 h 424"/>
              <a:gd name="T8" fmla="*/ 176 w 288"/>
              <a:gd name="T9" fmla="*/ 40 h 424"/>
              <a:gd name="T10" fmla="*/ 168 w 288"/>
              <a:gd name="T11" fmla="*/ 48 h 424"/>
              <a:gd name="T12" fmla="*/ 120 w 288"/>
              <a:gd name="T13" fmla="*/ 48 h 424"/>
              <a:gd name="T14" fmla="*/ 144 w 288"/>
              <a:gd name="T15" fmla="*/ 352 h 424"/>
              <a:gd name="T16" fmla="*/ 168 w 288"/>
              <a:gd name="T17" fmla="*/ 376 h 424"/>
              <a:gd name="T18" fmla="*/ 144 w 288"/>
              <a:gd name="T19" fmla="*/ 400 h 424"/>
              <a:gd name="T20" fmla="*/ 120 w 288"/>
              <a:gd name="T21" fmla="*/ 376 h 424"/>
              <a:gd name="T22" fmla="*/ 144 w 288"/>
              <a:gd name="T23" fmla="*/ 352 h 424"/>
              <a:gd name="T24" fmla="*/ 144 w 288"/>
              <a:gd name="T25" fmla="*/ 368 h 424"/>
              <a:gd name="T26" fmla="*/ 136 w 288"/>
              <a:gd name="T27" fmla="*/ 376 h 424"/>
              <a:gd name="T28" fmla="*/ 144 w 288"/>
              <a:gd name="T29" fmla="*/ 384 h 424"/>
              <a:gd name="T30" fmla="*/ 152 w 288"/>
              <a:gd name="T31" fmla="*/ 376 h 424"/>
              <a:gd name="T32" fmla="*/ 144 w 288"/>
              <a:gd name="T33" fmla="*/ 368 h 424"/>
              <a:gd name="T34" fmla="*/ 256 w 288"/>
              <a:gd name="T35" fmla="*/ 64 h 424"/>
              <a:gd name="T36" fmla="*/ 256 w 288"/>
              <a:gd name="T37" fmla="*/ 344 h 424"/>
              <a:gd name="T38" fmla="*/ 32 w 288"/>
              <a:gd name="T39" fmla="*/ 344 h 424"/>
              <a:gd name="T40" fmla="*/ 32 w 288"/>
              <a:gd name="T41" fmla="*/ 64 h 424"/>
              <a:gd name="T42" fmla="*/ 256 w 288"/>
              <a:gd name="T43" fmla="*/ 64 h 424"/>
              <a:gd name="T44" fmla="*/ 240 w 288"/>
              <a:gd name="T45" fmla="*/ 80 h 424"/>
              <a:gd name="T46" fmla="*/ 48 w 288"/>
              <a:gd name="T47" fmla="*/ 80 h 424"/>
              <a:gd name="T48" fmla="*/ 48 w 288"/>
              <a:gd name="T49" fmla="*/ 328 h 424"/>
              <a:gd name="T50" fmla="*/ 240 w 288"/>
              <a:gd name="T51" fmla="*/ 328 h 424"/>
              <a:gd name="T52" fmla="*/ 240 w 288"/>
              <a:gd name="T53" fmla="*/ 80 h 424"/>
              <a:gd name="T54" fmla="*/ 40 w 288"/>
              <a:gd name="T55" fmla="*/ 0 h 424"/>
              <a:gd name="T56" fmla="*/ 248 w 288"/>
              <a:gd name="T57" fmla="*/ 0 h 424"/>
              <a:gd name="T58" fmla="*/ 288 w 288"/>
              <a:gd name="T59" fmla="*/ 40 h 424"/>
              <a:gd name="T60" fmla="*/ 288 w 288"/>
              <a:gd name="T61" fmla="*/ 384 h 424"/>
              <a:gd name="T62" fmla="*/ 248 w 288"/>
              <a:gd name="T63" fmla="*/ 424 h 424"/>
              <a:gd name="T64" fmla="*/ 40 w 288"/>
              <a:gd name="T65" fmla="*/ 424 h 424"/>
              <a:gd name="T66" fmla="*/ 0 w 288"/>
              <a:gd name="T67" fmla="*/ 384 h 424"/>
              <a:gd name="T68" fmla="*/ 0 w 288"/>
              <a:gd name="T69" fmla="*/ 40 h 424"/>
              <a:gd name="T70" fmla="*/ 40 w 288"/>
              <a:gd name="T71" fmla="*/ 0 h 424"/>
              <a:gd name="T72" fmla="*/ 248 w 288"/>
              <a:gd name="T73" fmla="*/ 16 h 424"/>
              <a:gd name="T74" fmla="*/ 40 w 288"/>
              <a:gd name="T75" fmla="*/ 16 h 424"/>
              <a:gd name="T76" fmla="*/ 16 w 288"/>
              <a:gd name="T77" fmla="*/ 40 h 424"/>
              <a:gd name="T78" fmla="*/ 16 w 288"/>
              <a:gd name="T79" fmla="*/ 384 h 424"/>
              <a:gd name="T80" fmla="*/ 40 w 288"/>
              <a:gd name="T81" fmla="*/ 408 h 424"/>
              <a:gd name="T82" fmla="*/ 248 w 288"/>
              <a:gd name="T83" fmla="*/ 408 h 424"/>
              <a:gd name="T84" fmla="*/ 272 w 288"/>
              <a:gd name="T85" fmla="*/ 384 h 424"/>
              <a:gd name="T86" fmla="*/ 272 w 288"/>
              <a:gd name="T87" fmla="*/ 40 h 424"/>
              <a:gd name="T88" fmla="*/ 248 w 288"/>
              <a:gd name="T89" fmla="*/ 1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424">
                <a:moveTo>
                  <a:pt x="120" y="48"/>
                </a:moveTo>
                <a:cubicBezTo>
                  <a:pt x="116" y="48"/>
                  <a:pt x="112" y="44"/>
                  <a:pt x="112" y="40"/>
                </a:cubicBezTo>
                <a:cubicBezTo>
                  <a:pt x="112" y="36"/>
                  <a:pt x="116" y="32"/>
                  <a:pt x="12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36"/>
                  <a:pt x="176" y="40"/>
                </a:cubicBezTo>
                <a:cubicBezTo>
                  <a:pt x="176" y="44"/>
                  <a:pt x="172" y="48"/>
                  <a:pt x="168" y="48"/>
                </a:cubicBezTo>
                <a:lnTo>
                  <a:pt x="120" y="48"/>
                </a:lnTo>
                <a:close/>
                <a:moveTo>
                  <a:pt x="144" y="352"/>
                </a:moveTo>
                <a:cubicBezTo>
                  <a:pt x="157" y="352"/>
                  <a:pt x="168" y="363"/>
                  <a:pt x="168" y="376"/>
                </a:cubicBezTo>
                <a:cubicBezTo>
                  <a:pt x="168" y="389"/>
                  <a:pt x="157" y="400"/>
                  <a:pt x="144" y="400"/>
                </a:cubicBezTo>
                <a:cubicBezTo>
                  <a:pt x="131" y="400"/>
                  <a:pt x="120" y="389"/>
                  <a:pt x="120" y="376"/>
                </a:cubicBezTo>
                <a:cubicBezTo>
                  <a:pt x="120" y="363"/>
                  <a:pt x="131" y="352"/>
                  <a:pt x="144" y="352"/>
                </a:cubicBezTo>
                <a:close/>
                <a:moveTo>
                  <a:pt x="144" y="368"/>
                </a:moveTo>
                <a:cubicBezTo>
                  <a:pt x="140" y="368"/>
                  <a:pt x="136" y="371"/>
                  <a:pt x="136" y="376"/>
                </a:cubicBezTo>
                <a:cubicBezTo>
                  <a:pt x="136" y="380"/>
                  <a:pt x="140" y="384"/>
                  <a:pt x="144" y="384"/>
                </a:cubicBezTo>
                <a:cubicBezTo>
                  <a:pt x="149" y="384"/>
                  <a:pt x="152" y="380"/>
                  <a:pt x="152" y="376"/>
                </a:cubicBezTo>
                <a:cubicBezTo>
                  <a:pt x="152" y="371"/>
                  <a:pt x="149" y="368"/>
                  <a:pt x="144" y="368"/>
                </a:cubicBezTo>
                <a:close/>
                <a:moveTo>
                  <a:pt x="256" y="64"/>
                </a:moveTo>
                <a:cubicBezTo>
                  <a:pt x="256" y="344"/>
                  <a:pt x="256" y="344"/>
                  <a:pt x="256" y="344"/>
                </a:cubicBezTo>
                <a:cubicBezTo>
                  <a:pt x="32" y="344"/>
                  <a:pt x="32" y="344"/>
                  <a:pt x="32" y="344"/>
                </a:cubicBezTo>
                <a:cubicBezTo>
                  <a:pt x="32" y="64"/>
                  <a:pt x="32" y="64"/>
                  <a:pt x="32" y="64"/>
                </a:cubicBezTo>
                <a:lnTo>
                  <a:pt x="256" y="64"/>
                </a:lnTo>
                <a:close/>
                <a:moveTo>
                  <a:pt x="240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328"/>
                  <a:pt x="48" y="328"/>
                  <a:pt x="48" y="328"/>
                </a:cubicBezTo>
                <a:cubicBezTo>
                  <a:pt x="240" y="328"/>
                  <a:pt x="240" y="328"/>
                  <a:pt x="240" y="328"/>
                </a:cubicBezTo>
                <a:lnTo>
                  <a:pt x="240" y="80"/>
                </a:lnTo>
                <a:close/>
                <a:moveTo>
                  <a:pt x="40" y="0"/>
                </a:moveTo>
                <a:cubicBezTo>
                  <a:pt x="248" y="0"/>
                  <a:pt x="248" y="0"/>
                  <a:pt x="248" y="0"/>
                </a:cubicBezTo>
                <a:cubicBezTo>
                  <a:pt x="270" y="0"/>
                  <a:pt x="288" y="18"/>
                  <a:pt x="288" y="40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06"/>
                  <a:pt x="270" y="424"/>
                  <a:pt x="248" y="424"/>
                </a:cubicBezTo>
                <a:cubicBezTo>
                  <a:pt x="40" y="424"/>
                  <a:pt x="40" y="424"/>
                  <a:pt x="40" y="424"/>
                </a:cubicBezTo>
                <a:cubicBezTo>
                  <a:pt x="18" y="424"/>
                  <a:pt x="0" y="406"/>
                  <a:pt x="0" y="38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  <a:moveTo>
                  <a:pt x="248" y="16"/>
                </a:moveTo>
                <a:cubicBezTo>
                  <a:pt x="40" y="16"/>
                  <a:pt x="40" y="16"/>
                  <a:pt x="40" y="16"/>
                </a:cubicBezTo>
                <a:cubicBezTo>
                  <a:pt x="27" y="16"/>
                  <a:pt x="16" y="27"/>
                  <a:pt x="16" y="40"/>
                </a:cubicBezTo>
                <a:cubicBezTo>
                  <a:pt x="16" y="384"/>
                  <a:pt x="16" y="384"/>
                  <a:pt x="16" y="384"/>
                </a:cubicBezTo>
                <a:cubicBezTo>
                  <a:pt x="16" y="397"/>
                  <a:pt x="27" y="408"/>
                  <a:pt x="40" y="408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61" y="408"/>
                  <a:pt x="272" y="397"/>
                  <a:pt x="272" y="384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72" y="27"/>
                  <a:pt x="261" y="16"/>
                  <a:pt x="248" y="16"/>
                </a:cubicBezTo>
                <a:close/>
              </a:path>
            </a:pathLst>
          </a:custGeom>
          <a:solidFill>
            <a:srgbClr val="0026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53575A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8" name="10-Point Star 27"/>
          <p:cNvSpPr/>
          <p:nvPr userDrawn="1"/>
        </p:nvSpPr>
        <p:spPr>
          <a:xfrm>
            <a:off x="402335" y="4720167"/>
            <a:ext cx="1769533" cy="1769533"/>
          </a:xfrm>
          <a:prstGeom prst="star10">
            <a:avLst>
              <a:gd name="adj" fmla="val 36052"/>
              <a:gd name="hf" fmla="val 105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53575A"/>
                </a:solidFill>
              </a:rPr>
              <a:t>SAMPLE SLIDE</a:t>
            </a:r>
          </a:p>
        </p:txBody>
      </p:sp>
    </p:spTree>
    <p:extLst/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24" y="0"/>
            <a:ext cx="4913376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864681"/>
            <a:ext cx="8234494" cy="2206645"/>
          </a:xfrm>
        </p:spPr>
        <p:txBody>
          <a:bodyPr/>
          <a:lstStyle>
            <a:lvl1pPr>
              <a:defRPr sz="8800" b="0">
                <a:solidFill>
                  <a:srgbClr val="004B87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1000" y="4700759"/>
            <a:ext cx="3458131" cy="4244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0" i="0">
                <a:solidFill>
                  <a:srgbClr val="00A9E0"/>
                </a:solidFill>
                <a:latin typeface="Arial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6311036"/>
            <a:ext cx="3169158" cy="16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411613"/>
            <a:ext cx="1577157" cy="419435"/>
          </a:xfrm>
          <a:prstGeom prst="rect">
            <a:avLst/>
          </a:prstGeom>
        </p:spPr>
      </p:pic>
    </p:spTree>
    <p:extLst/>
  </p:cSld>
  <p:clrMapOvr>
    <a:masterClrMapping/>
  </p:clrMapOvr>
  <p:transition spd="slow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24" y="0"/>
            <a:ext cx="491337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2778" y="-675503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600"/>
              </a:spcAft>
              <a:buClr>
                <a:srgbClr val="159FE8"/>
              </a:buClr>
              <a:buFont typeface="Calibri" pitchFamily="34" charset="0"/>
              <a:buNone/>
            </a:pPr>
            <a:endParaRPr lang="en-US" sz="1900" b="1" dirty="0">
              <a:solidFill>
                <a:srgbClr val="777777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24" y="0"/>
            <a:ext cx="4913376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092778" y="-675503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600"/>
              </a:spcAft>
              <a:buClr>
                <a:srgbClr val="159FE8"/>
              </a:buClr>
              <a:buFont typeface="Calibri" pitchFamily="34" charset="0"/>
              <a:buNone/>
            </a:pPr>
            <a:endParaRPr lang="en-US" sz="1900" b="1" dirty="0">
              <a:solidFill>
                <a:srgbClr val="77777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72" y="2062804"/>
            <a:ext cx="5857053" cy="2128195"/>
          </a:xfrm>
          <a:prstGeom prst="rect">
            <a:avLst/>
          </a:prstGeom>
        </p:spPr>
      </p:pic>
    </p:spTree>
    <p:extLst/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/Call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38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25563" y="2658094"/>
            <a:ext cx="10335496" cy="1541817"/>
          </a:xfrm>
          <a:prstGeom prst="rect">
            <a:avLst/>
          </a:prstGeom>
        </p:spPr>
        <p:txBody>
          <a:bodyPr wrap="square" anchor="ctr" anchorCtr="0"/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1" y="6113321"/>
            <a:ext cx="1575816" cy="590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84855" y="6601701"/>
            <a:ext cx="2905869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700" b="0" i="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© 2017 Verisk Analytics, Inc. All rights reserved.</a:t>
            </a:r>
            <a:endParaRPr lang="en-US" sz="700" b="0" i="0" kern="1200" dirty="0">
              <a:solidFill>
                <a:schemeClr val="bg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19299" y="6601701"/>
            <a:ext cx="174625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700" b="1" smtClean="0">
                <a:solidFill>
                  <a:schemeClr val="bg1"/>
                </a:solidFill>
              </a:rPr>
              <a:t>‹#›</a:t>
            </a:fld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38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8784855" y="6601701"/>
            <a:ext cx="2905869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700" b="0" i="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© 2018 Insurance Services Office,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719299" y="6601701"/>
            <a:ext cx="174625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700" b="1" smtClean="0">
                <a:solidFill>
                  <a:schemeClr val="bg1"/>
                </a:solidFill>
              </a:rPr>
              <a:t>‹#›</a:t>
            </a:fld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175" y="6102019"/>
            <a:ext cx="1575816" cy="590931"/>
          </a:xfrm>
          <a:prstGeom prst="rect">
            <a:avLst/>
          </a:prstGeom>
        </p:spPr>
      </p:pic>
    </p:spTree>
    <p:extLst/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398" y="88107"/>
            <a:ext cx="231526" cy="2287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65759" y="411480"/>
            <a:ext cx="11521441" cy="0"/>
          </a:xfrm>
          <a:prstGeom prst="line">
            <a:avLst/>
          </a:prstGeom>
          <a:ln>
            <a:solidFill>
              <a:srgbClr val="006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676" y="1861751"/>
            <a:ext cx="12192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600"/>
              </a:spcAft>
              <a:buClr>
                <a:srgbClr val="159FE8"/>
              </a:buClr>
              <a:buFont typeface="Calibri" pitchFamily="34" charset="0"/>
              <a:buNone/>
            </a:pPr>
            <a:endParaRPr lang="en-US" sz="1900" b="1" dirty="0">
              <a:solidFill>
                <a:srgbClr val="777777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9299" y="6601702"/>
            <a:ext cx="174625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700" b="1" smtClean="0">
                <a:solidFill>
                  <a:srgbClr val="006BA6"/>
                </a:solidFill>
              </a:rPr>
              <a:t>‹#›</a:t>
            </a:fld>
            <a:endParaRPr lang="en-US" sz="700" b="1" dirty="0">
              <a:solidFill>
                <a:srgbClr val="006BA6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45336"/>
            <a:ext cx="11484864" cy="4851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02336" y="685800"/>
            <a:ext cx="11484864" cy="30563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riangle 18"/>
          <p:cNvSpPr/>
          <p:nvPr/>
        </p:nvSpPr>
        <p:spPr>
          <a:xfrm rot="10800000">
            <a:off x="365760" y="411480"/>
            <a:ext cx="100584" cy="82297"/>
          </a:xfrm>
          <a:prstGeom prst="triangle">
            <a:avLst/>
          </a:prstGeom>
          <a:solidFill>
            <a:srgbClr val="00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398" y="88107"/>
            <a:ext cx="231526" cy="22878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65759" y="411480"/>
            <a:ext cx="11521441" cy="0"/>
          </a:xfrm>
          <a:prstGeom prst="line">
            <a:avLst/>
          </a:prstGeom>
          <a:ln>
            <a:solidFill>
              <a:srgbClr val="006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219676" y="1861751"/>
            <a:ext cx="12192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600"/>
              </a:spcAft>
              <a:buClr>
                <a:srgbClr val="159FE8"/>
              </a:buClr>
              <a:buFont typeface="Calibri" pitchFamily="34" charset="0"/>
              <a:buNone/>
            </a:pPr>
            <a:endParaRPr lang="en-US" sz="1900" b="1" dirty="0">
              <a:solidFill>
                <a:srgbClr val="777777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784855" y="6601702"/>
            <a:ext cx="2905869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700" b="0" i="0" kern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rPr>
              <a:t>© 2018 Insurance Services Office, Inc. All rights reserved.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1719299" y="6601702"/>
            <a:ext cx="174625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700" b="1" smtClean="0">
                <a:solidFill>
                  <a:srgbClr val="006BA6"/>
                </a:solidFill>
              </a:rPr>
              <a:t>‹#›</a:t>
            </a:fld>
            <a:endParaRPr lang="en-US" sz="700" b="1" dirty="0">
              <a:solidFill>
                <a:srgbClr val="006BA6"/>
              </a:solidFill>
            </a:endParaRPr>
          </a:p>
        </p:txBody>
      </p:sp>
      <p:sp>
        <p:nvSpPr>
          <p:cNvPr id="24" name="Triangle 23"/>
          <p:cNvSpPr/>
          <p:nvPr userDrawn="1"/>
        </p:nvSpPr>
        <p:spPr>
          <a:xfrm rot="10800000">
            <a:off x="365760" y="411480"/>
            <a:ext cx="100584" cy="82297"/>
          </a:xfrm>
          <a:prstGeom prst="triangle">
            <a:avLst/>
          </a:prstGeom>
          <a:solidFill>
            <a:srgbClr val="00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6613521"/>
            <a:ext cx="1677289" cy="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  <p:sldLayoutId id="2147483773" r:id="rId7"/>
    <p:sldLayoutId id="2147483774" r:id="rId8"/>
    <p:sldLayoutId id="2147483775" r:id="rId9"/>
  </p:sldLayoutIdLst>
  <p:transition spd="slow"/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400" b="1" i="0" kern="1200">
          <a:solidFill>
            <a:srgbClr val="004B87"/>
          </a:solidFill>
          <a:effectLst/>
          <a:latin typeface="Arial" charset="0"/>
          <a:ea typeface="+mj-ea"/>
          <a:cs typeface="+mj-cs"/>
        </a:defRPr>
      </a:lvl1pPr>
    </p:titleStyle>
    <p:bodyStyle>
      <a:lvl1pPr marL="171450" indent="-171450" algn="l" defTabSz="914377" rtl="0" eaLnBrk="1" latinLnBrk="0" hangingPunct="1">
        <a:spcBef>
          <a:spcPts val="200"/>
        </a:spcBef>
        <a:buClr>
          <a:srgbClr val="005F99"/>
        </a:buClr>
        <a:buFont typeface="Arial" pitchFamily="34" charset="0"/>
        <a:buChar char="•"/>
        <a:tabLst/>
        <a:defRPr sz="1600" b="0" i="0" kern="1200">
          <a:solidFill>
            <a:srgbClr val="53575A"/>
          </a:solidFill>
          <a:latin typeface="Arial" charset="0"/>
          <a:ea typeface="+mn-ea"/>
          <a:cs typeface="+mn-cs"/>
        </a:defRPr>
      </a:lvl1pPr>
      <a:lvl2pPr marL="400050" indent="-228600" algn="l" defTabSz="914377" rtl="0" eaLnBrk="1" latinLnBrk="0" hangingPunct="1">
        <a:spcBef>
          <a:spcPts val="200"/>
        </a:spcBef>
        <a:buClr>
          <a:srgbClr val="005F99"/>
        </a:buClr>
        <a:buFont typeface="Calibri" pitchFamily="34" charset="0"/>
        <a:buChar char="–"/>
        <a:tabLst/>
        <a:defRPr sz="1600" b="0" i="0" kern="1200">
          <a:solidFill>
            <a:srgbClr val="53575A"/>
          </a:solidFill>
          <a:latin typeface="Arial" charset="0"/>
          <a:ea typeface="+mn-ea"/>
          <a:cs typeface="+mn-cs"/>
        </a:defRPr>
      </a:lvl2pPr>
      <a:lvl3pPr marL="571500" indent="-171450" algn="l" defTabSz="914377" rtl="0" eaLnBrk="1" latinLnBrk="0" hangingPunct="1">
        <a:spcBef>
          <a:spcPts val="200"/>
        </a:spcBef>
        <a:buClr>
          <a:srgbClr val="005F99"/>
        </a:buClr>
        <a:buFont typeface="Arial"/>
        <a:buChar char="•"/>
        <a:tabLst>
          <a:tab pos="571500" algn="l"/>
        </a:tabLst>
        <a:defRPr sz="1600" b="0" i="0" kern="1200">
          <a:solidFill>
            <a:srgbClr val="53575A"/>
          </a:solidFill>
          <a:latin typeface="Arial" charset="0"/>
          <a:ea typeface="+mn-ea"/>
          <a:cs typeface="+mn-cs"/>
        </a:defRPr>
      </a:lvl3pPr>
      <a:lvl4pPr marL="800100" indent="-228600" algn="l" defTabSz="914377" rtl="0" eaLnBrk="1" latinLnBrk="0" hangingPunct="1">
        <a:spcBef>
          <a:spcPts val="200"/>
        </a:spcBef>
        <a:buClr>
          <a:srgbClr val="005F99"/>
        </a:buClr>
        <a:buFont typeface="Arial" pitchFamily="34" charset="0"/>
        <a:buChar char="–"/>
        <a:tabLst/>
        <a:defRPr sz="1600" b="0" i="0" kern="1200">
          <a:solidFill>
            <a:srgbClr val="53575A"/>
          </a:solidFill>
          <a:latin typeface="Arial" charset="0"/>
          <a:ea typeface="+mn-ea"/>
          <a:cs typeface="+mn-cs"/>
        </a:defRPr>
      </a:lvl4pPr>
      <a:lvl5pPr marL="971550" indent="-171450" algn="l" defTabSz="914377" rtl="0" eaLnBrk="1" latinLnBrk="0" hangingPunct="1">
        <a:spcBef>
          <a:spcPts val="200"/>
        </a:spcBef>
        <a:buClr>
          <a:srgbClr val="005F99"/>
        </a:buClr>
        <a:buFont typeface="Arial"/>
        <a:buChar char="•"/>
        <a:tabLst/>
        <a:defRPr sz="1600" b="0" i="0" kern="1200">
          <a:solidFill>
            <a:srgbClr val="53575A"/>
          </a:solidFill>
          <a:latin typeface="Arial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orient="horz" pos="2160" userDrawn="1">
          <p15:clr>
            <a:srgbClr val="F26B43"/>
          </p15:clr>
        </p15:guide>
        <p15:guide id="13" pos="3840" userDrawn="1">
          <p15:clr>
            <a:srgbClr val="F26B43"/>
          </p15:clr>
        </p15:guide>
        <p15:guide id="14" pos="240" userDrawn="1">
          <p15:clr>
            <a:srgbClr val="F26B43"/>
          </p15:clr>
        </p15:guide>
        <p15:guide id="15" pos="7488" userDrawn="1">
          <p15:clr>
            <a:srgbClr val="F26B43"/>
          </p15:clr>
        </p15:guide>
        <p15:guide id="16" orient="horz" pos="4088" userDrawn="1">
          <p15:clr>
            <a:srgbClr val="F26B43"/>
          </p15:clr>
        </p15:guide>
        <p15:guide id="17" orient="horz" pos="288" userDrawn="1">
          <p15:clr>
            <a:srgbClr val="F26B43"/>
          </p15:clr>
        </p15:guide>
        <p15:guide id="18" orient="horz" pos="1032" userDrawn="1">
          <p15:clr>
            <a:srgbClr val="F26B43"/>
          </p15:clr>
        </p15:guide>
        <p15:guide id="19" orient="horz" pos="4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rojects.invisionapp.com/share/3GFDA3BET2B#/screens/27575143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3932" y="2667071"/>
            <a:ext cx="5461391" cy="2077081"/>
          </a:xfrm>
        </p:spPr>
        <p:txBody>
          <a:bodyPr>
            <a:normAutofit/>
          </a:bodyPr>
          <a:lstStyle/>
          <a:p>
            <a:r>
              <a:rPr lang="en-US" sz="4800" dirty="0"/>
              <a:t>Profitable Growth </a:t>
            </a:r>
            <a:r>
              <a:rPr lang="en-US" sz="4800"/>
              <a:t>Analytics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1732500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9DB7DD0-B37C-4BA0-8AF2-82C8BFECFA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2356" y="100584"/>
            <a:ext cx="4965700" cy="238760"/>
          </a:xfrm>
        </p:spPr>
        <p:txBody>
          <a:bodyPr/>
          <a:lstStyle/>
          <a:p>
            <a:r>
              <a:rPr lang="en-US" dirty="0"/>
              <a:t>Profitable Growth Analytics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C23BD8B-88EE-40C6-A69A-A2229039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8" y="685800"/>
            <a:ext cx="11300224" cy="302580"/>
          </a:xfrm>
        </p:spPr>
        <p:txBody>
          <a:bodyPr/>
          <a:lstStyle/>
          <a:p>
            <a:r>
              <a:rPr lang="en-US" dirty="0"/>
              <a:t>Vision &amp; Mission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9EDBC63-26C7-4623-8AF1-FDCC0139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56" y="1446724"/>
            <a:ext cx="11330206" cy="272186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59CBE8"/>
                </a:solidFill>
              </a:rPr>
              <a:t>Vision: </a:t>
            </a:r>
          </a:p>
          <a:p>
            <a:pPr marL="0" indent="0" algn="ctr">
              <a:buNone/>
            </a:pPr>
            <a:r>
              <a:rPr lang="en-US" sz="2000" b="1" i="1" dirty="0"/>
              <a:t>Create a </a:t>
            </a:r>
            <a:r>
              <a:rPr lang="en-US" sz="2000" b="1" i="1" dirty="0">
                <a:solidFill>
                  <a:srgbClr val="92D050"/>
                </a:solidFill>
              </a:rPr>
              <a:t>centralized</a:t>
            </a:r>
            <a:r>
              <a:rPr lang="en-US" sz="2000" b="1" i="1" dirty="0"/>
              <a:t>, </a:t>
            </a:r>
            <a:r>
              <a:rPr lang="en-US" sz="2000" b="1" i="1" dirty="0">
                <a:solidFill>
                  <a:srgbClr val="92D050"/>
                </a:solidFill>
              </a:rPr>
              <a:t>integrated</a:t>
            </a:r>
            <a:r>
              <a:rPr lang="en-US" sz="2000" b="1" i="1" dirty="0"/>
              <a:t>, and </a:t>
            </a:r>
            <a:r>
              <a:rPr lang="en-US" sz="2000" b="1" i="1" dirty="0">
                <a:solidFill>
                  <a:srgbClr val="92D050"/>
                </a:solidFill>
              </a:rPr>
              <a:t>harmonized </a:t>
            </a:r>
            <a:r>
              <a:rPr lang="en-US" sz="2000" b="1" i="1" dirty="0"/>
              <a:t>platform accessing key components from the </a:t>
            </a:r>
            <a:r>
              <a:rPr lang="en-US" sz="2000" b="1" i="1" dirty="0">
                <a:solidFill>
                  <a:srgbClr val="92D050"/>
                </a:solidFill>
              </a:rPr>
              <a:t>ISO data solutions </a:t>
            </a:r>
            <a:r>
              <a:rPr lang="en-US" sz="2000" b="1" i="1" dirty="0"/>
              <a:t>that support </a:t>
            </a:r>
            <a:r>
              <a:rPr lang="en-US" sz="2000" b="1" i="1" dirty="0">
                <a:solidFill>
                  <a:srgbClr val="92D050"/>
                </a:solidFill>
              </a:rPr>
              <a:t>growing profitably</a:t>
            </a:r>
            <a:r>
              <a:rPr lang="en-US" sz="2000" b="1" i="1" dirty="0"/>
              <a:t>.</a:t>
            </a:r>
            <a:r>
              <a:rPr lang="en-US" sz="2000" dirty="0"/>
              <a:t>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59CBE8"/>
                </a:solidFill>
              </a:rPr>
              <a:t>Mission:</a:t>
            </a:r>
            <a:r>
              <a:rPr lang="en-US" sz="2800" dirty="0">
                <a:solidFill>
                  <a:srgbClr val="59CBE8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000" dirty="0"/>
              <a:t>New Profitable Growth Analytics solution will </a:t>
            </a:r>
            <a:r>
              <a:rPr lang="en-US" sz="2000" dirty="0">
                <a:solidFill>
                  <a:srgbClr val="92D050"/>
                </a:solidFill>
              </a:rPr>
              <a:t>focus on workflow </a:t>
            </a:r>
            <a:r>
              <a:rPr lang="en-US" sz="2000" dirty="0"/>
              <a:t>and allow insurers to seamlessly: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Pinpoint growth opportunities with </a:t>
            </a:r>
            <a:r>
              <a:rPr lang="en-US" b="1" i="1" dirty="0">
                <a:solidFill>
                  <a:srgbClr val="92D050"/>
                </a:solidFill>
              </a:rPr>
              <a:t>ISO MarketStance </a:t>
            </a:r>
            <a:r>
              <a:rPr lang="en-US" b="1" i="1" dirty="0"/>
              <a:t>solutions</a:t>
            </a:r>
            <a:r>
              <a:rPr lang="en-US" b="1" dirty="0"/>
              <a:t>;</a:t>
            </a:r>
          </a:p>
          <a:p>
            <a:pPr lvl="1"/>
            <a:r>
              <a:rPr lang="en-US" b="1" dirty="0"/>
              <a:t>Evaluate historical profitability and benchmark current performance through </a:t>
            </a:r>
            <a:r>
              <a:rPr lang="en-US" b="1" i="1" dirty="0">
                <a:solidFill>
                  <a:srgbClr val="92D050"/>
                </a:solidFill>
              </a:rPr>
              <a:t>DataCube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92D050"/>
                </a:solidFill>
              </a:rPr>
              <a:t>Market Landscape</a:t>
            </a:r>
            <a:r>
              <a:rPr lang="en-US" b="1" dirty="0"/>
              <a:t>;</a:t>
            </a:r>
          </a:p>
          <a:p>
            <a:pPr lvl="1"/>
            <a:r>
              <a:rPr lang="en-US" b="1" dirty="0"/>
              <a:t>Monitor recent rate changes via </a:t>
            </a:r>
            <a:r>
              <a:rPr lang="en-US" b="1" i="1" dirty="0">
                <a:solidFill>
                  <a:srgbClr val="92D050"/>
                </a:solidFill>
              </a:rPr>
              <a:t>MarketWatch</a:t>
            </a:r>
            <a:r>
              <a:rPr lang="en-US" b="1" dirty="0"/>
              <a:t>; and</a:t>
            </a:r>
          </a:p>
          <a:p>
            <a:pPr lvl="1"/>
            <a:r>
              <a:rPr lang="en-US" b="1" dirty="0"/>
              <a:t>Analyze the portfolio impact of loss cost and rule changes with </a:t>
            </a:r>
            <a:r>
              <a:rPr lang="en-US" b="1" i="1" dirty="0">
                <a:solidFill>
                  <a:srgbClr val="92D050"/>
                </a:solidFill>
              </a:rPr>
              <a:t>Portfolio Outcome Visualizer</a:t>
            </a:r>
            <a:endParaRPr lang="en-US" b="1" dirty="0">
              <a:solidFill>
                <a:srgbClr val="92D05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30422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2338" y="685800"/>
            <a:ext cx="11467276" cy="302580"/>
          </a:xfrm>
        </p:spPr>
        <p:txBody>
          <a:bodyPr/>
          <a:lstStyle/>
          <a:p>
            <a:r>
              <a:rPr lang="en-US" dirty="0"/>
              <a:t>PGA Dashboard – Phase 1 MVP</a:t>
            </a:r>
            <a:br>
              <a:rPr lang="en-US" dirty="0"/>
            </a:br>
            <a:r>
              <a:rPr lang="en-US" sz="1800" dirty="0"/>
              <a:t>Prototype </a:t>
            </a:r>
            <a:r>
              <a:rPr lang="nb-NO" sz="1800" dirty="0"/>
              <a:t>Link</a:t>
            </a:r>
            <a:r>
              <a:rPr lang="nb-NO" dirty="0"/>
              <a:t> </a:t>
            </a:r>
            <a:r>
              <a:rPr lang="nb-NO" sz="1800" dirty="0"/>
              <a:t>- </a:t>
            </a:r>
            <a:r>
              <a:rPr lang="nb-NO" sz="1800" b="0" dirty="0">
                <a:hlinkClick r:id="rId2"/>
              </a:rPr>
              <a:t>https://projects.invisionapp.com/share/3GFDA3BET2B#/screens/275751432</a:t>
            </a:r>
            <a:endParaRPr lang="en-US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0459D-393C-4AB9-A823-AEEBCA4C21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Profitable Growth Analytics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D0A36-C5CA-4D31-9DBD-AB23C2F1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20" y="1453576"/>
            <a:ext cx="6783478" cy="50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747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08791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570&quot;&gt;&lt;property id=&quot;20148&quot; value=&quot;5&quot;/&gt;&lt;property id=&quot;20300&quot; value=&quot;Slide 2&quot;/&gt;&lt;property id=&quot;20307&quot; value=&quot;285&quot;/&gt;&lt;/object&gt;&lt;object type=&quot;3&quot; unique_id=&quot;10587&quot;&gt;&lt;property id=&quot;20148&quot; value=&quot;5&quot;/&gt;&lt;property id=&quot;20300&quot; value=&quot;Slide 3&quot;/&gt;&lt;property id=&quot;20307&quot; value=&quot;286&quot;/&gt;&lt;/object&gt;&lt;object type=&quot;3&quot; unique_id=&quot;10690&quot;&gt;&lt;property id=&quot;20148&quot; value=&quot;5&quot;/&gt;&lt;property id=&quot;20300&quot; value=&quot;Slide 4&quot;/&gt;&lt;property id=&quot;20307&quot; value=&quot;287&quot;/&gt;&lt;/object&gt;&lt;object type=&quot;3&quot; unique_id=&quot;10745&quot;&gt;&lt;property id=&quot;20148&quot; value=&quot;5&quot;/&gt;&lt;property id=&quot;20300&quot; value=&quot;Slide 5&quot;/&gt;&lt;property id=&quot;20307&quot; value=&quot;288&quot;/&gt;&lt;/object&gt;&lt;object type=&quot;3&quot; unique_id=&quot;10879&quot;&gt;&lt;property id=&quot;20148&quot; value=&quot;5&quot;/&gt;&lt;property id=&quot;20300&quot; value=&quot;Slide 11&quot;/&gt;&lt;property id=&quot;20307&quot; value=&quot;289&quot;/&gt;&lt;/object&gt;&lt;object type=&quot;3&quot; unique_id=&quot;11589&quot;&gt;&lt;property id=&quot;20148&quot; value=&quot;5&quot;/&gt;&lt;property id=&quot;20300&quot; value=&quot;Slide 6&quot;/&gt;&lt;property id=&quot;20307&quot; value=&quot;299&quot;/&gt;&lt;/object&gt;&lt;object type=&quot;3&quot; unique_id=&quot;11590&quot;&gt;&lt;property id=&quot;20148&quot; value=&quot;5&quot;/&gt;&lt;property id=&quot;20300&quot; value=&quot;Slide 7&quot;/&gt;&lt;property id=&quot;20307&quot; value=&quot;297&quot;/&gt;&lt;/object&gt;&lt;object type=&quot;3&quot; unique_id=&quot;11591&quot;&gt;&lt;property id=&quot;20148&quot; value=&quot;5&quot;/&gt;&lt;property id=&quot;20300&quot; value=&quot;Slide 8&quot;/&gt;&lt;property id=&quot;20307&quot; value=&quot;300&quot;/&gt;&lt;/object&gt;&lt;object type=&quot;3&quot; unique_id=&quot;11592&quot;&gt;&lt;property id=&quot;20148&quot; value=&quot;5&quot;/&gt;&lt;property id=&quot;20300&quot; value=&quot;Slide 9&quot;/&gt;&lt;property id=&quot;20307&quot; value=&quot;301&quot;/&gt;&lt;/object&gt;&lt;object type=&quot;3&quot; unique_id=&quot;11593&quot;&gt;&lt;property id=&quot;20148&quot; value=&quot;5&quot;/&gt;&lt;property id=&quot;20300&quot; value=&quot;Slide 10&quot;/&gt;&lt;property id=&quot;20307&quot; value=&quot;302&quot;/&gt;&lt;/object&gt;&lt;object type=&quot;3&quot; unique_id=&quot;11594&quot;&gt;&lt;property id=&quot;20148&quot; value=&quot;5&quot;/&gt;&lt;property id=&quot;20300&quot; value=&quot;Slide 16&quot;/&gt;&lt;property id=&quot;20307&quot; value=&quot;303&quot;/&gt;&lt;/object&gt;&lt;object type=&quot;3&quot; unique_id=&quot;11595&quot;&gt;&lt;property id=&quot;20148&quot; value=&quot;5&quot;/&gt;&lt;property id=&quot;20300&quot; value=&quot;Slide 12&quot;/&gt;&lt;property id=&quot;20307&quot; value=&quot;305&quot;/&gt;&lt;/object&gt;&lt;object type=&quot;3&quot; unique_id=&quot;11723&quot;&gt;&lt;property id=&quot;20148&quot; value=&quot;5&quot;/&gt;&lt;property id=&quot;20300&quot; value=&quot;Slide 13&quot;/&gt;&lt;property id=&quot;20307&quot; value=&quot;306&quot;/&gt;&lt;/object&gt;&lt;object type=&quot;3&quot; unique_id=&quot;11724&quot;&gt;&lt;property id=&quot;20148&quot; value=&quot;5&quot;/&gt;&lt;property id=&quot;20300&quot; value=&quot;Slide 14&quot;/&gt;&lt;property id=&quot;20307&quot; value=&quot;307&quot;/&gt;&lt;/object&gt;&lt;object type=&quot;3&quot; unique_id=&quot;12390&quot;&gt;&lt;property id=&quot;20148&quot; value=&quot;5&quot;/&gt;&lt;property id=&quot;20300&quot; value=&quot;Slide 17&quot;/&gt;&lt;property id=&quot;20307&quot; value=&quot;309&quot;/&gt;&lt;/object&gt;&lt;object type=&quot;3&quot; unique_id=&quot;12427&quot;&gt;&lt;property id=&quot;20148&quot; value=&quot;5&quot;/&gt;&lt;property id=&quot;20300&quot; value=&quot;Slide 15&quot;/&gt;&lt;property id=&quot;20307&quot; value=&quot;31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erisk Widescreen Theme">
  <a:themeElements>
    <a:clrScheme name="Verisk">
      <a:dk1>
        <a:srgbClr val="53575A"/>
      </a:dk1>
      <a:lt1>
        <a:srgbClr val="FFFFFF"/>
      </a:lt1>
      <a:dk2>
        <a:srgbClr val="004B87"/>
      </a:dk2>
      <a:lt2>
        <a:srgbClr val="006BA6"/>
      </a:lt2>
      <a:accent1>
        <a:srgbClr val="004B86"/>
      </a:accent1>
      <a:accent2>
        <a:srgbClr val="00B8E6"/>
      </a:accent2>
      <a:accent3>
        <a:srgbClr val="40C1AB"/>
      </a:accent3>
      <a:accent4>
        <a:srgbClr val="00324A"/>
      </a:accent4>
      <a:accent5>
        <a:srgbClr val="007FB5"/>
      </a:accent5>
      <a:accent6>
        <a:srgbClr val="83BD08"/>
      </a:accent6>
      <a:hlink>
        <a:srgbClr val="00B8E7"/>
      </a:hlink>
      <a:folHlink>
        <a:srgbClr val="FE5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 anchor="t" anchorCtr="0">
        <a:noAutofit/>
      </a:bodyPr>
      <a:lstStyle>
        <a:defPPr marL="0" indent="0">
          <a:spcBef>
            <a:spcPts val="200"/>
          </a:spcBef>
          <a:spcAft>
            <a:spcPts val="600"/>
          </a:spcAft>
          <a:buClr>
            <a:srgbClr val="159FE8"/>
          </a:buClr>
          <a:buFont typeface="Calibri" pitchFamily="34" charset="0"/>
          <a:buNone/>
          <a:defRPr sz="1900" b="1" dirty="0">
            <a:solidFill>
              <a:srgbClr val="777777"/>
            </a:solidFill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risk-16x9-Template-New" id="{E0A6081D-0065-D148-AA74-780146DCE0C0}" vid="{EA11FA5A-E79B-E049-BEE7-B8533D392A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Active xmlns="ad7b8f56-549e-4fb6-8f9b-852d12893999">false</Active>
    <Screen_x0020_16x9 xmlns="ad7b8f56-549e-4fb6-8f9b-852d12893999">/Verisk-16x9-Template-ISO_Copyright-2017.pptx</Screen_x0020_16x9>
    <Print_x0020_4x3 xmlns="ad7b8f56-549e-4fb6-8f9b-852d12893999">/Verisk-4x3-Template-ISO_Copyright-2017.pptx</Print_x0020_4x3>
    <Updated xmlns="ad7b8f56-549e-4fb6-8f9b-852d12893999">Nov 2017</Updated>
    <Order0 xmlns="ad7b8f56-549e-4fb6-8f9b-852d12893999">3</Order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3417DC4D10A4E88C863C20D0B81BD" ma:contentTypeVersion="13" ma:contentTypeDescription="Create a new document." ma:contentTypeScope="" ma:versionID="8f2b3fb8e717f123a7333b1c3f472065">
  <xsd:schema xmlns:xsd="http://www.w3.org/2001/XMLSchema" xmlns:xs="http://www.w3.org/2001/XMLSchema" xmlns:p="http://schemas.microsoft.com/office/2006/metadata/properties" xmlns:ns1="http://schemas.microsoft.com/sharepoint/v3" xmlns:ns2="830d0ca3-9f32-4503-90df-deff11cd0900" xmlns:ns3="ad7b8f56-549e-4fb6-8f9b-852d12893999" targetNamespace="http://schemas.microsoft.com/office/2006/metadata/properties" ma:root="true" ma:fieldsID="7044ea14c5c48ba8901c9f7bc8a1453c" ns1:_="" ns2:_="" ns3:_="">
    <xsd:import namespace="http://schemas.microsoft.com/sharepoint/v3"/>
    <xsd:import namespace="830d0ca3-9f32-4503-90df-deff11cd0900"/>
    <xsd:import namespace="ad7b8f56-549e-4fb6-8f9b-852d1289399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Active" minOccurs="0"/>
                <xsd:element ref="ns3:Updated" minOccurs="0"/>
                <xsd:element ref="ns3:Screen_x0020_16x9" minOccurs="0"/>
                <xsd:element ref="ns3:Print_x0020_4x3" minOccurs="0"/>
                <xsd:element ref="ns3:Order0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d0ca3-9f32-4503-90df-deff11cd09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b8f56-549e-4fb6-8f9b-852d12893999" elementFormDefault="qualified">
    <xsd:import namespace="http://schemas.microsoft.com/office/2006/documentManagement/types"/>
    <xsd:import namespace="http://schemas.microsoft.com/office/infopath/2007/PartnerControls"/>
    <xsd:element name="Active" ma:index="13" nillable="true" ma:displayName="Active" ma:default="0" ma:internalName="Active">
      <xsd:simpleType>
        <xsd:restriction base="dms:Boolean"/>
      </xsd:simpleType>
    </xsd:element>
    <xsd:element name="Updated" ma:index="14" nillable="true" ma:displayName="Updated" ma:internalName="Updated">
      <xsd:simpleType>
        <xsd:restriction base="dms:Text">
          <xsd:maxLength value="255"/>
        </xsd:restriction>
      </xsd:simpleType>
    </xsd:element>
    <xsd:element name="Screen_x0020_16x9" ma:index="15" nillable="true" ma:displayName="Screen 16x9" ma:internalName="Screen_x0020_16x9">
      <xsd:simpleType>
        <xsd:restriction base="dms:Text">
          <xsd:maxLength value="255"/>
        </xsd:restriction>
      </xsd:simpleType>
    </xsd:element>
    <xsd:element name="Print_x0020_4x3" ma:index="16" nillable="true" ma:displayName="Print 4x3" ma:internalName="Print_x0020_4x3">
      <xsd:simpleType>
        <xsd:restriction base="dms:Text">
          <xsd:maxLength value="255"/>
        </xsd:restriction>
      </xsd:simpleType>
    </xsd:element>
    <xsd:element name="Order0" ma:index="18" nillable="true" ma:displayName="Order" ma:decimals="0" ma:description="Order for active items" ma:internalName="Order0">
      <xsd:simpleType>
        <xsd:restriction base="dms:Number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4E54A-6B94-41CA-8C8E-2331412E237F}">
  <ds:schemaRefs>
    <ds:schemaRef ds:uri="ad7b8f56-549e-4fb6-8f9b-852d12893999"/>
    <ds:schemaRef ds:uri="http://schemas.microsoft.com/office/infopath/2007/PartnerControls"/>
    <ds:schemaRef ds:uri="830d0ca3-9f32-4503-90df-deff11cd0900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349B7B5-AC31-43B5-A4BA-582859BE7D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3B589-43EC-4F19-98CB-A7BCB284F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0d0ca3-9f32-4503-90df-deff11cd0900"/>
    <ds:schemaRef ds:uri="ad7b8f56-549e-4fb6-8f9b-852d12893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Verisk-16x9-Template-New</Template>
  <TotalTime>23426</TotalTime>
  <Words>110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Verisk Widescreen Theme</vt:lpstr>
      <vt:lpstr>Profitable Growth Analytics </vt:lpstr>
      <vt:lpstr>Vision &amp; Mission</vt:lpstr>
      <vt:lpstr>PGA Dashboard – Phase 1 MVP Prototype Link - https://projects.invisionapp.com/share/3GFDA3BET2B#/screens/275751432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Verisk Template Insurance Market</dc:title>
  <dc:creator>Rutkowski, Michael</dc:creator>
  <cp:lastModifiedBy>Verma, Samit</cp:lastModifiedBy>
  <cp:revision>71</cp:revision>
  <cp:lastPrinted>2017-07-07T15:44:45Z</cp:lastPrinted>
  <dcterms:created xsi:type="dcterms:W3CDTF">2017-09-29T22:49:18Z</dcterms:created>
  <dcterms:modified xsi:type="dcterms:W3CDTF">2018-10-03T15:36:36Z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0x010100DA13417DC4D10A4E88C863C20D0B81BD</vt:lpwstr>
  </property>
</Properties>
</file>