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32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32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20800-835D-4286-B071-BAC417259B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F39FA-666C-423E-B521-3791CB834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Intersection of Biology, Computer Science, and Statistics</a:t>
          </a:r>
        </a:p>
      </dgm:t>
    </dgm:pt>
    <dgm:pt modelId="{4C86E72D-48F2-4D94-A795-B90066D0E735}" type="parTrans" cxnId="{A1E4531A-2537-4B23-AD43-6DFF4ED65429}">
      <dgm:prSet/>
      <dgm:spPr/>
      <dgm:t>
        <a:bodyPr/>
        <a:lstStyle/>
        <a:p>
          <a:endParaRPr lang="en-US"/>
        </a:p>
      </dgm:t>
    </dgm:pt>
    <dgm:pt modelId="{E023DFAB-517F-4835-9F3C-73FA98BD4FC5}" type="sibTrans" cxnId="{A1E4531A-2537-4B23-AD43-6DFF4ED65429}">
      <dgm:prSet/>
      <dgm:spPr/>
      <dgm:t>
        <a:bodyPr/>
        <a:lstStyle/>
        <a:p>
          <a:endParaRPr lang="en-US"/>
        </a:p>
      </dgm:t>
    </dgm:pt>
    <dgm:pt modelId="{B276A4CF-4016-4536-A119-F98078424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Definition:</a:t>
          </a:r>
        </a:p>
      </dgm:t>
    </dgm:pt>
    <dgm:pt modelId="{4B6588DE-FD10-4BA8-9B87-D145E4A11C8D}" type="parTrans" cxnId="{71159C10-1697-49F5-83CE-1060DD4FC0BF}">
      <dgm:prSet/>
      <dgm:spPr/>
      <dgm:t>
        <a:bodyPr/>
        <a:lstStyle/>
        <a:p>
          <a:endParaRPr lang="en-US"/>
        </a:p>
      </dgm:t>
    </dgm:pt>
    <dgm:pt modelId="{004362F8-DD78-42D2-B84E-5B1868CCDA0D}" type="sibTrans" cxnId="{71159C10-1697-49F5-83CE-1060DD4FC0BF}">
      <dgm:prSet/>
      <dgm:spPr/>
      <dgm:t>
        <a:bodyPr/>
        <a:lstStyle/>
        <a:p>
          <a:endParaRPr lang="en-US"/>
        </a:p>
      </dgm:t>
    </dgm:pt>
    <dgm:pt modelId="{059F9EDB-EE2B-4E9E-8B0D-DAD51B16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Bioinformatics is the application of computational tools and techniques to capture, store, analyze, and interpret biological data</a:t>
          </a:r>
        </a:p>
      </dgm:t>
    </dgm:pt>
    <dgm:pt modelId="{C3E75292-B235-476A-9B64-D746FF000342}" type="parTrans" cxnId="{B6C90678-9AB7-4698-B1EC-04EB6E1807BF}">
      <dgm:prSet/>
      <dgm:spPr/>
      <dgm:t>
        <a:bodyPr/>
        <a:lstStyle/>
        <a:p>
          <a:endParaRPr lang="en-US"/>
        </a:p>
      </dgm:t>
    </dgm:pt>
    <dgm:pt modelId="{379F85E9-FE00-4067-9DF8-C8403799D20F}" type="sibTrans" cxnId="{B6C90678-9AB7-4698-B1EC-04EB6E1807BF}">
      <dgm:prSet/>
      <dgm:spPr/>
      <dgm:t>
        <a:bodyPr/>
        <a:lstStyle/>
        <a:p>
          <a:endParaRPr lang="en-US"/>
        </a:p>
      </dgm:t>
    </dgm:pt>
    <dgm:pt modelId="{4EB47944-AE8F-412A-B019-E809A74855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Research Areas:</a:t>
          </a:r>
        </a:p>
      </dgm:t>
    </dgm:pt>
    <dgm:pt modelId="{5401DF32-FB32-4BEC-B144-A9F906FC2A13}" type="parTrans" cxnId="{27ED1A36-2FD2-4B0A-936B-6F461840D832}">
      <dgm:prSet/>
      <dgm:spPr/>
      <dgm:t>
        <a:bodyPr/>
        <a:lstStyle/>
        <a:p>
          <a:endParaRPr lang="en-US"/>
        </a:p>
      </dgm:t>
    </dgm:pt>
    <dgm:pt modelId="{89299910-B465-446D-A22F-C1B8DE05936F}" type="sibTrans" cxnId="{27ED1A36-2FD2-4B0A-936B-6F461840D832}">
      <dgm:prSet/>
      <dgm:spPr/>
      <dgm:t>
        <a:bodyPr/>
        <a:lstStyle/>
        <a:p>
          <a:endParaRPr lang="en-US"/>
        </a:p>
      </dgm:t>
    </dgm:pt>
    <dgm:pt modelId="{4CB5B301-7F6A-415D-8B76-5439DC993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Genomics: DNA/RNA sequence analysis</a:t>
          </a:r>
        </a:p>
      </dgm:t>
    </dgm:pt>
    <dgm:pt modelId="{5FDDEA78-3D7A-4F86-92DA-2F67D8C2DA1B}" type="parTrans" cxnId="{625DF239-D818-46D8-958E-5CF9CF51501E}">
      <dgm:prSet/>
      <dgm:spPr/>
      <dgm:t>
        <a:bodyPr/>
        <a:lstStyle/>
        <a:p>
          <a:endParaRPr lang="en-US"/>
        </a:p>
      </dgm:t>
    </dgm:pt>
    <dgm:pt modelId="{B8D55987-87F5-41FF-B455-A0363E49F4BE}" type="sibTrans" cxnId="{625DF239-D818-46D8-958E-5CF9CF51501E}">
      <dgm:prSet/>
      <dgm:spPr/>
      <dgm:t>
        <a:bodyPr/>
        <a:lstStyle/>
        <a:p>
          <a:endParaRPr lang="en-US"/>
        </a:p>
      </dgm:t>
    </dgm:pt>
    <dgm:pt modelId="{EA80EBCB-F52B-4724-A09E-E928F7D86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Proteomics: Protein structure and function prediction</a:t>
          </a:r>
        </a:p>
      </dgm:t>
    </dgm:pt>
    <dgm:pt modelId="{BE1EA69C-D8C5-4472-A940-BC5DA8D56A59}" type="parTrans" cxnId="{678D1D13-64B7-4CF2-B032-1ED06928EDE4}">
      <dgm:prSet/>
      <dgm:spPr/>
      <dgm:t>
        <a:bodyPr/>
        <a:lstStyle/>
        <a:p>
          <a:endParaRPr lang="en-US"/>
        </a:p>
      </dgm:t>
    </dgm:pt>
    <dgm:pt modelId="{58ED3205-2947-44B7-AEEA-ED5087C15A16}" type="sibTrans" cxnId="{678D1D13-64B7-4CF2-B032-1ED06928EDE4}">
      <dgm:prSet/>
      <dgm:spPr/>
      <dgm:t>
        <a:bodyPr/>
        <a:lstStyle/>
        <a:p>
          <a:endParaRPr lang="en-US"/>
        </a:p>
      </dgm:t>
    </dgm:pt>
    <dgm:pt modelId="{545D7236-31D7-4752-AA72-DD3F7624F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Systems Biology: Network analysis and pathway modeling</a:t>
          </a:r>
        </a:p>
      </dgm:t>
    </dgm:pt>
    <dgm:pt modelId="{3A1E63F3-7DA1-4D6C-AAEE-A7AEFF3B33BB}" type="parTrans" cxnId="{C4764A95-4E7E-43A2-9F0D-D4ED01893F60}">
      <dgm:prSet/>
      <dgm:spPr/>
      <dgm:t>
        <a:bodyPr/>
        <a:lstStyle/>
        <a:p>
          <a:endParaRPr lang="en-US"/>
        </a:p>
      </dgm:t>
    </dgm:pt>
    <dgm:pt modelId="{499D7578-4CF7-4250-B53B-72948947E1F5}" type="sibTrans" cxnId="{C4764A95-4E7E-43A2-9F0D-D4ED01893F60}">
      <dgm:prSet/>
      <dgm:spPr/>
      <dgm:t>
        <a:bodyPr/>
        <a:lstStyle/>
        <a:p>
          <a:endParaRPr lang="en-US"/>
        </a:p>
      </dgm:t>
    </dgm:pt>
    <dgm:pt modelId="{D7F87F1C-3B9D-4542-B798-F9C8D77F7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Phylogenetics: Evolutionary relationships</a:t>
          </a:r>
        </a:p>
      </dgm:t>
    </dgm:pt>
    <dgm:pt modelId="{DDC190A2-B1C2-4C8C-8EB9-DF48DEBF4367}" type="parTrans" cxnId="{92070A0A-F91E-496D-9ED2-11A18745AE31}">
      <dgm:prSet/>
      <dgm:spPr/>
      <dgm:t>
        <a:bodyPr/>
        <a:lstStyle/>
        <a:p>
          <a:endParaRPr lang="en-US"/>
        </a:p>
      </dgm:t>
    </dgm:pt>
    <dgm:pt modelId="{2B3C9C81-2511-45BC-B62D-53186AA05FD2}" type="sibTrans" cxnId="{92070A0A-F91E-496D-9ED2-11A18745AE31}">
      <dgm:prSet/>
      <dgm:spPr/>
      <dgm:t>
        <a:bodyPr/>
        <a:lstStyle/>
        <a:p>
          <a:endParaRPr lang="en-US"/>
        </a:p>
      </dgm:t>
    </dgm:pt>
    <dgm:pt modelId="{48D17839-9F8C-4C1D-9DC6-967D1E6B5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Metagenomics: Microbial community analysis</a:t>
          </a:r>
        </a:p>
      </dgm:t>
    </dgm:pt>
    <dgm:pt modelId="{8FDE3090-5C85-4C6B-A9E8-71A7BE229B13}" type="parTrans" cxnId="{5BBA7D8C-7908-4D09-B389-0B12A701C458}">
      <dgm:prSet/>
      <dgm:spPr/>
      <dgm:t>
        <a:bodyPr/>
        <a:lstStyle/>
        <a:p>
          <a:endParaRPr lang="en-US"/>
        </a:p>
      </dgm:t>
    </dgm:pt>
    <dgm:pt modelId="{B9005E45-B925-4793-811C-06BE71EFACCE}" type="sibTrans" cxnId="{5BBA7D8C-7908-4D09-B389-0B12A701C458}">
      <dgm:prSet/>
      <dgm:spPr/>
      <dgm:t>
        <a:bodyPr/>
        <a:lstStyle/>
        <a:p>
          <a:endParaRPr lang="en-US"/>
        </a:p>
      </dgm:t>
    </dgm:pt>
    <dgm:pt modelId="{2EC301AA-1742-4410-8F96-8C1765C1DC2F}" type="pres">
      <dgm:prSet presAssocID="{8A720800-835D-4286-B071-BAC417259B38}" presName="root" presStyleCnt="0">
        <dgm:presLayoutVars>
          <dgm:dir/>
          <dgm:resizeHandles val="exact"/>
        </dgm:presLayoutVars>
      </dgm:prSet>
      <dgm:spPr/>
    </dgm:pt>
    <dgm:pt modelId="{401262AD-4CC9-4349-83F8-251F472D76F9}" type="pres">
      <dgm:prSet presAssocID="{578F39FA-666C-423E-B521-3791CB834DD9}" presName="compNode" presStyleCnt="0"/>
      <dgm:spPr/>
    </dgm:pt>
    <dgm:pt modelId="{7D864023-8911-4AE0-BDC0-BB4668CFF80B}" type="pres">
      <dgm:prSet presAssocID="{578F39FA-666C-423E-B521-3791CB834DD9}" presName="bgRect" presStyleLbl="bgShp" presStyleIdx="0" presStyleCnt="3"/>
      <dgm:spPr/>
    </dgm:pt>
    <dgm:pt modelId="{5A85182F-70BF-443E-BFEA-65A90E560A2B}" type="pres">
      <dgm:prSet presAssocID="{578F39FA-666C-423E-B521-3791CB834D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C5994E5-07E5-4C3D-A5A7-1567F462A035}" type="pres">
      <dgm:prSet presAssocID="{578F39FA-666C-423E-B521-3791CB834DD9}" presName="spaceRect" presStyleCnt="0"/>
      <dgm:spPr/>
    </dgm:pt>
    <dgm:pt modelId="{BE29222F-5E1D-46DD-A233-CCFB4584340B}" type="pres">
      <dgm:prSet presAssocID="{578F39FA-666C-423E-B521-3791CB834DD9}" presName="parTx" presStyleLbl="revTx" presStyleIdx="0" presStyleCnt="5">
        <dgm:presLayoutVars>
          <dgm:chMax val="0"/>
          <dgm:chPref val="0"/>
        </dgm:presLayoutVars>
      </dgm:prSet>
      <dgm:spPr/>
    </dgm:pt>
    <dgm:pt modelId="{52691E3F-F5DA-4950-B82F-81A82F75988A}" type="pres">
      <dgm:prSet presAssocID="{E023DFAB-517F-4835-9F3C-73FA98BD4FC5}" presName="sibTrans" presStyleCnt="0"/>
      <dgm:spPr/>
    </dgm:pt>
    <dgm:pt modelId="{AEDD8667-3DBA-465D-A6D8-B8989DC1DB63}" type="pres">
      <dgm:prSet presAssocID="{B276A4CF-4016-4536-A119-F98078424C79}" presName="compNode" presStyleCnt="0"/>
      <dgm:spPr/>
    </dgm:pt>
    <dgm:pt modelId="{39E59212-1280-4101-8B3E-B28B8EA5D862}" type="pres">
      <dgm:prSet presAssocID="{B276A4CF-4016-4536-A119-F98078424C79}" presName="bgRect" presStyleLbl="bgShp" presStyleIdx="1" presStyleCnt="3" custLinFactNeighborX="0" custLinFactNeighborY="5707"/>
      <dgm:spPr/>
    </dgm:pt>
    <dgm:pt modelId="{889BEF14-D9E9-472D-999C-43F9D40CB8D0}" type="pres">
      <dgm:prSet presAssocID="{B276A4CF-4016-4536-A119-F98078424C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9169CF-2666-41DF-B85D-E2AD4A708867}" type="pres">
      <dgm:prSet presAssocID="{B276A4CF-4016-4536-A119-F98078424C79}" presName="spaceRect" presStyleCnt="0"/>
      <dgm:spPr/>
    </dgm:pt>
    <dgm:pt modelId="{3D761210-D241-424A-9187-197AEB008C66}" type="pres">
      <dgm:prSet presAssocID="{B276A4CF-4016-4536-A119-F98078424C79}" presName="parTx" presStyleLbl="revTx" presStyleIdx="1" presStyleCnt="5">
        <dgm:presLayoutVars>
          <dgm:chMax val="0"/>
          <dgm:chPref val="0"/>
        </dgm:presLayoutVars>
      </dgm:prSet>
      <dgm:spPr/>
    </dgm:pt>
    <dgm:pt modelId="{0A0F590D-C3B2-4490-A43E-E254FA91BDF7}" type="pres">
      <dgm:prSet presAssocID="{B276A4CF-4016-4536-A119-F98078424C79}" presName="desTx" presStyleLbl="revTx" presStyleIdx="2" presStyleCnt="5" custScaleX="112621" custScaleY="96594" custLinFactNeighborX="-7967" custLinFactNeighborY="15157">
        <dgm:presLayoutVars/>
      </dgm:prSet>
      <dgm:spPr/>
    </dgm:pt>
    <dgm:pt modelId="{AD4F4F70-FA6A-46F3-96BD-B86AE4BA258A}" type="pres">
      <dgm:prSet presAssocID="{004362F8-DD78-42D2-B84E-5B1868CCDA0D}" presName="sibTrans" presStyleCnt="0"/>
      <dgm:spPr/>
    </dgm:pt>
    <dgm:pt modelId="{0DEDB8DF-DC52-4E16-A913-2F02628A0409}" type="pres">
      <dgm:prSet presAssocID="{4EB47944-AE8F-412A-B019-E809A74855CC}" presName="compNode" presStyleCnt="0"/>
      <dgm:spPr/>
    </dgm:pt>
    <dgm:pt modelId="{464753B3-9A58-44C5-AD5D-399381149EF1}" type="pres">
      <dgm:prSet presAssocID="{4EB47944-AE8F-412A-B019-E809A74855CC}" presName="bgRect" presStyleLbl="bgShp" presStyleIdx="2" presStyleCnt="3"/>
      <dgm:spPr/>
    </dgm:pt>
    <dgm:pt modelId="{7A43739C-23E7-42DE-875A-BADCBC2234F8}" type="pres">
      <dgm:prSet presAssocID="{4EB47944-AE8F-412A-B019-E809A74855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D1790D4-1DFA-48AB-9C02-6E636A5AA727}" type="pres">
      <dgm:prSet presAssocID="{4EB47944-AE8F-412A-B019-E809A74855CC}" presName="spaceRect" presStyleCnt="0"/>
      <dgm:spPr/>
    </dgm:pt>
    <dgm:pt modelId="{121705E3-3083-4B3A-997A-BFCB2099D77B}" type="pres">
      <dgm:prSet presAssocID="{4EB47944-AE8F-412A-B019-E809A74855CC}" presName="parTx" presStyleLbl="revTx" presStyleIdx="3" presStyleCnt="5">
        <dgm:presLayoutVars>
          <dgm:chMax val="0"/>
          <dgm:chPref val="0"/>
        </dgm:presLayoutVars>
      </dgm:prSet>
      <dgm:spPr/>
    </dgm:pt>
    <dgm:pt modelId="{6F5B8E86-B120-4CDD-8E26-87486D51697A}" type="pres">
      <dgm:prSet presAssocID="{4EB47944-AE8F-412A-B019-E809A74855CC}" presName="desTx" presStyleLbl="revTx" presStyleIdx="4" presStyleCnt="5" custScaleX="129463">
        <dgm:presLayoutVars/>
      </dgm:prSet>
      <dgm:spPr/>
    </dgm:pt>
  </dgm:ptLst>
  <dgm:cxnLst>
    <dgm:cxn modelId="{0775E103-661E-4051-9DB3-8FC859AB85D0}" type="presOf" srcId="{545D7236-31D7-4752-AA72-DD3F7624FE83}" destId="{6F5B8E86-B120-4CDD-8E26-87486D51697A}" srcOrd="0" destOrd="2" presId="urn:microsoft.com/office/officeart/2018/2/layout/IconVerticalSolidList"/>
    <dgm:cxn modelId="{92070A0A-F91E-496D-9ED2-11A18745AE31}" srcId="{4EB47944-AE8F-412A-B019-E809A74855CC}" destId="{D7F87F1C-3B9D-4542-B798-F9C8D77F71C8}" srcOrd="3" destOrd="0" parTransId="{DDC190A2-B1C2-4C8C-8EB9-DF48DEBF4367}" sibTransId="{2B3C9C81-2511-45BC-B62D-53186AA05FD2}"/>
    <dgm:cxn modelId="{71159C10-1697-49F5-83CE-1060DD4FC0BF}" srcId="{8A720800-835D-4286-B071-BAC417259B38}" destId="{B276A4CF-4016-4536-A119-F98078424C79}" srcOrd="1" destOrd="0" parTransId="{4B6588DE-FD10-4BA8-9B87-D145E4A11C8D}" sibTransId="{004362F8-DD78-42D2-B84E-5B1868CCDA0D}"/>
    <dgm:cxn modelId="{678D1D13-64B7-4CF2-B032-1ED06928EDE4}" srcId="{4EB47944-AE8F-412A-B019-E809A74855CC}" destId="{EA80EBCB-F52B-4724-A09E-E928F7D86AB5}" srcOrd="1" destOrd="0" parTransId="{BE1EA69C-D8C5-4472-A940-BC5DA8D56A59}" sibTransId="{58ED3205-2947-44B7-AEEA-ED5087C15A16}"/>
    <dgm:cxn modelId="{A1E4531A-2537-4B23-AD43-6DFF4ED65429}" srcId="{8A720800-835D-4286-B071-BAC417259B38}" destId="{578F39FA-666C-423E-B521-3791CB834DD9}" srcOrd="0" destOrd="0" parTransId="{4C86E72D-48F2-4D94-A795-B90066D0E735}" sibTransId="{E023DFAB-517F-4835-9F3C-73FA98BD4FC5}"/>
    <dgm:cxn modelId="{86B0AA33-FE72-4433-8C36-98B6D4878AB4}" type="presOf" srcId="{4EB47944-AE8F-412A-B019-E809A74855CC}" destId="{121705E3-3083-4B3A-997A-BFCB2099D77B}" srcOrd="0" destOrd="0" presId="urn:microsoft.com/office/officeart/2018/2/layout/IconVerticalSolidList"/>
    <dgm:cxn modelId="{27ED1A36-2FD2-4B0A-936B-6F461840D832}" srcId="{8A720800-835D-4286-B071-BAC417259B38}" destId="{4EB47944-AE8F-412A-B019-E809A74855CC}" srcOrd="2" destOrd="0" parTransId="{5401DF32-FB32-4BEC-B144-A9F906FC2A13}" sibTransId="{89299910-B465-446D-A22F-C1B8DE05936F}"/>
    <dgm:cxn modelId="{625DF239-D818-46D8-958E-5CF9CF51501E}" srcId="{4EB47944-AE8F-412A-B019-E809A74855CC}" destId="{4CB5B301-7F6A-415D-8B76-5439DC993781}" srcOrd="0" destOrd="0" parTransId="{5FDDEA78-3D7A-4F86-92DA-2F67D8C2DA1B}" sibTransId="{B8D55987-87F5-41FF-B455-A0363E49F4BE}"/>
    <dgm:cxn modelId="{AF242F6F-2F59-44EE-96E9-6A268827686D}" type="presOf" srcId="{B276A4CF-4016-4536-A119-F98078424C79}" destId="{3D761210-D241-424A-9187-197AEB008C66}" srcOrd="0" destOrd="0" presId="urn:microsoft.com/office/officeart/2018/2/layout/IconVerticalSolidList"/>
    <dgm:cxn modelId="{B6C90678-9AB7-4698-B1EC-04EB6E1807BF}" srcId="{B276A4CF-4016-4536-A119-F98078424C79}" destId="{059F9EDB-EE2B-4E9E-8B0D-DAD51B1636CF}" srcOrd="0" destOrd="0" parTransId="{C3E75292-B235-476A-9B64-D746FF000342}" sibTransId="{379F85E9-FE00-4067-9DF8-C8403799D20F}"/>
    <dgm:cxn modelId="{907EDC79-B068-430B-AB55-FE1670ACCF26}" type="presOf" srcId="{4CB5B301-7F6A-415D-8B76-5439DC993781}" destId="{6F5B8E86-B120-4CDD-8E26-87486D51697A}" srcOrd="0" destOrd="0" presId="urn:microsoft.com/office/officeart/2018/2/layout/IconVerticalSolidList"/>
    <dgm:cxn modelId="{CAC0807E-A1A9-4EE0-8346-7824D3A595E2}" type="presOf" srcId="{8A720800-835D-4286-B071-BAC417259B38}" destId="{2EC301AA-1742-4410-8F96-8C1765C1DC2F}" srcOrd="0" destOrd="0" presId="urn:microsoft.com/office/officeart/2018/2/layout/IconVerticalSolidList"/>
    <dgm:cxn modelId="{24F0E589-511D-4A9B-8742-8392A19E7FFA}" type="presOf" srcId="{059F9EDB-EE2B-4E9E-8B0D-DAD51B1636CF}" destId="{0A0F590D-C3B2-4490-A43E-E254FA91BDF7}" srcOrd="0" destOrd="0" presId="urn:microsoft.com/office/officeart/2018/2/layout/IconVerticalSolidList"/>
    <dgm:cxn modelId="{5BBA7D8C-7908-4D09-B389-0B12A701C458}" srcId="{4EB47944-AE8F-412A-B019-E809A74855CC}" destId="{48D17839-9F8C-4C1D-9DC6-967D1E6B56CB}" srcOrd="4" destOrd="0" parTransId="{8FDE3090-5C85-4C6B-A9E8-71A7BE229B13}" sibTransId="{B9005E45-B925-4793-811C-06BE71EFACCE}"/>
    <dgm:cxn modelId="{C4764A95-4E7E-43A2-9F0D-D4ED01893F60}" srcId="{4EB47944-AE8F-412A-B019-E809A74855CC}" destId="{545D7236-31D7-4752-AA72-DD3F7624FE83}" srcOrd="2" destOrd="0" parTransId="{3A1E63F3-7DA1-4D6C-AAEE-A7AEFF3B33BB}" sibTransId="{499D7578-4CF7-4250-B53B-72948947E1F5}"/>
    <dgm:cxn modelId="{3DAFDEA7-2FB3-433A-A030-159BB39C40A7}" type="presOf" srcId="{578F39FA-666C-423E-B521-3791CB834DD9}" destId="{BE29222F-5E1D-46DD-A233-CCFB4584340B}" srcOrd="0" destOrd="0" presId="urn:microsoft.com/office/officeart/2018/2/layout/IconVerticalSolidList"/>
    <dgm:cxn modelId="{994729B5-20F7-4538-8AAD-7CEFA33549A8}" type="presOf" srcId="{EA80EBCB-F52B-4724-A09E-E928F7D86AB5}" destId="{6F5B8E86-B120-4CDD-8E26-87486D51697A}" srcOrd="0" destOrd="1" presId="urn:microsoft.com/office/officeart/2018/2/layout/IconVerticalSolidList"/>
    <dgm:cxn modelId="{89C2E1C4-C80C-4AED-9FA5-931870AF4D39}" type="presOf" srcId="{48D17839-9F8C-4C1D-9DC6-967D1E6B56CB}" destId="{6F5B8E86-B120-4CDD-8E26-87486D51697A}" srcOrd="0" destOrd="4" presId="urn:microsoft.com/office/officeart/2018/2/layout/IconVerticalSolidList"/>
    <dgm:cxn modelId="{AA0706D9-5480-4A47-A05F-BBDC4E0B072D}" type="presOf" srcId="{D7F87F1C-3B9D-4542-B798-F9C8D77F71C8}" destId="{6F5B8E86-B120-4CDD-8E26-87486D51697A}" srcOrd="0" destOrd="3" presId="urn:microsoft.com/office/officeart/2018/2/layout/IconVerticalSolidList"/>
    <dgm:cxn modelId="{F630977F-B4D2-4E31-B2A9-E29BEA1968B0}" type="presParOf" srcId="{2EC301AA-1742-4410-8F96-8C1765C1DC2F}" destId="{401262AD-4CC9-4349-83F8-251F472D76F9}" srcOrd="0" destOrd="0" presId="urn:microsoft.com/office/officeart/2018/2/layout/IconVerticalSolidList"/>
    <dgm:cxn modelId="{C96E2C62-EAF8-4839-ADE1-FBFF41FCBB1A}" type="presParOf" srcId="{401262AD-4CC9-4349-83F8-251F472D76F9}" destId="{7D864023-8911-4AE0-BDC0-BB4668CFF80B}" srcOrd="0" destOrd="0" presId="urn:microsoft.com/office/officeart/2018/2/layout/IconVerticalSolidList"/>
    <dgm:cxn modelId="{74B03D00-3E87-4992-9A40-4165B6198A29}" type="presParOf" srcId="{401262AD-4CC9-4349-83F8-251F472D76F9}" destId="{5A85182F-70BF-443E-BFEA-65A90E560A2B}" srcOrd="1" destOrd="0" presId="urn:microsoft.com/office/officeart/2018/2/layout/IconVerticalSolidList"/>
    <dgm:cxn modelId="{5AC7F36D-641D-44FD-81E9-21FD593F85AA}" type="presParOf" srcId="{401262AD-4CC9-4349-83F8-251F472D76F9}" destId="{9C5994E5-07E5-4C3D-A5A7-1567F462A035}" srcOrd="2" destOrd="0" presId="urn:microsoft.com/office/officeart/2018/2/layout/IconVerticalSolidList"/>
    <dgm:cxn modelId="{E766A98C-73EF-4370-96FD-794CE19CC34E}" type="presParOf" srcId="{401262AD-4CC9-4349-83F8-251F472D76F9}" destId="{BE29222F-5E1D-46DD-A233-CCFB4584340B}" srcOrd="3" destOrd="0" presId="urn:microsoft.com/office/officeart/2018/2/layout/IconVerticalSolidList"/>
    <dgm:cxn modelId="{212B02C5-0653-4C38-8394-87B557F1F210}" type="presParOf" srcId="{2EC301AA-1742-4410-8F96-8C1765C1DC2F}" destId="{52691E3F-F5DA-4950-B82F-81A82F75988A}" srcOrd="1" destOrd="0" presId="urn:microsoft.com/office/officeart/2018/2/layout/IconVerticalSolidList"/>
    <dgm:cxn modelId="{CAC8140F-DCC0-4891-9701-414F624022F7}" type="presParOf" srcId="{2EC301AA-1742-4410-8F96-8C1765C1DC2F}" destId="{AEDD8667-3DBA-465D-A6D8-B8989DC1DB63}" srcOrd="2" destOrd="0" presId="urn:microsoft.com/office/officeart/2018/2/layout/IconVerticalSolidList"/>
    <dgm:cxn modelId="{0C5E578D-A731-409B-A6C4-6D0A6B23F394}" type="presParOf" srcId="{AEDD8667-3DBA-465D-A6D8-B8989DC1DB63}" destId="{39E59212-1280-4101-8B3E-B28B8EA5D862}" srcOrd="0" destOrd="0" presId="urn:microsoft.com/office/officeart/2018/2/layout/IconVerticalSolidList"/>
    <dgm:cxn modelId="{2F8D4E3C-5521-44D2-BDE4-6BC0D0930A74}" type="presParOf" srcId="{AEDD8667-3DBA-465D-A6D8-B8989DC1DB63}" destId="{889BEF14-D9E9-472D-999C-43F9D40CB8D0}" srcOrd="1" destOrd="0" presId="urn:microsoft.com/office/officeart/2018/2/layout/IconVerticalSolidList"/>
    <dgm:cxn modelId="{5C859A9C-9AA6-48D4-B1C2-E99FE81DCF02}" type="presParOf" srcId="{AEDD8667-3DBA-465D-A6D8-B8989DC1DB63}" destId="{6D9169CF-2666-41DF-B85D-E2AD4A708867}" srcOrd="2" destOrd="0" presId="urn:microsoft.com/office/officeart/2018/2/layout/IconVerticalSolidList"/>
    <dgm:cxn modelId="{ED4207A2-1EDD-4ABA-9D65-A9B12E60C583}" type="presParOf" srcId="{AEDD8667-3DBA-465D-A6D8-B8989DC1DB63}" destId="{3D761210-D241-424A-9187-197AEB008C66}" srcOrd="3" destOrd="0" presId="urn:microsoft.com/office/officeart/2018/2/layout/IconVerticalSolidList"/>
    <dgm:cxn modelId="{33384FCE-08C1-4E9E-B7F4-5A38445F121A}" type="presParOf" srcId="{AEDD8667-3DBA-465D-A6D8-B8989DC1DB63}" destId="{0A0F590D-C3B2-4490-A43E-E254FA91BDF7}" srcOrd="4" destOrd="0" presId="urn:microsoft.com/office/officeart/2018/2/layout/IconVerticalSolidList"/>
    <dgm:cxn modelId="{ECC538D4-3ED1-4194-B3CA-EB0EEC4CCBA6}" type="presParOf" srcId="{2EC301AA-1742-4410-8F96-8C1765C1DC2F}" destId="{AD4F4F70-FA6A-46F3-96BD-B86AE4BA258A}" srcOrd="3" destOrd="0" presId="urn:microsoft.com/office/officeart/2018/2/layout/IconVerticalSolidList"/>
    <dgm:cxn modelId="{19DE8E39-9336-4219-BBF8-360FD9EE4BAB}" type="presParOf" srcId="{2EC301AA-1742-4410-8F96-8C1765C1DC2F}" destId="{0DEDB8DF-DC52-4E16-A913-2F02628A0409}" srcOrd="4" destOrd="0" presId="urn:microsoft.com/office/officeart/2018/2/layout/IconVerticalSolidList"/>
    <dgm:cxn modelId="{C110D678-2F39-42F8-BD23-FAE9C9CD0666}" type="presParOf" srcId="{0DEDB8DF-DC52-4E16-A913-2F02628A0409}" destId="{464753B3-9A58-44C5-AD5D-399381149EF1}" srcOrd="0" destOrd="0" presId="urn:microsoft.com/office/officeart/2018/2/layout/IconVerticalSolidList"/>
    <dgm:cxn modelId="{6D1F3CB3-CFC1-44FA-BDA4-78A827F1C008}" type="presParOf" srcId="{0DEDB8DF-DC52-4E16-A913-2F02628A0409}" destId="{7A43739C-23E7-42DE-875A-BADCBC2234F8}" srcOrd="1" destOrd="0" presId="urn:microsoft.com/office/officeart/2018/2/layout/IconVerticalSolidList"/>
    <dgm:cxn modelId="{EE21E40B-BF40-4ABE-8275-05DA011319EB}" type="presParOf" srcId="{0DEDB8DF-DC52-4E16-A913-2F02628A0409}" destId="{BD1790D4-1DFA-48AB-9C02-6E636A5AA727}" srcOrd="2" destOrd="0" presId="urn:microsoft.com/office/officeart/2018/2/layout/IconVerticalSolidList"/>
    <dgm:cxn modelId="{4A8EADA5-6F5F-48AD-B383-8BC8E07A160E}" type="presParOf" srcId="{0DEDB8DF-DC52-4E16-A913-2F02628A0409}" destId="{121705E3-3083-4B3A-997A-BFCB2099D77B}" srcOrd="3" destOrd="0" presId="urn:microsoft.com/office/officeart/2018/2/layout/IconVerticalSolidList"/>
    <dgm:cxn modelId="{DF37FA3A-B819-4DFF-BBA7-8856531BE9BC}" type="presParOf" srcId="{0DEDB8DF-DC52-4E16-A913-2F02628A0409}" destId="{6F5B8E86-B120-4CDD-8E26-87486D5169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EE0D5D-88DF-46F8-88A4-56C6A56E3B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B5ED9D-C56D-490B-A5B4-2DACFE5CDF4A}">
      <dgm:prSet/>
      <dgm:spPr/>
      <dgm:t>
        <a:bodyPr/>
        <a:lstStyle/>
        <a:p>
          <a:r>
            <a:rPr lang="en-US"/>
            <a:t>Analysis script development</a:t>
          </a:r>
        </a:p>
      </dgm:t>
    </dgm:pt>
    <dgm:pt modelId="{1AC58D99-87B8-4D58-9603-C13F59B14F94}" type="parTrans" cxnId="{1CD9FD71-8511-4085-B09B-35F9B3366FCE}">
      <dgm:prSet/>
      <dgm:spPr/>
      <dgm:t>
        <a:bodyPr/>
        <a:lstStyle/>
        <a:p>
          <a:endParaRPr lang="en-US"/>
        </a:p>
      </dgm:t>
    </dgm:pt>
    <dgm:pt modelId="{151C666F-02C9-428A-8AC6-45F6BB659F22}" type="sibTrans" cxnId="{1CD9FD71-8511-4085-B09B-35F9B3366FCE}">
      <dgm:prSet/>
      <dgm:spPr/>
      <dgm:t>
        <a:bodyPr/>
        <a:lstStyle/>
        <a:p>
          <a:endParaRPr lang="en-US"/>
        </a:p>
      </dgm:t>
    </dgm:pt>
    <dgm:pt modelId="{CFC7EBEA-A7D4-432F-AF85-414983FAC741}">
      <dgm:prSet/>
      <dgm:spPr/>
      <dgm:t>
        <a:bodyPr/>
        <a:lstStyle/>
        <a:p>
          <a:r>
            <a:rPr lang="en-US"/>
            <a:t>Pipeline version management</a:t>
          </a:r>
        </a:p>
      </dgm:t>
    </dgm:pt>
    <dgm:pt modelId="{EE63CD48-DB23-41EA-84D3-F29A90E3FC2D}" type="parTrans" cxnId="{F42B1CC6-0B6D-4C8E-9273-C00CF12C207A}">
      <dgm:prSet/>
      <dgm:spPr/>
      <dgm:t>
        <a:bodyPr/>
        <a:lstStyle/>
        <a:p>
          <a:endParaRPr lang="en-US"/>
        </a:p>
      </dgm:t>
    </dgm:pt>
    <dgm:pt modelId="{2E3BE780-35F9-435F-8802-8E571A347575}" type="sibTrans" cxnId="{F42B1CC6-0B6D-4C8E-9273-C00CF12C207A}">
      <dgm:prSet/>
      <dgm:spPr/>
      <dgm:t>
        <a:bodyPr/>
        <a:lstStyle/>
        <a:p>
          <a:endParaRPr lang="en-US"/>
        </a:p>
      </dgm:t>
    </dgm:pt>
    <dgm:pt modelId="{9F596FB7-55E7-4240-BABE-31FD6E505090}">
      <dgm:prSet/>
      <dgm:spPr/>
      <dgm:t>
        <a:bodyPr/>
        <a:lstStyle/>
        <a:p>
          <a:r>
            <a:rPr lang="en-US"/>
            <a:t>Collaborative manuscript writing</a:t>
          </a:r>
        </a:p>
      </dgm:t>
    </dgm:pt>
    <dgm:pt modelId="{7F4592C0-D13A-47BA-AD66-591C6830EFE6}" type="parTrans" cxnId="{8949DACE-1CD7-4E14-9A2A-836D977449AA}">
      <dgm:prSet/>
      <dgm:spPr/>
      <dgm:t>
        <a:bodyPr/>
        <a:lstStyle/>
        <a:p>
          <a:endParaRPr lang="en-US"/>
        </a:p>
      </dgm:t>
    </dgm:pt>
    <dgm:pt modelId="{940C76D4-0967-4478-BDC2-F7C768DA233B}" type="sibTrans" cxnId="{8949DACE-1CD7-4E14-9A2A-836D977449AA}">
      <dgm:prSet/>
      <dgm:spPr/>
      <dgm:t>
        <a:bodyPr/>
        <a:lstStyle/>
        <a:p>
          <a:endParaRPr lang="en-US"/>
        </a:p>
      </dgm:t>
    </dgm:pt>
    <dgm:pt modelId="{73B30FB3-E1BA-4837-8692-CC4A30D0C23D}">
      <dgm:prSet/>
      <dgm:spPr/>
      <dgm:t>
        <a:bodyPr/>
        <a:lstStyle/>
        <a:p>
          <a:r>
            <a:rPr lang="en-US"/>
            <a:t>Data processing workflow tracking</a:t>
          </a:r>
        </a:p>
      </dgm:t>
    </dgm:pt>
    <dgm:pt modelId="{C4E330EE-C383-4D90-80A8-EB3F09128A42}" type="parTrans" cxnId="{0096AA3B-26F7-429E-A02F-CFF6B49BDA00}">
      <dgm:prSet/>
      <dgm:spPr/>
      <dgm:t>
        <a:bodyPr/>
        <a:lstStyle/>
        <a:p>
          <a:endParaRPr lang="en-US"/>
        </a:p>
      </dgm:t>
    </dgm:pt>
    <dgm:pt modelId="{F7EBCAA8-10D7-458B-B67B-1AF2B595E1B3}" type="sibTrans" cxnId="{0096AA3B-26F7-429E-A02F-CFF6B49BDA00}">
      <dgm:prSet/>
      <dgm:spPr/>
      <dgm:t>
        <a:bodyPr/>
        <a:lstStyle/>
        <a:p>
          <a:endParaRPr lang="en-US"/>
        </a:p>
      </dgm:t>
    </dgm:pt>
    <dgm:pt modelId="{28FB631D-CFF7-4C51-8899-A7DBBC10B21C}" type="pres">
      <dgm:prSet presAssocID="{7FEE0D5D-88DF-46F8-88A4-56C6A56E3BBB}" presName="root" presStyleCnt="0">
        <dgm:presLayoutVars>
          <dgm:dir/>
          <dgm:resizeHandles val="exact"/>
        </dgm:presLayoutVars>
      </dgm:prSet>
      <dgm:spPr/>
    </dgm:pt>
    <dgm:pt modelId="{D4020264-8288-41DE-82E8-54FC724477F9}" type="pres">
      <dgm:prSet presAssocID="{FBB5ED9D-C56D-490B-A5B4-2DACFE5CDF4A}" presName="compNode" presStyleCnt="0"/>
      <dgm:spPr/>
    </dgm:pt>
    <dgm:pt modelId="{B5BC1D3D-6804-4A87-AA2E-4AC14D72CA58}" type="pres">
      <dgm:prSet presAssocID="{FBB5ED9D-C56D-490B-A5B4-2DACFE5CDF4A}" presName="bgRect" presStyleLbl="bgShp" presStyleIdx="0" presStyleCnt="4"/>
      <dgm:spPr/>
    </dgm:pt>
    <dgm:pt modelId="{D40C719F-0DF6-4D2C-BA2E-2AE1CDB1784D}" type="pres">
      <dgm:prSet presAssocID="{FBB5ED9D-C56D-490B-A5B4-2DACFE5CDF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2F3211-CDF7-4C29-95FB-69E0A6774CFB}" type="pres">
      <dgm:prSet presAssocID="{FBB5ED9D-C56D-490B-A5B4-2DACFE5CDF4A}" presName="spaceRect" presStyleCnt="0"/>
      <dgm:spPr/>
    </dgm:pt>
    <dgm:pt modelId="{6D0A6CD8-5331-4F36-AD13-19425FABFEFA}" type="pres">
      <dgm:prSet presAssocID="{FBB5ED9D-C56D-490B-A5B4-2DACFE5CDF4A}" presName="parTx" presStyleLbl="revTx" presStyleIdx="0" presStyleCnt="4">
        <dgm:presLayoutVars>
          <dgm:chMax val="0"/>
          <dgm:chPref val="0"/>
        </dgm:presLayoutVars>
      </dgm:prSet>
      <dgm:spPr/>
    </dgm:pt>
    <dgm:pt modelId="{456E18DB-1989-4B2D-8E3F-84BA5082EF1B}" type="pres">
      <dgm:prSet presAssocID="{151C666F-02C9-428A-8AC6-45F6BB659F22}" presName="sibTrans" presStyleCnt="0"/>
      <dgm:spPr/>
    </dgm:pt>
    <dgm:pt modelId="{21E99B89-199B-410B-81C9-F8E7AD59F00A}" type="pres">
      <dgm:prSet presAssocID="{CFC7EBEA-A7D4-432F-AF85-414983FAC741}" presName="compNode" presStyleCnt="0"/>
      <dgm:spPr/>
    </dgm:pt>
    <dgm:pt modelId="{E9F0AE25-44C9-487A-8E39-C864501AB8E7}" type="pres">
      <dgm:prSet presAssocID="{CFC7EBEA-A7D4-432F-AF85-414983FAC741}" presName="bgRect" presStyleLbl="bgShp" presStyleIdx="1" presStyleCnt="4"/>
      <dgm:spPr/>
    </dgm:pt>
    <dgm:pt modelId="{90FE37A9-AD20-40A9-9747-504D147DD92F}" type="pres">
      <dgm:prSet presAssocID="{CFC7EBEA-A7D4-432F-AF85-414983FAC7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7171A91-260C-4B7A-91CA-E617D1DE1FC3}" type="pres">
      <dgm:prSet presAssocID="{CFC7EBEA-A7D4-432F-AF85-414983FAC741}" presName="spaceRect" presStyleCnt="0"/>
      <dgm:spPr/>
    </dgm:pt>
    <dgm:pt modelId="{33C71946-57C7-4464-AE57-06EB70EC6CB1}" type="pres">
      <dgm:prSet presAssocID="{CFC7EBEA-A7D4-432F-AF85-414983FAC741}" presName="parTx" presStyleLbl="revTx" presStyleIdx="1" presStyleCnt="4">
        <dgm:presLayoutVars>
          <dgm:chMax val="0"/>
          <dgm:chPref val="0"/>
        </dgm:presLayoutVars>
      </dgm:prSet>
      <dgm:spPr/>
    </dgm:pt>
    <dgm:pt modelId="{EFAF825E-FCBC-4333-B7F3-6D747DFEDA88}" type="pres">
      <dgm:prSet presAssocID="{2E3BE780-35F9-435F-8802-8E571A347575}" presName="sibTrans" presStyleCnt="0"/>
      <dgm:spPr/>
    </dgm:pt>
    <dgm:pt modelId="{17285376-8FB4-4B3D-9936-B74ED4077071}" type="pres">
      <dgm:prSet presAssocID="{9F596FB7-55E7-4240-BABE-31FD6E505090}" presName="compNode" presStyleCnt="0"/>
      <dgm:spPr/>
    </dgm:pt>
    <dgm:pt modelId="{2199E206-C3D3-4E6A-AB0E-E00D6EC43B5D}" type="pres">
      <dgm:prSet presAssocID="{9F596FB7-55E7-4240-BABE-31FD6E505090}" presName="bgRect" presStyleLbl="bgShp" presStyleIdx="2" presStyleCnt="4"/>
      <dgm:spPr/>
    </dgm:pt>
    <dgm:pt modelId="{EE1C14DB-122B-4495-B2FB-8051F54D1A88}" type="pres">
      <dgm:prSet presAssocID="{9F596FB7-55E7-4240-BABE-31FD6E5050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9ABE1A4-6160-40D9-9836-73D8FA4A2B2B}" type="pres">
      <dgm:prSet presAssocID="{9F596FB7-55E7-4240-BABE-31FD6E505090}" presName="spaceRect" presStyleCnt="0"/>
      <dgm:spPr/>
    </dgm:pt>
    <dgm:pt modelId="{E8079791-8C9E-4488-B2FC-B9F4B352016D}" type="pres">
      <dgm:prSet presAssocID="{9F596FB7-55E7-4240-BABE-31FD6E505090}" presName="parTx" presStyleLbl="revTx" presStyleIdx="2" presStyleCnt="4">
        <dgm:presLayoutVars>
          <dgm:chMax val="0"/>
          <dgm:chPref val="0"/>
        </dgm:presLayoutVars>
      </dgm:prSet>
      <dgm:spPr/>
    </dgm:pt>
    <dgm:pt modelId="{07F75C52-CB35-4C86-88A9-05D361F99C2D}" type="pres">
      <dgm:prSet presAssocID="{940C76D4-0967-4478-BDC2-F7C768DA233B}" presName="sibTrans" presStyleCnt="0"/>
      <dgm:spPr/>
    </dgm:pt>
    <dgm:pt modelId="{424F2AE1-32DD-48D5-BF74-966D637F07C3}" type="pres">
      <dgm:prSet presAssocID="{73B30FB3-E1BA-4837-8692-CC4A30D0C23D}" presName="compNode" presStyleCnt="0"/>
      <dgm:spPr/>
    </dgm:pt>
    <dgm:pt modelId="{6544CB7A-A659-4822-A083-F5ADA4C5E937}" type="pres">
      <dgm:prSet presAssocID="{73B30FB3-E1BA-4837-8692-CC4A30D0C23D}" presName="bgRect" presStyleLbl="bgShp" presStyleIdx="3" presStyleCnt="4"/>
      <dgm:spPr/>
    </dgm:pt>
    <dgm:pt modelId="{D398C1B3-9EE5-44CF-BFD0-203D57F82076}" type="pres">
      <dgm:prSet presAssocID="{73B30FB3-E1BA-4837-8692-CC4A30D0C2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A44B06-4352-497D-9BB6-044AB93AAB24}" type="pres">
      <dgm:prSet presAssocID="{73B30FB3-E1BA-4837-8692-CC4A30D0C23D}" presName="spaceRect" presStyleCnt="0"/>
      <dgm:spPr/>
    </dgm:pt>
    <dgm:pt modelId="{94400007-B5A0-4225-AA05-DB92FB11D930}" type="pres">
      <dgm:prSet presAssocID="{73B30FB3-E1BA-4837-8692-CC4A30D0C2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C86715-26D6-4641-86B2-DFE32BC4FACF}" type="presOf" srcId="{FBB5ED9D-C56D-490B-A5B4-2DACFE5CDF4A}" destId="{6D0A6CD8-5331-4F36-AD13-19425FABFEFA}" srcOrd="0" destOrd="0" presId="urn:microsoft.com/office/officeart/2018/2/layout/IconVerticalSolidList"/>
    <dgm:cxn modelId="{0924F12A-8D43-4594-BCBA-878604B79545}" type="presOf" srcId="{73B30FB3-E1BA-4837-8692-CC4A30D0C23D}" destId="{94400007-B5A0-4225-AA05-DB92FB11D930}" srcOrd="0" destOrd="0" presId="urn:microsoft.com/office/officeart/2018/2/layout/IconVerticalSolidList"/>
    <dgm:cxn modelId="{0096AA3B-26F7-429E-A02F-CFF6B49BDA00}" srcId="{7FEE0D5D-88DF-46F8-88A4-56C6A56E3BBB}" destId="{73B30FB3-E1BA-4837-8692-CC4A30D0C23D}" srcOrd="3" destOrd="0" parTransId="{C4E330EE-C383-4D90-80A8-EB3F09128A42}" sibTransId="{F7EBCAA8-10D7-458B-B67B-1AF2B595E1B3}"/>
    <dgm:cxn modelId="{1CD9FD71-8511-4085-B09B-35F9B3366FCE}" srcId="{7FEE0D5D-88DF-46F8-88A4-56C6A56E3BBB}" destId="{FBB5ED9D-C56D-490B-A5B4-2DACFE5CDF4A}" srcOrd="0" destOrd="0" parTransId="{1AC58D99-87B8-4D58-9603-C13F59B14F94}" sibTransId="{151C666F-02C9-428A-8AC6-45F6BB659F22}"/>
    <dgm:cxn modelId="{115D1E80-356A-4D67-92FC-A6632A0E2F7D}" type="presOf" srcId="{CFC7EBEA-A7D4-432F-AF85-414983FAC741}" destId="{33C71946-57C7-4464-AE57-06EB70EC6CB1}" srcOrd="0" destOrd="0" presId="urn:microsoft.com/office/officeart/2018/2/layout/IconVerticalSolidList"/>
    <dgm:cxn modelId="{F42B1CC6-0B6D-4C8E-9273-C00CF12C207A}" srcId="{7FEE0D5D-88DF-46F8-88A4-56C6A56E3BBB}" destId="{CFC7EBEA-A7D4-432F-AF85-414983FAC741}" srcOrd="1" destOrd="0" parTransId="{EE63CD48-DB23-41EA-84D3-F29A90E3FC2D}" sibTransId="{2E3BE780-35F9-435F-8802-8E571A347575}"/>
    <dgm:cxn modelId="{C229C7CE-A86B-4F64-8ACA-CD92C3808BFB}" type="presOf" srcId="{7FEE0D5D-88DF-46F8-88A4-56C6A56E3BBB}" destId="{28FB631D-CFF7-4C51-8899-A7DBBC10B21C}" srcOrd="0" destOrd="0" presId="urn:microsoft.com/office/officeart/2018/2/layout/IconVerticalSolidList"/>
    <dgm:cxn modelId="{8949DACE-1CD7-4E14-9A2A-836D977449AA}" srcId="{7FEE0D5D-88DF-46F8-88A4-56C6A56E3BBB}" destId="{9F596FB7-55E7-4240-BABE-31FD6E505090}" srcOrd="2" destOrd="0" parTransId="{7F4592C0-D13A-47BA-AD66-591C6830EFE6}" sibTransId="{940C76D4-0967-4478-BDC2-F7C768DA233B}"/>
    <dgm:cxn modelId="{7E5D3CEE-A980-47EE-8CA6-197EF061638E}" type="presOf" srcId="{9F596FB7-55E7-4240-BABE-31FD6E505090}" destId="{E8079791-8C9E-4488-B2FC-B9F4B352016D}" srcOrd="0" destOrd="0" presId="urn:microsoft.com/office/officeart/2018/2/layout/IconVerticalSolidList"/>
    <dgm:cxn modelId="{CD1C7CFF-1155-4E61-A16D-48CD1177A215}" type="presParOf" srcId="{28FB631D-CFF7-4C51-8899-A7DBBC10B21C}" destId="{D4020264-8288-41DE-82E8-54FC724477F9}" srcOrd="0" destOrd="0" presId="urn:microsoft.com/office/officeart/2018/2/layout/IconVerticalSolidList"/>
    <dgm:cxn modelId="{F3420B91-38D9-4B39-B980-2D2FB308C837}" type="presParOf" srcId="{D4020264-8288-41DE-82E8-54FC724477F9}" destId="{B5BC1D3D-6804-4A87-AA2E-4AC14D72CA58}" srcOrd="0" destOrd="0" presId="urn:microsoft.com/office/officeart/2018/2/layout/IconVerticalSolidList"/>
    <dgm:cxn modelId="{05A55F52-E0C6-484E-9056-28CA2C6033EE}" type="presParOf" srcId="{D4020264-8288-41DE-82E8-54FC724477F9}" destId="{D40C719F-0DF6-4D2C-BA2E-2AE1CDB1784D}" srcOrd="1" destOrd="0" presId="urn:microsoft.com/office/officeart/2018/2/layout/IconVerticalSolidList"/>
    <dgm:cxn modelId="{03974D93-9767-4AD9-BFB7-8D868B6A00C6}" type="presParOf" srcId="{D4020264-8288-41DE-82E8-54FC724477F9}" destId="{2B2F3211-CDF7-4C29-95FB-69E0A6774CFB}" srcOrd="2" destOrd="0" presId="urn:microsoft.com/office/officeart/2018/2/layout/IconVerticalSolidList"/>
    <dgm:cxn modelId="{AF12C507-6736-426F-9485-08319CB56A2B}" type="presParOf" srcId="{D4020264-8288-41DE-82E8-54FC724477F9}" destId="{6D0A6CD8-5331-4F36-AD13-19425FABFEFA}" srcOrd="3" destOrd="0" presId="urn:microsoft.com/office/officeart/2018/2/layout/IconVerticalSolidList"/>
    <dgm:cxn modelId="{DC7C7BD1-9B8E-46C9-9082-9578443B42C7}" type="presParOf" srcId="{28FB631D-CFF7-4C51-8899-A7DBBC10B21C}" destId="{456E18DB-1989-4B2D-8E3F-84BA5082EF1B}" srcOrd="1" destOrd="0" presId="urn:microsoft.com/office/officeart/2018/2/layout/IconVerticalSolidList"/>
    <dgm:cxn modelId="{58F3DB59-1F02-48BF-880B-50C36E5F8D9D}" type="presParOf" srcId="{28FB631D-CFF7-4C51-8899-A7DBBC10B21C}" destId="{21E99B89-199B-410B-81C9-F8E7AD59F00A}" srcOrd="2" destOrd="0" presId="urn:microsoft.com/office/officeart/2018/2/layout/IconVerticalSolidList"/>
    <dgm:cxn modelId="{49DB2CA2-DBDF-48D2-916A-47909EC03A63}" type="presParOf" srcId="{21E99B89-199B-410B-81C9-F8E7AD59F00A}" destId="{E9F0AE25-44C9-487A-8E39-C864501AB8E7}" srcOrd="0" destOrd="0" presId="urn:microsoft.com/office/officeart/2018/2/layout/IconVerticalSolidList"/>
    <dgm:cxn modelId="{C85F5A98-AA07-4A3F-84EB-B14423B3B9DB}" type="presParOf" srcId="{21E99B89-199B-410B-81C9-F8E7AD59F00A}" destId="{90FE37A9-AD20-40A9-9747-504D147DD92F}" srcOrd="1" destOrd="0" presId="urn:microsoft.com/office/officeart/2018/2/layout/IconVerticalSolidList"/>
    <dgm:cxn modelId="{996D786B-4928-4013-AADA-5DE1D4FD3A50}" type="presParOf" srcId="{21E99B89-199B-410B-81C9-F8E7AD59F00A}" destId="{67171A91-260C-4B7A-91CA-E617D1DE1FC3}" srcOrd="2" destOrd="0" presId="urn:microsoft.com/office/officeart/2018/2/layout/IconVerticalSolidList"/>
    <dgm:cxn modelId="{5BB86F7A-E8E0-4CE2-80AC-E4A01AC353EC}" type="presParOf" srcId="{21E99B89-199B-410B-81C9-F8E7AD59F00A}" destId="{33C71946-57C7-4464-AE57-06EB70EC6CB1}" srcOrd="3" destOrd="0" presId="urn:microsoft.com/office/officeart/2018/2/layout/IconVerticalSolidList"/>
    <dgm:cxn modelId="{C1C5411A-C791-4801-9B0C-7D11F65274C2}" type="presParOf" srcId="{28FB631D-CFF7-4C51-8899-A7DBBC10B21C}" destId="{EFAF825E-FCBC-4333-B7F3-6D747DFEDA88}" srcOrd="3" destOrd="0" presId="urn:microsoft.com/office/officeart/2018/2/layout/IconVerticalSolidList"/>
    <dgm:cxn modelId="{065B7CCD-1C48-4BBA-97FD-9C15770FC303}" type="presParOf" srcId="{28FB631D-CFF7-4C51-8899-A7DBBC10B21C}" destId="{17285376-8FB4-4B3D-9936-B74ED4077071}" srcOrd="4" destOrd="0" presId="urn:microsoft.com/office/officeart/2018/2/layout/IconVerticalSolidList"/>
    <dgm:cxn modelId="{EE185993-3D01-4BF3-86F7-403B6FAF09CB}" type="presParOf" srcId="{17285376-8FB4-4B3D-9936-B74ED4077071}" destId="{2199E206-C3D3-4E6A-AB0E-E00D6EC43B5D}" srcOrd="0" destOrd="0" presId="urn:microsoft.com/office/officeart/2018/2/layout/IconVerticalSolidList"/>
    <dgm:cxn modelId="{5FED7E33-5A51-47D5-BD5F-A5ECD6C57C0A}" type="presParOf" srcId="{17285376-8FB4-4B3D-9936-B74ED4077071}" destId="{EE1C14DB-122B-4495-B2FB-8051F54D1A88}" srcOrd="1" destOrd="0" presId="urn:microsoft.com/office/officeart/2018/2/layout/IconVerticalSolidList"/>
    <dgm:cxn modelId="{38A4069F-94CA-4054-8070-FF01F3D31AAD}" type="presParOf" srcId="{17285376-8FB4-4B3D-9936-B74ED4077071}" destId="{09ABE1A4-6160-40D9-9836-73D8FA4A2B2B}" srcOrd="2" destOrd="0" presId="urn:microsoft.com/office/officeart/2018/2/layout/IconVerticalSolidList"/>
    <dgm:cxn modelId="{BB9FDBCC-E3E6-430A-A41A-7980539EDB29}" type="presParOf" srcId="{17285376-8FB4-4B3D-9936-B74ED4077071}" destId="{E8079791-8C9E-4488-B2FC-B9F4B352016D}" srcOrd="3" destOrd="0" presId="urn:microsoft.com/office/officeart/2018/2/layout/IconVerticalSolidList"/>
    <dgm:cxn modelId="{A977C6F4-CE34-4259-A03F-4AA896758CDD}" type="presParOf" srcId="{28FB631D-CFF7-4C51-8899-A7DBBC10B21C}" destId="{07F75C52-CB35-4C86-88A9-05D361F99C2D}" srcOrd="5" destOrd="0" presId="urn:microsoft.com/office/officeart/2018/2/layout/IconVerticalSolidList"/>
    <dgm:cxn modelId="{834910B5-7C96-463D-95B4-01D353396EC0}" type="presParOf" srcId="{28FB631D-CFF7-4C51-8899-A7DBBC10B21C}" destId="{424F2AE1-32DD-48D5-BF74-966D637F07C3}" srcOrd="6" destOrd="0" presId="urn:microsoft.com/office/officeart/2018/2/layout/IconVerticalSolidList"/>
    <dgm:cxn modelId="{86B89E04-C702-4283-856C-450F4A57E24A}" type="presParOf" srcId="{424F2AE1-32DD-48D5-BF74-966D637F07C3}" destId="{6544CB7A-A659-4822-A083-F5ADA4C5E937}" srcOrd="0" destOrd="0" presId="urn:microsoft.com/office/officeart/2018/2/layout/IconVerticalSolidList"/>
    <dgm:cxn modelId="{896DA10C-48FF-4667-93AC-C47037C31F62}" type="presParOf" srcId="{424F2AE1-32DD-48D5-BF74-966D637F07C3}" destId="{D398C1B3-9EE5-44CF-BFD0-203D57F82076}" srcOrd="1" destOrd="0" presId="urn:microsoft.com/office/officeart/2018/2/layout/IconVerticalSolidList"/>
    <dgm:cxn modelId="{079B0087-1F20-4ADD-99BC-25678CFFB3FD}" type="presParOf" srcId="{424F2AE1-32DD-48D5-BF74-966D637F07C3}" destId="{10A44B06-4352-497D-9BB6-044AB93AAB24}" srcOrd="2" destOrd="0" presId="urn:microsoft.com/office/officeart/2018/2/layout/IconVerticalSolidList"/>
    <dgm:cxn modelId="{2B4777E7-4BEF-40D1-9D01-9E43EFA43740}" type="presParOf" srcId="{424F2AE1-32DD-48D5-BF74-966D637F07C3}" destId="{94400007-B5A0-4225-AA05-DB92FB11D9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50F993-AE5F-4997-A94C-AC260ECC802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25830-AE1E-4B36-881D-74FB9AF914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Understanding the Ecosystem</a:t>
          </a:r>
        </a:p>
      </dgm:t>
    </dgm:pt>
    <dgm:pt modelId="{9A56F86C-CD5A-40D0-9044-0ABA9FC7DE80}" type="parTrans" cxnId="{E4BCF19A-9393-4CC9-918D-1028370A3E40}">
      <dgm:prSet/>
      <dgm:spPr/>
      <dgm:t>
        <a:bodyPr/>
        <a:lstStyle/>
        <a:p>
          <a:endParaRPr lang="en-US"/>
        </a:p>
      </dgm:t>
    </dgm:pt>
    <dgm:pt modelId="{78C74537-B147-4320-94ED-6CE14179BB3A}" type="sibTrans" cxnId="{E4BCF19A-9393-4CC9-918D-1028370A3E40}">
      <dgm:prSet/>
      <dgm:spPr/>
      <dgm:t>
        <a:bodyPr/>
        <a:lstStyle/>
        <a:p>
          <a:endParaRPr lang="en-US"/>
        </a:p>
      </dgm:t>
    </dgm:pt>
    <dgm:pt modelId="{61CCBD9C-FB3A-4D41-8BA6-C92187303B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Git (Local Version Control):</a:t>
          </a:r>
        </a:p>
      </dgm:t>
    </dgm:pt>
    <dgm:pt modelId="{8F14F4C9-F319-4829-B37F-40AAF8228C8C}" type="parTrans" cxnId="{1355BDA5-C576-453B-AA9C-F725ACEE23D0}">
      <dgm:prSet/>
      <dgm:spPr/>
      <dgm:t>
        <a:bodyPr/>
        <a:lstStyle/>
        <a:p>
          <a:endParaRPr lang="en-US"/>
        </a:p>
      </dgm:t>
    </dgm:pt>
    <dgm:pt modelId="{E3AC92D6-1BF0-4472-95F6-92F96F889586}" type="sibTrans" cxnId="{1355BDA5-C576-453B-AA9C-F725ACEE23D0}">
      <dgm:prSet/>
      <dgm:spPr/>
      <dgm:t>
        <a:bodyPr/>
        <a:lstStyle/>
        <a:p>
          <a:endParaRPr lang="en-US"/>
        </a:p>
      </dgm:t>
    </dgm:pt>
    <dgm:pt modelId="{B94F6A2F-FACD-4EE1-875E-BD3B63F5E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Command-line tool for version control</a:t>
          </a:r>
        </a:p>
      </dgm:t>
    </dgm:pt>
    <dgm:pt modelId="{E34BEA0E-9B28-4C48-A3E4-C9C2A927B945}" type="parTrans" cxnId="{A490CD57-CACB-4D28-B173-7588EDB2F32A}">
      <dgm:prSet/>
      <dgm:spPr/>
      <dgm:t>
        <a:bodyPr/>
        <a:lstStyle/>
        <a:p>
          <a:endParaRPr lang="en-US"/>
        </a:p>
      </dgm:t>
    </dgm:pt>
    <dgm:pt modelId="{50318ABC-BE05-4DF8-A656-85AE47B2C725}" type="sibTrans" cxnId="{A490CD57-CACB-4D28-B173-7588EDB2F32A}">
      <dgm:prSet/>
      <dgm:spPr/>
      <dgm:t>
        <a:bodyPr/>
        <a:lstStyle/>
        <a:p>
          <a:endParaRPr lang="en-US"/>
        </a:p>
      </dgm:t>
    </dgm:pt>
    <dgm:pt modelId="{8D4142DB-3398-4358-AEE6-FF095D160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Tracks changes in local repositories</a:t>
          </a:r>
        </a:p>
      </dgm:t>
    </dgm:pt>
    <dgm:pt modelId="{73694E91-F147-46CB-9B79-57709563275C}" type="parTrans" cxnId="{F0A747A1-F845-4D69-AD60-637807011E11}">
      <dgm:prSet/>
      <dgm:spPr/>
      <dgm:t>
        <a:bodyPr/>
        <a:lstStyle/>
        <a:p>
          <a:endParaRPr lang="en-US"/>
        </a:p>
      </dgm:t>
    </dgm:pt>
    <dgm:pt modelId="{0D341BEB-FE73-4F98-AD5D-2E8752F2207A}" type="sibTrans" cxnId="{F0A747A1-F845-4D69-AD60-637807011E11}">
      <dgm:prSet/>
      <dgm:spPr/>
      <dgm:t>
        <a:bodyPr/>
        <a:lstStyle/>
        <a:p>
          <a:endParaRPr lang="en-US"/>
        </a:p>
      </dgm:t>
    </dgm:pt>
    <dgm:pt modelId="{2E189801-FEDC-4CD1-A01A-BA813FCB6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offline</a:t>
          </a:r>
        </a:p>
      </dgm:t>
    </dgm:pt>
    <dgm:pt modelId="{9EEBF70B-0C07-40E2-91A8-D239C505CF5F}" type="parTrans" cxnId="{80083EC3-6209-44E4-AC2E-216C4B01D133}">
      <dgm:prSet/>
      <dgm:spPr/>
      <dgm:t>
        <a:bodyPr/>
        <a:lstStyle/>
        <a:p>
          <a:endParaRPr lang="en-US"/>
        </a:p>
      </dgm:t>
    </dgm:pt>
    <dgm:pt modelId="{33E98001-87E3-48BC-A120-A1DCF48A4888}" type="sibTrans" cxnId="{80083EC3-6209-44E4-AC2E-216C4B01D133}">
      <dgm:prSet/>
      <dgm:spPr/>
      <dgm:t>
        <a:bodyPr/>
        <a:lstStyle/>
        <a:p>
          <a:endParaRPr lang="en-US"/>
        </a:p>
      </dgm:t>
    </dgm:pt>
    <dgm:pt modelId="{383CD209-2AD0-49D1-86E9-B40E2E491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by Linus Torvalds (2005)</a:t>
          </a:r>
        </a:p>
      </dgm:t>
    </dgm:pt>
    <dgm:pt modelId="{E3A25038-ECC0-4722-9325-5707CF0735EC}" type="parTrans" cxnId="{8A7A78BD-4605-4E36-BF6F-AD3AE4CF8B48}">
      <dgm:prSet/>
      <dgm:spPr/>
      <dgm:t>
        <a:bodyPr/>
        <a:lstStyle/>
        <a:p>
          <a:endParaRPr lang="en-US"/>
        </a:p>
      </dgm:t>
    </dgm:pt>
    <dgm:pt modelId="{77BC9949-0D89-4EA2-B993-9B3B4CA59AF1}" type="sibTrans" cxnId="{8A7A78BD-4605-4E36-BF6F-AD3AE4CF8B48}">
      <dgm:prSet/>
      <dgm:spPr/>
      <dgm:t>
        <a:bodyPr/>
        <a:lstStyle/>
        <a:p>
          <a:endParaRPr lang="en-US"/>
        </a:p>
      </dgm:t>
    </dgm:pt>
    <dgm:pt modelId="{33042BC5-B5A9-4FB5-BC18-B0F29745C0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GitHub (Remote Platform):</a:t>
          </a:r>
        </a:p>
      </dgm:t>
    </dgm:pt>
    <dgm:pt modelId="{ADB83C0E-6E69-4255-B669-8C649FF1CF74}" type="parTrans" cxnId="{3F689709-D720-4C15-84A7-3B7F4288932F}">
      <dgm:prSet/>
      <dgm:spPr/>
      <dgm:t>
        <a:bodyPr/>
        <a:lstStyle/>
        <a:p>
          <a:endParaRPr lang="en-US"/>
        </a:p>
      </dgm:t>
    </dgm:pt>
    <dgm:pt modelId="{AB882930-3C7D-4BEC-AB05-9A96433ABC6E}" type="sibTrans" cxnId="{3F689709-D720-4C15-84A7-3B7F4288932F}">
      <dgm:prSet/>
      <dgm:spPr/>
      <dgm:t>
        <a:bodyPr/>
        <a:lstStyle/>
        <a:p>
          <a:endParaRPr lang="en-US"/>
        </a:p>
      </dgm:t>
    </dgm:pt>
    <dgm:pt modelId="{51867A9F-D031-4CB1-ADF6-128A70FFD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Web-based hosting service for Git repositories</a:t>
          </a:r>
        </a:p>
      </dgm:t>
    </dgm:pt>
    <dgm:pt modelId="{2B25FFFF-69C6-4ACA-B2A9-1C853468FB4F}" type="parTrans" cxnId="{FADBBFB3-AC4B-4123-B0F5-E20EB6616724}">
      <dgm:prSet/>
      <dgm:spPr/>
      <dgm:t>
        <a:bodyPr/>
        <a:lstStyle/>
        <a:p>
          <a:endParaRPr lang="en-US"/>
        </a:p>
      </dgm:t>
    </dgm:pt>
    <dgm:pt modelId="{83F5FF1E-6DE4-41FA-B09F-30F116C9370A}" type="sibTrans" cxnId="{FADBBFB3-AC4B-4123-B0F5-E20EB6616724}">
      <dgm:prSet/>
      <dgm:spPr/>
      <dgm:t>
        <a:bodyPr/>
        <a:lstStyle/>
        <a:p>
          <a:endParaRPr lang="en-US"/>
        </a:p>
      </dgm:t>
    </dgm:pt>
    <dgm:pt modelId="{20A29D11-6508-4683-BFAA-AED52878B0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coding platform</a:t>
          </a:r>
        </a:p>
      </dgm:t>
    </dgm:pt>
    <dgm:pt modelId="{8CD5B621-B4F1-4253-BB2A-422B07835519}" type="parTrans" cxnId="{6BAF3BDF-AAF9-4270-BE21-912202B6286D}">
      <dgm:prSet/>
      <dgm:spPr/>
      <dgm:t>
        <a:bodyPr/>
        <a:lstStyle/>
        <a:p>
          <a:endParaRPr lang="en-US"/>
        </a:p>
      </dgm:t>
    </dgm:pt>
    <dgm:pt modelId="{4A886B74-2BA7-4D0F-B749-9441CD9BDAA2}" type="sibTrans" cxnId="{6BAF3BDF-AAF9-4270-BE21-912202B6286D}">
      <dgm:prSet/>
      <dgm:spPr/>
      <dgm:t>
        <a:bodyPr/>
        <a:lstStyle/>
        <a:p>
          <a:endParaRPr lang="en-US"/>
        </a:p>
      </dgm:t>
    </dgm:pt>
    <dgm:pt modelId="{3136B05F-5536-4676-AC28-45BC90A64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 tracking and project management</a:t>
          </a:r>
        </a:p>
      </dgm:t>
    </dgm:pt>
    <dgm:pt modelId="{C598B004-B5EB-4693-B575-AB5A69C70EB3}" type="parTrans" cxnId="{E0F5FE06-AE45-4526-A875-D032DB413C87}">
      <dgm:prSet/>
      <dgm:spPr/>
      <dgm:t>
        <a:bodyPr/>
        <a:lstStyle/>
        <a:p>
          <a:endParaRPr lang="en-US"/>
        </a:p>
      </dgm:t>
    </dgm:pt>
    <dgm:pt modelId="{3E406265-FE66-4C39-8A9D-3DC77198DA3C}" type="sibTrans" cxnId="{E0F5FE06-AE45-4526-A875-D032DB413C87}">
      <dgm:prSet/>
      <dgm:spPr/>
      <dgm:t>
        <a:bodyPr/>
        <a:lstStyle/>
        <a:p>
          <a:endParaRPr lang="en-US"/>
        </a:p>
      </dgm:t>
    </dgm:pt>
    <dgm:pt modelId="{AB1E30FF-8A64-48AB-830F-A5B7C49A1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integration/deployment (CI/CD)</a:t>
          </a:r>
        </a:p>
      </dgm:t>
    </dgm:pt>
    <dgm:pt modelId="{64955E35-5F42-4373-9C23-45A2C08C4BF4}" type="parTrans" cxnId="{9BE83CE5-C830-4DE0-9D54-C27B50CCA677}">
      <dgm:prSet/>
      <dgm:spPr/>
      <dgm:t>
        <a:bodyPr/>
        <a:lstStyle/>
        <a:p>
          <a:endParaRPr lang="en-US"/>
        </a:p>
      </dgm:t>
    </dgm:pt>
    <dgm:pt modelId="{2B69A3F8-23A0-44EA-A154-8C45054ADE2E}" type="sibTrans" cxnId="{9BE83CE5-C830-4DE0-9D54-C27B50CCA677}">
      <dgm:prSet/>
      <dgm:spPr/>
      <dgm:t>
        <a:bodyPr/>
        <a:lstStyle/>
        <a:p>
          <a:endParaRPr lang="en-US"/>
        </a:p>
      </dgm:t>
    </dgm:pt>
    <dgm:pt modelId="{A7688CC2-8988-428E-BB5B-F1C17CC2B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 public repositories, paid private options</a:t>
          </a:r>
        </a:p>
      </dgm:t>
    </dgm:pt>
    <dgm:pt modelId="{AB2B9E52-B36A-4B0C-8B7E-AAEE17E0C199}" type="parTrans" cxnId="{7C318528-84B6-41AC-8C1E-EE49C2B90BE2}">
      <dgm:prSet/>
      <dgm:spPr/>
      <dgm:t>
        <a:bodyPr/>
        <a:lstStyle/>
        <a:p>
          <a:endParaRPr lang="en-US"/>
        </a:p>
      </dgm:t>
    </dgm:pt>
    <dgm:pt modelId="{5BCCE479-513E-4E28-ABF4-213932DCDB31}" type="sibTrans" cxnId="{7C318528-84B6-41AC-8C1E-EE49C2B90BE2}">
      <dgm:prSet/>
      <dgm:spPr/>
      <dgm:t>
        <a:bodyPr/>
        <a:lstStyle/>
        <a:p>
          <a:endParaRPr lang="en-US"/>
        </a:p>
      </dgm:t>
    </dgm:pt>
    <dgm:pt modelId="{7A964C7B-0F7D-448C-8A11-BCD9AF60545C}" type="pres">
      <dgm:prSet presAssocID="{8350F993-AE5F-4997-A94C-AC260ECC8022}" presName="root" presStyleCnt="0">
        <dgm:presLayoutVars>
          <dgm:dir/>
          <dgm:resizeHandles val="exact"/>
        </dgm:presLayoutVars>
      </dgm:prSet>
      <dgm:spPr/>
    </dgm:pt>
    <dgm:pt modelId="{D2304A6A-4ED7-44F4-B161-05EE182588AD}" type="pres">
      <dgm:prSet presAssocID="{49225830-AE1E-4B36-881D-74FB9AF91429}" presName="compNode" presStyleCnt="0"/>
      <dgm:spPr/>
    </dgm:pt>
    <dgm:pt modelId="{9573327C-EB20-451E-AB99-4BCA1BC2B4DF}" type="pres">
      <dgm:prSet presAssocID="{49225830-AE1E-4B36-881D-74FB9AF914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3CD6D0F-61AE-4DCB-A6F6-B7E63A1F39C4}" type="pres">
      <dgm:prSet presAssocID="{49225830-AE1E-4B36-881D-74FB9AF91429}" presName="iconSpace" presStyleCnt="0"/>
      <dgm:spPr/>
    </dgm:pt>
    <dgm:pt modelId="{E91FAB3A-547B-4252-94F6-1A55D64B5711}" type="pres">
      <dgm:prSet presAssocID="{49225830-AE1E-4B36-881D-74FB9AF91429}" presName="parTx" presStyleLbl="revTx" presStyleIdx="0" presStyleCnt="6">
        <dgm:presLayoutVars>
          <dgm:chMax val="0"/>
          <dgm:chPref val="0"/>
        </dgm:presLayoutVars>
      </dgm:prSet>
      <dgm:spPr/>
    </dgm:pt>
    <dgm:pt modelId="{2A69DF0C-EA53-4F42-BD42-8E1DA31C6CE4}" type="pres">
      <dgm:prSet presAssocID="{49225830-AE1E-4B36-881D-74FB9AF91429}" presName="txSpace" presStyleCnt="0"/>
      <dgm:spPr/>
    </dgm:pt>
    <dgm:pt modelId="{CF0F532F-9639-4458-8FBE-3AC46E645CC1}" type="pres">
      <dgm:prSet presAssocID="{49225830-AE1E-4B36-881D-74FB9AF91429}" presName="desTx" presStyleLbl="revTx" presStyleIdx="1" presStyleCnt="6">
        <dgm:presLayoutVars/>
      </dgm:prSet>
      <dgm:spPr/>
    </dgm:pt>
    <dgm:pt modelId="{B0FF1A2C-DD8C-4FA3-A0F3-8C6EC9F2B1D0}" type="pres">
      <dgm:prSet presAssocID="{78C74537-B147-4320-94ED-6CE14179BB3A}" presName="sibTrans" presStyleCnt="0"/>
      <dgm:spPr/>
    </dgm:pt>
    <dgm:pt modelId="{12AD1D01-4742-49DE-BBF9-17D42586913F}" type="pres">
      <dgm:prSet presAssocID="{61CCBD9C-FB3A-4D41-8BA6-C92187303BF3}" presName="compNode" presStyleCnt="0"/>
      <dgm:spPr/>
    </dgm:pt>
    <dgm:pt modelId="{372B1FC6-B146-424F-B108-C50C0922A88E}" type="pres">
      <dgm:prSet presAssocID="{61CCBD9C-FB3A-4D41-8BA6-C92187303B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BFFCB8-859C-4A81-8633-5C979F682A24}" type="pres">
      <dgm:prSet presAssocID="{61CCBD9C-FB3A-4D41-8BA6-C92187303BF3}" presName="iconSpace" presStyleCnt="0"/>
      <dgm:spPr/>
    </dgm:pt>
    <dgm:pt modelId="{8275434E-F311-4D74-8614-6E9AF694F293}" type="pres">
      <dgm:prSet presAssocID="{61CCBD9C-FB3A-4D41-8BA6-C92187303BF3}" presName="parTx" presStyleLbl="revTx" presStyleIdx="2" presStyleCnt="6">
        <dgm:presLayoutVars>
          <dgm:chMax val="0"/>
          <dgm:chPref val="0"/>
        </dgm:presLayoutVars>
      </dgm:prSet>
      <dgm:spPr/>
    </dgm:pt>
    <dgm:pt modelId="{5B425958-1022-43E2-AE47-707496044487}" type="pres">
      <dgm:prSet presAssocID="{61CCBD9C-FB3A-4D41-8BA6-C92187303BF3}" presName="txSpace" presStyleCnt="0"/>
      <dgm:spPr/>
    </dgm:pt>
    <dgm:pt modelId="{323895B6-6B83-422E-B698-D8485B3B7ED2}" type="pres">
      <dgm:prSet presAssocID="{61CCBD9C-FB3A-4D41-8BA6-C92187303BF3}" presName="desTx" presStyleLbl="revTx" presStyleIdx="3" presStyleCnt="6">
        <dgm:presLayoutVars/>
      </dgm:prSet>
      <dgm:spPr/>
    </dgm:pt>
    <dgm:pt modelId="{BBBCB3D2-CF8C-465F-AA41-CF7A7AE90AAD}" type="pres">
      <dgm:prSet presAssocID="{E3AC92D6-1BF0-4472-95F6-92F96F889586}" presName="sibTrans" presStyleCnt="0"/>
      <dgm:spPr/>
    </dgm:pt>
    <dgm:pt modelId="{31894709-14C5-4526-AD7B-BE688C9C8CDF}" type="pres">
      <dgm:prSet presAssocID="{33042BC5-B5A9-4FB5-BC18-B0F29745C018}" presName="compNode" presStyleCnt="0"/>
      <dgm:spPr/>
    </dgm:pt>
    <dgm:pt modelId="{F86EEA28-BB4B-4092-A942-DDEDC1146BEA}" type="pres">
      <dgm:prSet presAssocID="{33042BC5-B5A9-4FB5-BC18-B0F29745C0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BB0431-BAFC-4D33-AAD4-A596985DF8E6}" type="pres">
      <dgm:prSet presAssocID="{33042BC5-B5A9-4FB5-BC18-B0F29745C018}" presName="iconSpace" presStyleCnt="0"/>
      <dgm:spPr/>
    </dgm:pt>
    <dgm:pt modelId="{78070808-9ED1-47BF-8C59-D0965FB17656}" type="pres">
      <dgm:prSet presAssocID="{33042BC5-B5A9-4FB5-BC18-B0F29745C018}" presName="parTx" presStyleLbl="revTx" presStyleIdx="4" presStyleCnt="6">
        <dgm:presLayoutVars>
          <dgm:chMax val="0"/>
          <dgm:chPref val="0"/>
        </dgm:presLayoutVars>
      </dgm:prSet>
      <dgm:spPr/>
    </dgm:pt>
    <dgm:pt modelId="{C21E89A2-2529-45D9-87BD-6117CB8CDC3A}" type="pres">
      <dgm:prSet presAssocID="{33042BC5-B5A9-4FB5-BC18-B0F29745C018}" presName="txSpace" presStyleCnt="0"/>
      <dgm:spPr/>
    </dgm:pt>
    <dgm:pt modelId="{4AE6A8A5-B312-418A-9E49-B1D91061B298}" type="pres">
      <dgm:prSet presAssocID="{33042BC5-B5A9-4FB5-BC18-B0F29745C018}" presName="desTx" presStyleLbl="revTx" presStyleIdx="5" presStyleCnt="6">
        <dgm:presLayoutVars/>
      </dgm:prSet>
      <dgm:spPr/>
    </dgm:pt>
  </dgm:ptLst>
  <dgm:cxnLst>
    <dgm:cxn modelId="{E0F5FE06-AE45-4526-A875-D032DB413C87}" srcId="{33042BC5-B5A9-4FB5-BC18-B0F29745C018}" destId="{3136B05F-5536-4676-AC28-45BC90A64771}" srcOrd="2" destOrd="0" parTransId="{C598B004-B5EB-4693-B575-AB5A69C70EB3}" sibTransId="{3E406265-FE66-4C39-8A9D-3DC77198DA3C}"/>
    <dgm:cxn modelId="{3F689709-D720-4C15-84A7-3B7F4288932F}" srcId="{8350F993-AE5F-4997-A94C-AC260ECC8022}" destId="{33042BC5-B5A9-4FB5-BC18-B0F29745C018}" srcOrd="2" destOrd="0" parTransId="{ADB83C0E-6E69-4255-B669-8C649FF1CF74}" sibTransId="{AB882930-3C7D-4BEC-AB05-9A96433ABC6E}"/>
    <dgm:cxn modelId="{EB876C11-7E41-4B88-81BD-776215B5716C}" type="presOf" srcId="{33042BC5-B5A9-4FB5-BC18-B0F29745C018}" destId="{78070808-9ED1-47BF-8C59-D0965FB17656}" srcOrd="0" destOrd="0" presId="urn:microsoft.com/office/officeart/2018/2/layout/IconLabelDescriptionList"/>
    <dgm:cxn modelId="{F4F43B1F-1953-4479-9F5F-64CF9E850C30}" type="presOf" srcId="{51867A9F-D031-4CB1-ADF6-128A70FFDDD6}" destId="{4AE6A8A5-B312-418A-9E49-B1D91061B298}" srcOrd="0" destOrd="0" presId="urn:microsoft.com/office/officeart/2018/2/layout/IconLabelDescriptionList"/>
    <dgm:cxn modelId="{7C318528-84B6-41AC-8C1E-EE49C2B90BE2}" srcId="{33042BC5-B5A9-4FB5-BC18-B0F29745C018}" destId="{A7688CC2-8988-428E-BB5B-F1C17CC2B720}" srcOrd="4" destOrd="0" parTransId="{AB2B9E52-B36A-4B0C-8B7E-AAEE17E0C199}" sibTransId="{5BCCE479-513E-4E28-ABF4-213932DCDB31}"/>
    <dgm:cxn modelId="{C05CE73A-692E-4223-82A5-C094FD7B2F2C}" type="presOf" srcId="{3136B05F-5536-4676-AC28-45BC90A64771}" destId="{4AE6A8A5-B312-418A-9E49-B1D91061B298}" srcOrd="0" destOrd="2" presId="urn:microsoft.com/office/officeart/2018/2/layout/IconLabelDescriptionList"/>
    <dgm:cxn modelId="{A490CD57-CACB-4D28-B173-7588EDB2F32A}" srcId="{61CCBD9C-FB3A-4D41-8BA6-C92187303BF3}" destId="{B94F6A2F-FACD-4EE1-875E-BD3B63F5E9D1}" srcOrd="0" destOrd="0" parTransId="{E34BEA0E-9B28-4C48-A3E4-C9C2A927B945}" sibTransId="{50318ABC-BE05-4DF8-A656-85AE47B2C725}"/>
    <dgm:cxn modelId="{A5AB836B-F911-492B-B8F4-FBEB13B7A459}" type="presOf" srcId="{383CD209-2AD0-49D1-86E9-B40E2E4917C7}" destId="{323895B6-6B83-422E-B698-D8485B3B7ED2}" srcOrd="0" destOrd="3" presId="urn:microsoft.com/office/officeart/2018/2/layout/IconLabelDescriptionList"/>
    <dgm:cxn modelId="{4C775A6D-4C72-4601-8A84-3C02C7839958}" type="presOf" srcId="{8D4142DB-3398-4358-AEE6-FF095D1604E9}" destId="{323895B6-6B83-422E-B698-D8485B3B7ED2}" srcOrd="0" destOrd="1" presId="urn:microsoft.com/office/officeart/2018/2/layout/IconLabelDescriptionList"/>
    <dgm:cxn modelId="{0861186F-AE7D-4601-BB77-CF83CCE6ACCD}" type="presOf" srcId="{61CCBD9C-FB3A-4D41-8BA6-C92187303BF3}" destId="{8275434E-F311-4D74-8614-6E9AF694F293}" srcOrd="0" destOrd="0" presId="urn:microsoft.com/office/officeart/2018/2/layout/IconLabelDescriptionList"/>
    <dgm:cxn modelId="{EAC0D376-928E-4615-9C80-62A9DF7C056B}" type="presOf" srcId="{2E189801-FEDC-4CD1-A01A-BA813FCB6E61}" destId="{323895B6-6B83-422E-B698-D8485B3B7ED2}" srcOrd="0" destOrd="2" presId="urn:microsoft.com/office/officeart/2018/2/layout/IconLabelDescriptionList"/>
    <dgm:cxn modelId="{FC35EA81-FB75-4DE7-B21A-B2151067653D}" type="presOf" srcId="{8350F993-AE5F-4997-A94C-AC260ECC8022}" destId="{7A964C7B-0F7D-448C-8A11-BCD9AF60545C}" srcOrd="0" destOrd="0" presId="urn:microsoft.com/office/officeart/2018/2/layout/IconLabelDescriptionList"/>
    <dgm:cxn modelId="{827D9F88-FF41-4D4D-97A7-F7DB53331AD0}" type="presOf" srcId="{AB1E30FF-8A64-48AB-830F-A5B7C49A12B6}" destId="{4AE6A8A5-B312-418A-9E49-B1D91061B298}" srcOrd="0" destOrd="3" presId="urn:microsoft.com/office/officeart/2018/2/layout/IconLabelDescriptionList"/>
    <dgm:cxn modelId="{E4BCF19A-9393-4CC9-918D-1028370A3E40}" srcId="{8350F993-AE5F-4997-A94C-AC260ECC8022}" destId="{49225830-AE1E-4B36-881D-74FB9AF91429}" srcOrd="0" destOrd="0" parTransId="{9A56F86C-CD5A-40D0-9044-0ABA9FC7DE80}" sibTransId="{78C74537-B147-4320-94ED-6CE14179BB3A}"/>
    <dgm:cxn modelId="{6F69179C-8001-4016-B8A5-58675C9B926D}" type="presOf" srcId="{20A29D11-6508-4683-BFAA-AED52878B064}" destId="{4AE6A8A5-B312-418A-9E49-B1D91061B298}" srcOrd="0" destOrd="1" presId="urn:microsoft.com/office/officeart/2018/2/layout/IconLabelDescriptionList"/>
    <dgm:cxn modelId="{F0A747A1-F845-4D69-AD60-637807011E11}" srcId="{61CCBD9C-FB3A-4D41-8BA6-C92187303BF3}" destId="{8D4142DB-3398-4358-AEE6-FF095D1604E9}" srcOrd="1" destOrd="0" parTransId="{73694E91-F147-46CB-9B79-57709563275C}" sibTransId="{0D341BEB-FE73-4F98-AD5D-2E8752F2207A}"/>
    <dgm:cxn modelId="{1355BDA5-C576-453B-AA9C-F725ACEE23D0}" srcId="{8350F993-AE5F-4997-A94C-AC260ECC8022}" destId="{61CCBD9C-FB3A-4D41-8BA6-C92187303BF3}" srcOrd="1" destOrd="0" parTransId="{8F14F4C9-F319-4829-B37F-40AAF8228C8C}" sibTransId="{E3AC92D6-1BF0-4472-95F6-92F96F889586}"/>
    <dgm:cxn modelId="{FADBBFB3-AC4B-4123-B0F5-E20EB6616724}" srcId="{33042BC5-B5A9-4FB5-BC18-B0F29745C018}" destId="{51867A9F-D031-4CB1-ADF6-128A70FFDDD6}" srcOrd="0" destOrd="0" parTransId="{2B25FFFF-69C6-4ACA-B2A9-1C853468FB4F}" sibTransId="{83F5FF1E-6DE4-41FA-B09F-30F116C9370A}"/>
    <dgm:cxn modelId="{816CF4BB-C802-411A-A435-139BDB78429F}" type="presOf" srcId="{49225830-AE1E-4B36-881D-74FB9AF91429}" destId="{E91FAB3A-547B-4252-94F6-1A55D64B5711}" srcOrd="0" destOrd="0" presId="urn:microsoft.com/office/officeart/2018/2/layout/IconLabelDescriptionList"/>
    <dgm:cxn modelId="{8A7A78BD-4605-4E36-BF6F-AD3AE4CF8B48}" srcId="{61CCBD9C-FB3A-4D41-8BA6-C92187303BF3}" destId="{383CD209-2AD0-49D1-86E9-B40E2E4917C7}" srcOrd="3" destOrd="0" parTransId="{E3A25038-ECC0-4722-9325-5707CF0735EC}" sibTransId="{77BC9949-0D89-4EA2-B993-9B3B4CA59AF1}"/>
    <dgm:cxn modelId="{80083EC3-6209-44E4-AC2E-216C4B01D133}" srcId="{61CCBD9C-FB3A-4D41-8BA6-C92187303BF3}" destId="{2E189801-FEDC-4CD1-A01A-BA813FCB6E61}" srcOrd="2" destOrd="0" parTransId="{9EEBF70B-0C07-40E2-91A8-D239C505CF5F}" sibTransId="{33E98001-87E3-48BC-A120-A1DCF48A4888}"/>
    <dgm:cxn modelId="{D546FBD3-1EB4-47AE-91F5-AFDA8F3DA99F}" type="presOf" srcId="{B94F6A2F-FACD-4EE1-875E-BD3B63F5E9D1}" destId="{323895B6-6B83-422E-B698-D8485B3B7ED2}" srcOrd="0" destOrd="0" presId="urn:microsoft.com/office/officeart/2018/2/layout/IconLabelDescriptionList"/>
    <dgm:cxn modelId="{6BAF3BDF-AAF9-4270-BE21-912202B6286D}" srcId="{33042BC5-B5A9-4FB5-BC18-B0F29745C018}" destId="{20A29D11-6508-4683-BFAA-AED52878B064}" srcOrd="1" destOrd="0" parTransId="{8CD5B621-B4F1-4253-BB2A-422B07835519}" sibTransId="{4A886B74-2BA7-4D0F-B749-9441CD9BDAA2}"/>
    <dgm:cxn modelId="{9BE83CE5-C830-4DE0-9D54-C27B50CCA677}" srcId="{33042BC5-B5A9-4FB5-BC18-B0F29745C018}" destId="{AB1E30FF-8A64-48AB-830F-A5B7C49A12B6}" srcOrd="3" destOrd="0" parTransId="{64955E35-5F42-4373-9C23-45A2C08C4BF4}" sibTransId="{2B69A3F8-23A0-44EA-A154-8C45054ADE2E}"/>
    <dgm:cxn modelId="{727955FF-A0F0-4A05-8E02-89B21E275DAE}" type="presOf" srcId="{A7688CC2-8988-428E-BB5B-F1C17CC2B720}" destId="{4AE6A8A5-B312-418A-9E49-B1D91061B298}" srcOrd="0" destOrd="4" presId="urn:microsoft.com/office/officeart/2018/2/layout/IconLabelDescriptionList"/>
    <dgm:cxn modelId="{FB25E3B3-912E-4928-B0C3-FE156D788C85}" type="presParOf" srcId="{7A964C7B-0F7D-448C-8A11-BCD9AF60545C}" destId="{D2304A6A-4ED7-44F4-B161-05EE182588AD}" srcOrd="0" destOrd="0" presId="urn:microsoft.com/office/officeart/2018/2/layout/IconLabelDescriptionList"/>
    <dgm:cxn modelId="{1B86F8AC-774C-42DE-9CB7-5DC840F45CAE}" type="presParOf" srcId="{D2304A6A-4ED7-44F4-B161-05EE182588AD}" destId="{9573327C-EB20-451E-AB99-4BCA1BC2B4DF}" srcOrd="0" destOrd="0" presId="urn:microsoft.com/office/officeart/2018/2/layout/IconLabelDescriptionList"/>
    <dgm:cxn modelId="{3DCA335A-8D5D-426E-8A3C-7827DC3269ED}" type="presParOf" srcId="{D2304A6A-4ED7-44F4-B161-05EE182588AD}" destId="{B3CD6D0F-61AE-4DCB-A6F6-B7E63A1F39C4}" srcOrd="1" destOrd="0" presId="urn:microsoft.com/office/officeart/2018/2/layout/IconLabelDescriptionList"/>
    <dgm:cxn modelId="{925289D7-80B2-4F67-8864-7ACA49DDD314}" type="presParOf" srcId="{D2304A6A-4ED7-44F4-B161-05EE182588AD}" destId="{E91FAB3A-547B-4252-94F6-1A55D64B5711}" srcOrd="2" destOrd="0" presId="urn:microsoft.com/office/officeart/2018/2/layout/IconLabelDescriptionList"/>
    <dgm:cxn modelId="{D6446DE0-0CC8-4AF3-BBBB-7722E2DE901A}" type="presParOf" srcId="{D2304A6A-4ED7-44F4-B161-05EE182588AD}" destId="{2A69DF0C-EA53-4F42-BD42-8E1DA31C6CE4}" srcOrd="3" destOrd="0" presId="urn:microsoft.com/office/officeart/2018/2/layout/IconLabelDescriptionList"/>
    <dgm:cxn modelId="{FE4324E3-B372-4BB8-8221-1BD147A5B0A4}" type="presParOf" srcId="{D2304A6A-4ED7-44F4-B161-05EE182588AD}" destId="{CF0F532F-9639-4458-8FBE-3AC46E645CC1}" srcOrd="4" destOrd="0" presId="urn:microsoft.com/office/officeart/2018/2/layout/IconLabelDescriptionList"/>
    <dgm:cxn modelId="{12821899-F628-489A-BE6D-B61AD08716B8}" type="presParOf" srcId="{7A964C7B-0F7D-448C-8A11-BCD9AF60545C}" destId="{B0FF1A2C-DD8C-4FA3-A0F3-8C6EC9F2B1D0}" srcOrd="1" destOrd="0" presId="urn:microsoft.com/office/officeart/2018/2/layout/IconLabelDescriptionList"/>
    <dgm:cxn modelId="{580028D3-CD95-406B-9054-DB5B042CA979}" type="presParOf" srcId="{7A964C7B-0F7D-448C-8A11-BCD9AF60545C}" destId="{12AD1D01-4742-49DE-BBF9-17D42586913F}" srcOrd="2" destOrd="0" presId="urn:microsoft.com/office/officeart/2018/2/layout/IconLabelDescriptionList"/>
    <dgm:cxn modelId="{3157C660-7657-436C-BE77-C0043B369B0D}" type="presParOf" srcId="{12AD1D01-4742-49DE-BBF9-17D42586913F}" destId="{372B1FC6-B146-424F-B108-C50C0922A88E}" srcOrd="0" destOrd="0" presId="urn:microsoft.com/office/officeart/2018/2/layout/IconLabelDescriptionList"/>
    <dgm:cxn modelId="{49EDBEAC-6D56-42C9-82EA-D532E000B759}" type="presParOf" srcId="{12AD1D01-4742-49DE-BBF9-17D42586913F}" destId="{6ABFFCB8-859C-4A81-8633-5C979F682A24}" srcOrd="1" destOrd="0" presId="urn:microsoft.com/office/officeart/2018/2/layout/IconLabelDescriptionList"/>
    <dgm:cxn modelId="{E532E16E-E9EE-47D5-ADA1-567CE1149C73}" type="presParOf" srcId="{12AD1D01-4742-49DE-BBF9-17D42586913F}" destId="{8275434E-F311-4D74-8614-6E9AF694F293}" srcOrd="2" destOrd="0" presId="urn:microsoft.com/office/officeart/2018/2/layout/IconLabelDescriptionList"/>
    <dgm:cxn modelId="{B6BA2F34-47FA-4E20-B55C-DCCDA316F45E}" type="presParOf" srcId="{12AD1D01-4742-49DE-BBF9-17D42586913F}" destId="{5B425958-1022-43E2-AE47-707496044487}" srcOrd="3" destOrd="0" presId="urn:microsoft.com/office/officeart/2018/2/layout/IconLabelDescriptionList"/>
    <dgm:cxn modelId="{BB002014-6468-4183-9EAA-6AB92B1BE222}" type="presParOf" srcId="{12AD1D01-4742-49DE-BBF9-17D42586913F}" destId="{323895B6-6B83-422E-B698-D8485B3B7ED2}" srcOrd="4" destOrd="0" presId="urn:microsoft.com/office/officeart/2018/2/layout/IconLabelDescriptionList"/>
    <dgm:cxn modelId="{EE0CD91F-190A-4F50-A110-004172E8AC09}" type="presParOf" srcId="{7A964C7B-0F7D-448C-8A11-BCD9AF60545C}" destId="{BBBCB3D2-CF8C-465F-AA41-CF7A7AE90AAD}" srcOrd="3" destOrd="0" presId="urn:microsoft.com/office/officeart/2018/2/layout/IconLabelDescriptionList"/>
    <dgm:cxn modelId="{8F21075A-90FE-4708-B4D1-2E46F8D08679}" type="presParOf" srcId="{7A964C7B-0F7D-448C-8A11-BCD9AF60545C}" destId="{31894709-14C5-4526-AD7B-BE688C9C8CDF}" srcOrd="4" destOrd="0" presId="urn:microsoft.com/office/officeart/2018/2/layout/IconLabelDescriptionList"/>
    <dgm:cxn modelId="{47805FB8-2CB9-4A72-96A3-82EA35BB3AF8}" type="presParOf" srcId="{31894709-14C5-4526-AD7B-BE688C9C8CDF}" destId="{F86EEA28-BB4B-4092-A942-DDEDC1146BEA}" srcOrd="0" destOrd="0" presId="urn:microsoft.com/office/officeart/2018/2/layout/IconLabelDescriptionList"/>
    <dgm:cxn modelId="{EB729AA1-DA21-42A0-9286-FBCC77FE055C}" type="presParOf" srcId="{31894709-14C5-4526-AD7B-BE688C9C8CDF}" destId="{58BB0431-BAFC-4D33-AAD4-A596985DF8E6}" srcOrd="1" destOrd="0" presId="urn:microsoft.com/office/officeart/2018/2/layout/IconLabelDescriptionList"/>
    <dgm:cxn modelId="{69F42BF0-D38E-4691-A1CE-B1E56E90AC09}" type="presParOf" srcId="{31894709-14C5-4526-AD7B-BE688C9C8CDF}" destId="{78070808-9ED1-47BF-8C59-D0965FB17656}" srcOrd="2" destOrd="0" presId="urn:microsoft.com/office/officeart/2018/2/layout/IconLabelDescriptionList"/>
    <dgm:cxn modelId="{B724CADE-A12A-45DD-BC35-A0F02DBC7FBF}" type="presParOf" srcId="{31894709-14C5-4526-AD7B-BE688C9C8CDF}" destId="{C21E89A2-2529-45D9-87BD-6117CB8CDC3A}" srcOrd="3" destOrd="0" presId="urn:microsoft.com/office/officeart/2018/2/layout/IconLabelDescriptionList"/>
    <dgm:cxn modelId="{3073C82F-4D70-4992-8D5F-F11817849315}" type="presParOf" srcId="{31894709-14C5-4526-AD7B-BE688C9C8CDF}" destId="{4AE6A8A5-B312-418A-9E49-B1D91061B2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D133E5-D42E-47F1-8BC1-DA27FC26CB2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DB02F-03A3-4446-87DA-A3A58B21F3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Local Development (Git) ↔ Remote Collaboration (GitHub)</a:t>
          </a:r>
        </a:p>
      </dgm:t>
    </dgm:pt>
    <dgm:pt modelId="{DD9BAE1F-D8F3-420E-8149-A2CBF7A49A74}" type="parTrans" cxnId="{AA757B22-04C1-4418-AC78-1ED43EA24B16}">
      <dgm:prSet/>
      <dgm:spPr/>
      <dgm:t>
        <a:bodyPr/>
        <a:lstStyle/>
        <a:p>
          <a:endParaRPr lang="en-US"/>
        </a:p>
      </dgm:t>
    </dgm:pt>
    <dgm:pt modelId="{F2DEA62E-EF56-430F-A636-3BA750E0E23D}" type="sibTrans" cxnId="{AA757B22-04C1-4418-AC78-1ED43EA24B16}">
      <dgm:prSet/>
      <dgm:spPr/>
      <dgm:t>
        <a:bodyPr/>
        <a:lstStyle/>
        <a:p>
          <a:endParaRPr lang="en-US"/>
        </a:p>
      </dgm:t>
    </dgm:pt>
    <dgm:pt modelId="{10580709-63E3-4429-8F7A-799FB42EDA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Local Development:</a:t>
          </a:r>
        </a:p>
      </dgm:t>
    </dgm:pt>
    <dgm:pt modelId="{E9C3EFC3-804C-40D0-8A20-EE530AB6FE2A}" type="parTrans" cxnId="{DB79DBD3-10A9-4015-855E-1795366D2C8F}">
      <dgm:prSet/>
      <dgm:spPr/>
      <dgm:t>
        <a:bodyPr/>
        <a:lstStyle/>
        <a:p>
          <a:endParaRPr lang="en-US"/>
        </a:p>
      </dgm:t>
    </dgm:pt>
    <dgm:pt modelId="{52AE4FC4-57E1-4B21-AEF1-D375EEF305A7}" type="sibTrans" cxnId="{DB79DBD3-10A9-4015-855E-1795366D2C8F}">
      <dgm:prSet/>
      <dgm:spPr/>
      <dgm:t>
        <a:bodyPr/>
        <a:lstStyle/>
        <a:p>
          <a:endParaRPr lang="en-US"/>
        </a:p>
      </dgm:t>
    </dgm:pt>
    <dgm:pt modelId="{3F30298A-74BC-44CC-990B-0A7A22E7F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Track changes</a:t>
          </a:r>
        </a:p>
      </dgm:t>
    </dgm:pt>
    <dgm:pt modelId="{F14BF2D9-B356-467A-B7F0-C6903E2A315C}" type="parTrans" cxnId="{3C901828-FA54-4CE9-AF6A-AC5910462F6F}">
      <dgm:prSet/>
      <dgm:spPr/>
      <dgm:t>
        <a:bodyPr/>
        <a:lstStyle/>
        <a:p>
          <a:endParaRPr lang="en-US"/>
        </a:p>
      </dgm:t>
    </dgm:pt>
    <dgm:pt modelId="{0CBB5938-1473-4F67-845E-748B381E0F33}" type="sibTrans" cxnId="{3C901828-FA54-4CE9-AF6A-AC5910462F6F}">
      <dgm:prSet/>
      <dgm:spPr/>
      <dgm:t>
        <a:bodyPr/>
        <a:lstStyle/>
        <a:p>
          <a:endParaRPr lang="en-US"/>
        </a:p>
      </dgm:t>
    </dgm:pt>
    <dgm:pt modelId="{87831960-A9AD-4C5D-83B1-CF900C424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Commit history</a:t>
          </a:r>
        </a:p>
      </dgm:t>
    </dgm:pt>
    <dgm:pt modelId="{A568550D-5239-4ACB-9D3C-8FA7C6395488}" type="parTrans" cxnId="{84068B95-E3D7-46CB-8D2D-65AC7EA544F9}">
      <dgm:prSet/>
      <dgm:spPr/>
      <dgm:t>
        <a:bodyPr/>
        <a:lstStyle/>
        <a:p>
          <a:endParaRPr lang="en-US"/>
        </a:p>
      </dgm:t>
    </dgm:pt>
    <dgm:pt modelId="{7591083E-1CC5-4D9D-BDFA-8E5E4174383E}" type="sibTrans" cxnId="{84068B95-E3D7-46CB-8D2D-65AC7EA544F9}">
      <dgm:prSet/>
      <dgm:spPr/>
      <dgm:t>
        <a:bodyPr/>
        <a:lstStyle/>
        <a:p>
          <a:endParaRPr lang="en-US"/>
        </a:p>
      </dgm:t>
    </dgm:pt>
    <dgm:pt modelId="{8FAE9A58-E3CE-4189-9840-3C31650DA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Branch/merge</a:t>
          </a:r>
        </a:p>
      </dgm:t>
    </dgm:pt>
    <dgm:pt modelId="{C2E71B9A-83F4-46C1-A216-964055A4AAED}" type="parTrans" cxnId="{CF8F9205-8C5D-4E7B-B24B-BA6AB32B20F6}">
      <dgm:prSet/>
      <dgm:spPr/>
      <dgm:t>
        <a:bodyPr/>
        <a:lstStyle/>
        <a:p>
          <a:endParaRPr lang="en-US"/>
        </a:p>
      </dgm:t>
    </dgm:pt>
    <dgm:pt modelId="{1167F21B-EC3C-438C-89F5-2B3F8428A22E}" type="sibTrans" cxnId="{CF8F9205-8C5D-4E7B-B24B-BA6AB32B20F6}">
      <dgm:prSet/>
      <dgm:spPr/>
      <dgm:t>
        <a:bodyPr/>
        <a:lstStyle/>
        <a:p>
          <a:endParaRPr lang="en-US"/>
        </a:p>
      </dgm:t>
    </dgm:pt>
    <dgm:pt modelId="{8E1A7F5C-78B7-4048-A428-D7DC2AB59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Offline work</a:t>
          </a:r>
        </a:p>
      </dgm:t>
    </dgm:pt>
    <dgm:pt modelId="{837E5129-7188-4E51-B63D-E44FFDBAD166}" type="parTrans" cxnId="{F16D6E46-D3D4-49DD-A0BF-0F58EAC18EAE}">
      <dgm:prSet/>
      <dgm:spPr/>
      <dgm:t>
        <a:bodyPr/>
        <a:lstStyle/>
        <a:p>
          <a:endParaRPr lang="en-US"/>
        </a:p>
      </dgm:t>
    </dgm:pt>
    <dgm:pt modelId="{EC13F95E-514E-4A8E-92E9-AE2C6F25D4F3}" type="sibTrans" cxnId="{F16D6E46-D3D4-49DD-A0BF-0F58EAC18EAE}">
      <dgm:prSet/>
      <dgm:spPr/>
      <dgm:t>
        <a:bodyPr/>
        <a:lstStyle/>
        <a:p>
          <a:endParaRPr lang="en-US"/>
        </a:p>
      </dgm:t>
    </dgm:pt>
    <dgm:pt modelId="{5D4BBC07-D297-4F81-BF23-53F3252018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Remote Collaboration:</a:t>
          </a:r>
        </a:p>
      </dgm:t>
    </dgm:pt>
    <dgm:pt modelId="{01C3C1EC-8940-4764-9BC7-F7FC18E3D1D4}" type="parTrans" cxnId="{0A6092E8-736F-4C60-8F35-D9205E222BFC}">
      <dgm:prSet/>
      <dgm:spPr/>
      <dgm:t>
        <a:bodyPr/>
        <a:lstStyle/>
        <a:p>
          <a:endParaRPr lang="en-US"/>
        </a:p>
      </dgm:t>
    </dgm:pt>
    <dgm:pt modelId="{80E08DC2-5F02-4D9F-95C4-16C24C6571ED}" type="sibTrans" cxnId="{0A6092E8-736F-4C60-8F35-D9205E222BFC}">
      <dgm:prSet/>
      <dgm:spPr/>
      <dgm:t>
        <a:bodyPr/>
        <a:lstStyle/>
        <a:p>
          <a:endParaRPr lang="en-US"/>
        </a:p>
      </dgm:t>
    </dgm:pt>
    <dgm:pt modelId="{5CF2496A-6B7D-4E1D-A4EF-4076AA72E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Share code</a:t>
          </a:r>
        </a:p>
      </dgm:t>
    </dgm:pt>
    <dgm:pt modelId="{C2EE62BC-587C-466F-B208-CEDA330C053E}" type="parTrans" cxnId="{D4D3319C-F813-4A0F-8097-723CD654B7DD}">
      <dgm:prSet/>
      <dgm:spPr/>
      <dgm:t>
        <a:bodyPr/>
        <a:lstStyle/>
        <a:p>
          <a:endParaRPr lang="en-US"/>
        </a:p>
      </dgm:t>
    </dgm:pt>
    <dgm:pt modelId="{CA02239A-AE8B-4F69-B169-D83EC19F0663}" type="sibTrans" cxnId="{D4D3319C-F813-4A0F-8097-723CD654B7DD}">
      <dgm:prSet/>
      <dgm:spPr/>
      <dgm:t>
        <a:bodyPr/>
        <a:lstStyle/>
        <a:p>
          <a:endParaRPr lang="en-US"/>
        </a:p>
      </dgm:t>
    </dgm:pt>
    <dgm:pt modelId="{358448D6-0106-4988-92D4-30E32CE15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Collaborate</a:t>
          </a:r>
        </a:p>
      </dgm:t>
    </dgm:pt>
    <dgm:pt modelId="{292A5E4E-69E0-4A03-B5C9-A317822269EA}" type="parTrans" cxnId="{6577D5B9-3DF3-4667-A885-934D932E4BD3}">
      <dgm:prSet/>
      <dgm:spPr/>
      <dgm:t>
        <a:bodyPr/>
        <a:lstStyle/>
        <a:p>
          <a:endParaRPr lang="en-US"/>
        </a:p>
      </dgm:t>
    </dgm:pt>
    <dgm:pt modelId="{B5965AC2-7B27-46D4-98A1-A30B1BBDC716}" type="sibTrans" cxnId="{6577D5B9-3DF3-4667-A885-934D932E4BD3}">
      <dgm:prSet/>
      <dgm:spPr/>
      <dgm:t>
        <a:bodyPr/>
        <a:lstStyle/>
        <a:p>
          <a:endParaRPr lang="en-US"/>
        </a:p>
      </dgm:t>
    </dgm:pt>
    <dgm:pt modelId="{96D26F79-16B1-440F-AD54-A61882352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Release software</a:t>
          </a:r>
        </a:p>
      </dgm:t>
    </dgm:pt>
    <dgm:pt modelId="{3AD12493-F035-4061-87ED-1EC2F3FDAB0A}" type="parTrans" cxnId="{4F568378-4EE9-43BE-9340-6646740A5B46}">
      <dgm:prSet/>
      <dgm:spPr/>
      <dgm:t>
        <a:bodyPr/>
        <a:lstStyle/>
        <a:p>
          <a:endParaRPr lang="en-US"/>
        </a:p>
      </dgm:t>
    </dgm:pt>
    <dgm:pt modelId="{F913202A-EBDF-490E-B1DF-3BEB00CA5DCD}" type="sibTrans" cxnId="{4F568378-4EE9-43BE-9340-6646740A5B46}">
      <dgm:prSet/>
      <dgm:spPr/>
      <dgm:t>
        <a:bodyPr/>
        <a:lstStyle/>
        <a:p>
          <a:endParaRPr lang="en-US"/>
        </a:p>
      </dgm:t>
    </dgm:pt>
    <dgm:pt modelId="{19B6AFBE-D3F1-4957-B0EF-26B1F9B262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Community engagement</a:t>
          </a:r>
        </a:p>
      </dgm:t>
    </dgm:pt>
    <dgm:pt modelId="{45EFEFC7-5687-4EBD-ABE6-704118B6EF5B}" type="parTrans" cxnId="{785EEF9F-39D6-477C-9A01-91085F728236}">
      <dgm:prSet/>
      <dgm:spPr/>
      <dgm:t>
        <a:bodyPr/>
        <a:lstStyle/>
        <a:p>
          <a:endParaRPr lang="en-US"/>
        </a:p>
      </dgm:t>
    </dgm:pt>
    <dgm:pt modelId="{BB0F5BBC-DBC8-4449-9DD2-73AFE34A7F37}" type="sibTrans" cxnId="{785EEF9F-39D6-477C-9A01-91085F728236}">
      <dgm:prSet/>
      <dgm:spPr/>
      <dgm:t>
        <a:bodyPr/>
        <a:lstStyle/>
        <a:p>
          <a:endParaRPr lang="en-US"/>
        </a:p>
      </dgm:t>
    </dgm:pt>
    <dgm:pt modelId="{BCB0C618-5403-4517-A1EE-F92E4C797BC9}" type="pres">
      <dgm:prSet presAssocID="{38D133E5-D42E-47F1-8BC1-DA27FC26CB29}" presName="root" presStyleCnt="0">
        <dgm:presLayoutVars>
          <dgm:dir/>
          <dgm:resizeHandles val="exact"/>
        </dgm:presLayoutVars>
      </dgm:prSet>
      <dgm:spPr/>
    </dgm:pt>
    <dgm:pt modelId="{6CE27034-A78E-4EDC-86C0-18D8B2B535FC}" type="pres">
      <dgm:prSet presAssocID="{480DB02F-03A3-4446-87DA-A3A58B21F30A}" presName="compNode" presStyleCnt="0"/>
      <dgm:spPr/>
    </dgm:pt>
    <dgm:pt modelId="{A70D993A-635E-41CA-9F08-EE4F75C4EE36}" type="pres">
      <dgm:prSet presAssocID="{480DB02F-03A3-4446-87DA-A3A58B21F3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F6D2D97-85A0-41F3-A758-80EA264FF453}" type="pres">
      <dgm:prSet presAssocID="{480DB02F-03A3-4446-87DA-A3A58B21F30A}" presName="iconSpace" presStyleCnt="0"/>
      <dgm:spPr/>
    </dgm:pt>
    <dgm:pt modelId="{D87C53CA-7539-42AD-B65A-7C4FC4F890E7}" type="pres">
      <dgm:prSet presAssocID="{480DB02F-03A3-4446-87DA-A3A58B21F30A}" presName="parTx" presStyleLbl="revTx" presStyleIdx="0" presStyleCnt="6">
        <dgm:presLayoutVars>
          <dgm:chMax val="0"/>
          <dgm:chPref val="0"/>
        </dgm:presLayoutVars>
      </dgm:prSet>
      <dgm:spPr/>
    </dgm:pt>
    <dgm:pt modelId="{FE5948C9-9D33-40E7-A1DB-9E415C7F22F6}" type="pres">
      <dgm:prSet presAssocID="{480DB02F-03A3-4446-87DA-A3A58B21F30A}" presName="txSpace" presStyleCnt="0"/>
      <dgm:spPr/>
    </dgm:pt>
    <dgm:pt modelId="{5D410EAF-9ED4-49E6-9220-FB1C3EA7AD4E}" type="pres">
      <dgm:prSet presAssocID="{480DB02F-03A3-4446-87DA-A3A58B21F30A}" presName="desTx" presStyleLbl="revTx" presStyleIdx="1" presStyleCnt="6">
        <dgm:presLayoutVars/>
      </dgm:prSet>
      <dgm:spPr/>
    </dgm:pt>
    <dgm:pt modelId="{80ACDC15-0FA3-4E0E-8468-78F97FD8ED07}" type="pres">
      <dgm:prSet presAssocID="{F2DEA62E-EF56-430F-A636-3BA750E0E23D}" presName="sibTrans" presStyleCnt="0"/>
      <dgm:spPr/>
    </dgm:pt>
    <dgm:pt modelId="{4DAAB1B3-AF20-4851-991C-AFBE46BEC4B2}" type="pres">
      <dgm:prSet presAssocID="{10580709-63E3-4429-8F7A-799FB42EDA35}" presName="compNode" presStyleCnt="0"/>
      <dgm:spPr/>
    </dgm:pt>
    <dgm:pt modelId="{7960A6E9-F810-4C9F-8139-B4642105038F}" type="pres">
      <dgm:prSet presAssocID="{10580709-63E3-4429-8F7A-799FB42EDA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CF4F51-C2F5-4C20-B534-D55BB741171F}" type="pres">
      <dgm:prSet presAssocID="{10580709-63E3-4429-8F7A-799FB42EDA35}" presName="iconSpace" presStyleCnt="0"/>
      <dgm:spPr/>
    </dgm:pt>
    <dgm:pt modelId="{4726757C-4AF8-4896-AEC4-CE2728B09321}" type="pres">
      <dgm:prSet presAssocID="{10580709-63E3-4429-8F7A-799FB42EDA35}" presName="parTx" presStyleLbl="revTx" presStyleIdx="2" presStyleCnt="6">
        <dgm:presLayoutVars>
          <dgm:chMax val="0"/>
          <dgm:chPref val="0"/>
        </dgm:presLayoutVars>
      </dgm:prSet>
      <dgm:spPr/>
    </dgm:pt>
    <dgm:pt modelId="{9B67C873-BD35-4134-8E13-B641E1505C70}" type="pres">
      <dgm:prSet presAssocID="{10580709-63E3-4429-8F7A-799FB42EDA35}" presName="txSpace" presStyleCnt="0"/>
      <dgm:spPr/>
    </dgm:pt>
    <dgm:pt modelId="{2878E832-3C93-404F-B787-61105BF5BAA1}" type="pres">
      <dgm:prSet presAssocID="{10580709-63E3-4429-8F7A-799FB42EDA35}" presName="desTx" presStyleLbl="revTx" presStyleIdx="3" presStyleCnt="6">
        <dgm:presLayoutVars/>
      </dgm:prSet>
      <dgm:spPr/>
    </dgm:pt>
    <dgm:pt modelId="{67DAFD9D-247C-4163-A401-378CBB186DCD}" type="pres">
      <dgm:prSet presAssocID="{52AE4FC4-57E1-4B21-AEF1-D375EEF305A7}" presName="sibTrans" presStyleCnt="0"/>
      <dgm:spPr/>
    </dgm:pt>
    <dgm:pt modelId="{C01EA039-90B9-44DD-B5BF-02288B5C51B9}" type="pres">
      <dgm:prSet presAssocID="{5D4BBC07-D297-4F81-BF23-53F3252018A8}" presName="compNode" presStyleCnt="0"/>
      <dgm:spPr/>
    </dgm:pt>
    <dgm:pt modelId="{6D60793B-6A6E-4079-9895-1A34B69B210E}" type="pres">
      <dgm:prSet presAssocID="{5D4BBC07-D297-4F81-BF23-53F3252018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80819EBD-1D4E-4229-B5B6-D45F06E95485}" type="pres">
      <dgm:prSet presAssocID="{5D4BBC07-D297-4F81-BF23-53F3252018A8}" presName="iconSpace" presStyleCnt="0"/>
      <dgm:spPr/>
    </dgm:pt>
    <dgm:pt modelId="{045F3F7B-66B3-4791-A957-15DBD53B8FEB}" type="pres">
      <dgm:prSet presAssocID="{5D4BBC07-D297-4F81-BF23-53F3252018A8}" presName="parTx" presStyleLbl="revTx" presStyleIdx="4" presStyleCnt="6">
        <dgm:presLayoutVars>
          <dgm:chMax val="0"/>
          <dgm:chPref val="0"/>
        </dgm:presLayoutVars>
      </dgm:prSet>
      <dgm:spPr/>
    </dgm:pt>
    <dgm:pt modelId="{CE5D1EEF-1D48-43FF-8D6F-133266B6751F}" type="pres">
      <dgm:prSet presAssocID="{5D4BBC07-D297-4F81-BF23-53F3252018A8}" presName="txSpace" presStyleCnt="0"/>
      <dgm:spPr/>
    </dgm:pt>
    <dgm:pt modelId="{0D67BBEF-F46A-4ACF-AF49-CBA6F3ADF387}" type="pres">
      <dgm:prSet presAssocID="{5D4BBC07-D297-4F81-BF23-53F3252018A8}" presName="desTx" presStyleLbl="revTx" presStyleIdx="5" presStyleCnt="6">
        <dgm:presLayoutVars/>
      </dgm:prSet>
      <dgm:spPr/>
    </dgm:pt>
  </dgm:ptLst>
  <dgm:cxnLst>
    <dgm:cxn modelId="{CF8F9205-8C5D-4E7B-B24B-BA6AB32B20F6}" srcId="{10580709-63E3-4429-8F7A-799FB42EDA35}" destId="{8FAE9A58-E3CE-4189-9840-3C31650DA60C}" srcOrd="2" destOrd="0" parTransId="{C2E71B9A-83F4-46C1-A216-964055A4AAED}" sibTransId="{1167F21B-EC3C-438C-89F5-2B3F8428A22E}"/>
    <dgm:cxn modelId="{5C5BDB13-75A6-45BA-BBEF-35EA5ABE953B}" type="presOf" srcId="{358448D6-0106-4988-92D4-30E32CE15C3B}" destId="{0D67BBEF-F46A-4ACF-AF49-CBA6F3ADF387}" srcOrd="0" destOrd="1" presId="urn:microsoft.com/office/officeart/2018/2/layout/IconLabelDescriptionList"/>
    <dgm:cxn modelId="{F55DB517-F982-4529-9279-2B084A26C645}" type="presOf" srcId="{87831960-A9AD-4C5D-83B1-CF900C424116}" destId="{2878E832-3C93-404F-B787-61105BF5BAA1}" srcOrd="0" destOrd="1" presId="urn:microsoft.com/office/officeart/2018/2/layout/IconLabelDescriptionList"/>
    <dgm:cxn modelId="{E024071F-11F3-4802-BE4D-1793CDA8030C}" type="presOf" srcId="{38D133E5-D42E-47F1-8BC1-DA27FC26CB29}" destId="{BCB0C618-5403-4517-A1EE-F92E4C797BC9}" srcOrd="0" destOrd="0" presId="urn:microsoft.com/office/officeart/2018/2/layout/IconLabelDescriptionList"/>
    <dgm:cxn modelId="{AA757B22-04C1-4418-AC78-1ED43EA24B16}" srcId="{38D133E5-D42E-47F1-8BC1-DA27FC26CB29}" destId="{480DB02F-03A3-4446-87DA-A3A58B21F30A}" srcOrd="0" destOrd="0" parTransId="{DD9BAE1F-D8F3-420E-8149-A2CBF7A49A74}" sibTransId="{F2DEA62E-EF56-430F-A636-3BA750E0E23D}"/>
    <dgm:cxn modelId="{3C901828-FA54-4CE9-AF6A-AC5910462F6F}" srcId="{10580709-63E3-4429-8F7A-799FB42EDA35}" destId="{3F30298A-74BC-44CC-990B-0A7A22E7F54B}" srcOrd="0" destOrd="0" parTransId="{F14BF2D9-B356-467A-B7F0-C6903E2A315C}" sibTransId="{0CBB5938-1473-4F67-845E-748B381E0F33}"/>
    <dgm:cxn modelId="{003A4F42-F33E-442A-BC52-3E45D8982023}" type="presOf" srcId="{8E1A7F5C-78B7-4048-A428-D7DC2AB59F68}" destId="{2878E832-3C93-404F-B787-61105BF5BAA1}" srcOrd="0" destOrd="3" presId="urn:microsoft.com/office/officeart/2018/2/layout/IconLabelDescriptionList"/>
    <dgm:cxn modelId="{5A946C42-9C6E-4673-A9F1-DF10CC8F5FCE}" type="presOf" srcId="{19B6AFBE-D3F1-4957-B0EF-26B1F9B262A9}" destId="{0D67BBEF-F46A-4ACF-AF49-CBA6F3ADF387}" srcOrd="0" destOrd="3" presId="urn:microsoft.com/office/officeart/2018/2/layout/IconLabelDescriptionList"/>
    <dgm:cxn modelId="{9D1A3343-F765-40A2-AEAA-B624B531BC0D}" type="presOf" srcId="{96D26F79-16B1-440F-AD54-A61882352EE9}" destId="{0D67BBEF-F46A-4ACF-AF49-CBA6F3ADF387}" srcOrd="0" destOrd="2" presId="urn:microsoft.com/office/officeart/2018/2/layout/IconLabelDescriptionList"/>
    <dgm:cxn modelId="{F16D6E46-D3D4-49DD-A0BF-0F58EAC18EAE}" srcId="{10580709-63E3-4429-8F7A-799FB42EDA35}" destId="{8E1A7F5C-78B7-4048-A428-D7DC2AB59F68}" srcOrd="3" destOrd="0" parTransId="{837E5129-7188-4E51-B63D-E44FFDBAD166}" sibTransId="{EC13F95E-514E-4A8E-92E9-AE2C6F25D4F3}"/>
    <dgm:cxn modelId="{BD07DB5C-B77B-41B1-A819-C47101924411}" type="presOf" srcId="{3F30298A-74BC-44CC-990B-0A7A22E7F54B}" destId="{2878E832-3C93-404F-B787-61105BF5BAA1}" srcOrd="0" destOrd="0" presId="urn:microsoft.com/office/officeart/2018/2/layout/IconLabelDescriptionList"/>
    <dgm:cxn modelId="{4F568378-4EE9-43BE-9340-6646740A5B46}" srcId="{5D4BBC07-D297-4F81-BF23-53F3252018A8}" destId="{96D26F79-16B1-440F-AD54-A61882352EE9}" srcOrd="2" destOrd="0" parTransId="{3AD12493-F035-4061-87ED-1EC2F3FDAB0A}" sibTransId="{F913202A-EBDF-490E-B1DF-3BEB00CA5DCD}"/>
    <dgm:cxn modelId="{1E4C977A-64B1-4D3F-9C97-B54AD8963F55}" type="presOf" srcId="{5CF2496A-6B7D-4E1D-A4EF-4076AA72E9B9}" destId="{0D67BBEF-F46A-4ACF-AF49-CBA6F3ADF387}" srcOrd="0" destOrd="0" presId="urn:microsoft.com/office/officeart/2018/2/layout/IconLabelDescriptionList"/>
    <dgm:cxn modelId="{DA2B5E7D-86C3-4A38-877B-83B87FB2DAD4}" type="presOf" srcId="{5D4BBC07-D297-4F81-BF23-53F3252018A8}" destId="{045F3F7B-66B3-4791-A957-15DBD53B8FEB}" srcOrd="0" destOrd="0" presId="urn:microsoft.com/office/officeart/2018/2/layout/IconLabelDescriptionList"/>
    <dgm:cxn modelId="{3EB9A08A-402B-4937-B07D-117118F8C419}" type="presOf" srcId="{8FAE9A58-E3CE-4189-9840-3C31650DA60C}" destId="{2878E832-3C93-404F-B787-61105BF5BAA1}" srcOrd="0" destOrd="2" presId="urn:microsoft.com/office/officeart/2018/2/layout/IconLabelDescriptionList"/>
    <dgm:cxn modelId="{84068B95-E3D7-46CB-8D2D-65AC7EA544F9}" srcId="{10580709-63E3-4429-8F7A-799FB42EDA35}" destId="{87831960-A9AD-4C5D-83B1-CF900C424116}" srcOrd="1" destOrd="0" parTransId="{A568550D-5239-4ACB-9D3C-8FA7C6395488}" sibTransId="{7591083E-1CC5-4D9D-BDFA-8E5E4174383E}"/>
    <dgm:cxn modelId="{D4D3319C-F813-4A0F-8097-723CD654B7DD}" srcId="{5D4BBC07-D297-4F81-BF23-53F3252018A8}" destId="{5CF2496A-6B7D-4E1D-A4EF-4076AA72E9B9}" srcOrd="0" destOrd="0" parTransId="{C2EE62BC-587C-466F-B208-CEDA330C053E}" sibTransId="{CA02239A-AE8B-4F69-B169-D83EC19F0663}"/>
    <dgm:cxn modelId="{785EEF9F-39D6-477C-9A01-91085F728236}" srcId="{5D4BBC07-D297-4F81-BF23-53F3252018A8}" destId="{19B6AFBE-D3F1-4957-B0EF-26B1F9B262A9}" srcOrd="3" destOrd="0" parTransId="{45EFEFC7-5687-4EBD-ABE6-704118B6EF5B}" sibTransId="{BB0F5BBC-DBC8-4449-9DD2-73AFE34A7F37}"/>
    <dgm:cxn modelId="{E05CF2A4-6308-4A79-8E05-0B2A1A7D6258}" type="presOf" srcId="{10580709-63E3-4429-8F7A-799FB42EDA35}" destId="{4726757C-4AF8-4896-AEC4-CE2728B09321}" srcOrd="0" destOrd="0" presId="urn:microsoft.com/office/officeart/2018/2/layout/IconLabelDescriptionList"/>
    <dgm:cxn modelId="{2B5CE7A7-2C11-45C1-934B-12FC2FE00A7C}" type="presOf" srcId="{480DB02F-03A3-4446-87DA-A3A58B21F30A}" destId="{D87C53CA-7539-42AD-B65A-7C4FC4F890E7}" srcOrd="0" destOrd="0" presId="urn:microsoft.com/office/officeart/2018/2/layout/IconLabelDescriptionList"/>
    <dgm:cxn modelId="{6577D5B9-3DF3-4667-A885-934D932E4BD3}" srcId="{5D4BBC07-D297-4F81-BF23-53F3252018A8}" destId="{358448D6-0106-4988-92D4-30E32CE15C3B}" srcOrd="1" destOrd="0" parTransId="{292A5E4E-69E0-4A03-B5C9-A317822269EA}" sibTransId="{B5965AC2-7B27-46D4-98A1-A30B1BBDC716}"/>
    <dgm:cxn modelId="{DB79DBD3-10A9-4015-855E-1795366D2C8F}" srcId="{38D133E5-D42E-47F1-8BC1-DA27FC26CB29}" destId="{10580709-63E3-4429-8F7A-799FB42EDA35}" srcOrd="1" destOrd="0" parTransId="{E9C3EFC3-804C-40D0-8A20-EE530AB6FE2A}" sibTransId="{52AE4FC4-57E1-4B21-AEF1-D375EEF305A7}"/>
    <dgm:cxn modelId="{0A6092E8-736F-4C60-8F35-D9205E222BFC}" srcId="{38D133E5-D42E-47F1-8BC1-DA27FC26CB29}" destId="{5D4BBC07-D297-4F81-BF23-53F3252018A8}" srcOrd="2" destOrd="0" parTransId="{01C3C1EC-8940-4764-9BC7-F7FC18E3D1D4}" sibTransId="{80E08DC2-5F02-4D9F-95C4-16C24C6571ED}"/>
    <dgm:cxn modelId="{ECCAC5B7-3BF3-49A7-8843-B372397D77A7}" type="presParOf" srcId="{BCB0C618-5403-4517-A1EE-F92E4C797BC9}" destId="{6CE27034-A78E-4EDC-86C0-18D8B2B535FC}" srcOrd="0" destOrd="0" presId="urn:microsoft.com/office/officeart/2018/2/layout/IconLabelDescriptionList"/>
    <dgm:cxn modelId="{D1D00BD0-80A2-4DB4-AE98-3EDC5B588A32}" type="presParOf" srcId="{6CE27034-A78E-4EDC-86C0-18D8B2B535FC}" destId="{A70D993A-635E-41CA-9F08-EE4F75C4EE36}" srcOrd="0" destOrd="0" presId="urn:microsoft.com/office/officeart/2018/2/layout/IconLabelDescriptionList"/>
    <dgm:cxn modelId="{BF2C9743-2A3F-4451-8CDD-DB2ECB71D08D}" type="presParOf" srcId="{6CE27034-A78E-4EDC-86C0-18D8B2B535FC}" destId="{7F6D2D97-85A0-41F3-A758-80EA264FF453}" srcOrd="1" destOrd="0" presId="urn:microsoft.com/office/officeart/2018/2/layout/IconLabelDescriptionList"/>
    <dgm:cxn modelId="{74C64741-7056-4DF3-BAA0-043B189640C2}" type="presParOf" srcId="{6CE27034-A78E-4EDC-86C0-18D8B2B535FC}" destId="{D87C53CA-7539-42AD-B65A-7C4FC4F890E7}" srcOrd="2" destOrd="0" presId="urn:microsoft.com/office/officeart/2018/2/layout/IconLabelDescriptionList"/>
    <dgm:cxn modelId="{755104E0-DC59-4D67-8C65-870E90E2F04C}" type="presParOf" srcId="{6CE27034-A78E-4EDC-86C0-18D8B2B535FC}" destId="{FE5948C9-9D33-40E7-A1DB-9E415C7F22F6}" srcOrd="3" destOrd="0" presId="urn:microsoft.com/office/officeart/2018/2/layout/IconLabelDescriptionList"/>
    <dgm:cxn modelId="{C81F23A7-A55D-425C-A52F-C35750A54A02}" type="presParOf" srcId="{6CE27034-A78E-4EDC-86C0-18D8B2B535FC}" destId="{5D410EAF-9ED4-49E6-9220-FB1C3EA7AD4E}" srcOrd="4" destOrd="0" presId="urn:microsoft.com/office/officeart/2018/2/layout/IconLabelDescriptionList"/>
    <dgm:cxn modelId="{B0C9C756-03A8-4545-B5DC-6171EE654FC7}" type="presParOf" srcId="{BCB0C618-5403-4517-A1EE-F92E4C797BC9}" destId="{80ACDC15-0FA3-4E0E-8468-78F97FD8ED07}" srcOrd="1" destOrd="0" presId="urn:microsoft.com/office/officeart/2018/2/layout/IconLabelDescriptionList"/>
    <dgm:cxn modelId="{43C5A3DD-FBDD-4041-A206-E289904DF3AD}" type="presParOf" srcId="{BCB0C618-5403-4517-A1EE-F92E4C797BC9}" destId="{4DAAB1B3-AF20-4851-991C-AFBE46BEC4B2}" srcOrd="2" destOrd="0" presId="urn:microsoft.com/office/officeart/2018/2/layout/IconLabelDescriptionList"/>
    <dgm:cxn modelId="{9DCE5263-8F9E-4529-95C1-6A0668F23887}" type="presParOf" srcId="{4DAAB1B3-AF20-4851-991C-AFBE46BEC4B2}" destId="{7960A6E9-F810-4C9F-8139-B4642105038F}" srcOrd="0" destOrd="0" presId="urn:microsoft.com/office/officeart/2018/2/layout/IconLabelDescriptionList"/>
    <dgm:cxn modelId="{13D2FEA5-45A5-47FC-B86B-5EA83E8A6747}" type="presParOf" srcId="{4DAAB1B3-AF20-4851-991C-AFBE46BEC4B2}" destId="{0FCF4F51-C2F5-4C20-B534-D55BB741171F}" srcOrd="1" destOrd="0" presId="urn:microsoft.com/office/officeart/2018/2/layout/IconLabelDescriptionList"/>
    <dgm:cxn modelId="{6FC9C83E-2AB1-424B-B464-3E904EE217A3}" type="presParOf" srcId="{4DAAB1B3-AF20-4851-991C-AFBE46BEC4B2}" destId="{4726757C-4AF8-4896-AEC4-CE2728B09321}" srcOrd="2" destOrd="0" presId="urn:microsoft.com/office/officeart/2018/2/layout/IconLabelDescriptionList"/>
    <dgm:cxn modelId="{B432B1E7-F726-4472-8ED3-8057A9BD6081}" type="presParOf" srcId="{4DAAB1B3-AF20-4851-991C-AFBE46BEC4B2}" destId="{9B67C873-BD35-4134-8E13-B641E1505C70}" srcOrd="3" destOrd="0" presId="urn:microsoft.com/office/officeart/2018/2/layout/IconLabelDescriptionList"/>
    <dgm:cxn modelId="{876964AB-B335-4FC5-8C9F-F3B28632D861}" type="presParOf" srcId="{4DAAB1B3-AF20-4851-991C-AFBE46BEC4B2}" destId="{2878E832-3C93-404F-B787-61105BF5BAA1}" srcOrd="4" destOrd="0" presId="urn:microsoft.com/office/officeart/2018/2/layout/IconLabelDescriptionList"/>
    <dgm:cxn modelId="{E919D02D-D728-44EC-B0FE-B5B051BD37BE}" type="presParOf" srcId="{BCB0C618-5403-4517-A1EE-F92E4C797BC9}" destId="{67DAFD9D-247C-4163-A401-378CBB186DCD}" srcOrd="3" destOrd="0" presId="urn:microsoft.com/office/officeart/2018/2/layout/IconLabelDescriptionList"/>
    <dgm:cxn modelId="{4374CAD0-DEDA-457C-ABE8-05017233238A}" type="presParOf" srcId="{BCB0C618-5403-4517-A1EE-F92E4C797BC9}" destId="{C01EA039-90B9-44DD-B5BF-02288B5C51B9}" srcOrd="4" destOrd="0" presId="urn:microsoft.com/office/officeart/2018/2/layout/IconLabelDescriptionList"/>
    <dgm:cxn modelId="{3FA66F75-A84E-48B4-AA22-9EB158C947E7}" type="presParOf" srcId="{C01EA039-90B9-44DD-B5BF-02288B5C51B9}" destId="{6D60793B-6A6E-4079-9895-1A34B69B210E}" srcOrd="0" destOrd="0" presId="urn:microsoft.com/office/officeart/2018/2/layout/IconLabelDescriptionList"/>
    <dgm:cxn modelId="{D8DB50FE-C777-4052-95BF-A0F30435E39A}" type="presParOf" srcId="{C01EA039-90B9-44DD-B5BF-02288B5C51B9}" destId="{80819EBD-1D4E-4229-B5B6-D45F06E95485}" srcOrd="1" destOrd="0" presId="urn:microsoft.com/office/officeart/2018/2/layout/IconLabelDescriptionList"/>
    <dgm:cxn modelId="{11331125-4CC2-461C-80D2-929C9F8D772D}" type="presParOf" srcId="{C01EA039-90B9-44DD-B5BF-02288B5C51B9}" destId="{045F3F7B-66B3-4791-A957-15DBD53B8FEB}" srcOrd="2" destOrd="0" presId="urn:microsoft.com/office/officeart/2018/2/layout/IconLabelDescriptionList"/>
    <dgm:cxn modelId="{D1E95F67-8009-44C4-98D8-C9AC4E5CF0BF}" type="presParOf" srcId="{C01EA039-90B9-44DD-B5BF-02288B5C51B9}" destId="{CE5D1EEF-1D48-43FF-8D6F-133266B6751F}" srcOrd="3" destOrd="0" presId="urn:microsoft.com/office/officeart/2018/2/layout/IconLabelDescriptionList"/>
    <dgm:cxn modelId="{DEAC97F5-08FF-428D-9237-2A5FE9B0FB34}" type="presParOf" srcId="{C01EA039-90B9-44DD-B5BF-02288B5C51B9}" destId="{0D67BBEF-F46A-4ACF-AF49-CBA6F3ADF3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D0217B-9073-4EC6-AC8D-D044E05EC6C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69BFA-76A1-4F4E-8801-1A2D985E78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Organizing Research Data Effectively</a:t>
          </a:r>
        </a:p>
      </dgm:t>
    </dgm:pt>
    <dgm:pt modelId="{CFB332AA-E90C-473E-9496-277D093051D8}" type="parTrans" cxnId="{221513F5-F7B2-4429-8B2C-EA2F58E3BD24}">
      <dgm:prSet/>
      <dgm:spPr/>
      <dgm:t>
        <a:bodyPr/>
        <a:lstStyle/>
        <a:p>
          <a:endParaRPr lang="en-US"/>
        </a:p>
      </dgm:t>
    </dgm:pt>
    <dgm:pt modelId="{4FEC8290-109B-472A-A8D8-8BE3C143A30D}" type="sibTrans" cxnId="{221513F5-F7B2-4429-8B2C-EA2F58E3BD24}">
      <dgm:prSet/>
      <dgm:spPr/>
      <dgm:t>
        <a:bodyPr/>
        <a:lstStyle/>
        <a:p>
          <a:endParaRPr lang="en-US"/>
        </a:p>
      </dgm:t>
    </dgm:pt>
    <dgm:pt modelId="{8729E005-3008-4A22-8F0F-5F044E54D2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Linux File System Hierarchy:</a:t>
          </a:r>
        </a:p>
      </dgm:t>
    </dgm:pt>
    <dgm:pt modelId="{6E17AAB6-7077-4617-AF2C-E6FF91E6B9C9}" type="parTrans" cxnId="{090EB67C-1045-48C4-AF9E-52615A5C0851}">
      <dgm:prSet/>
      <dgm:spPr/>
      <dgm:t>
        <a:bodyPr/>
        <a:lstStyle/>
        <a:p>
          <a:endParaRPr lang="en-US"/>
        </a:p>
      </dgm:t>
    </dgm:pt>
    <dgm:pt modelId="{37ECD8A8-2C79-4743-97B9-8159193CB4D4}" type="sibTrans" cxnId="{090EB67C-1045-48C4-AF9E-52615A5C0851}">
      <dgm:prSet/>
      <dgm:spPr/>
      <dgm:t>
        <a:bodyPr/>
        <a:lstStyle/>
        <a:p>
          <a:endParaRPr lang="en-US"/>
        </a:p>
      </dgm:t>
    </dgm:pt>
    <dgm:pt modelId="{F0621578-D916-469C-BBF1-80F16275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 (root)</a:t>
          </a:r>
        </a:p>
      </dgm:t>
    </dgm:pt>
    <dgm:pt modelId="{E6DCCA80-254F-489C-8547-F475CCA35683}" type="parTrans" cxnId="{18739EEC-C1E3-423D-B4CA-F906C04EF813}">
      <dgm:prSet/>
      <dgm:spPr/>
      <dgm:t>
        <a:bodyPr/>
        <a:lstStyle/>
        <a:p>
          <a:endParaRPr lang="en-US"/>
        </a:p>
      </dgm:t>
    </dgm:pt>
    <dgm:pt modelId="{A14917AD-1908-48B1-91E1-24D9507BADAC}" type="sibTrans" cxnId="{18739EEC-C1E3-423D-B4CA-F906C04EF813}">
      <dgm:prSet/>
      <dgm:spPr/>
      <dgm:t>
        <a:bodyPr/>
        <a:lstStyle/>
        <a:p>
          <a:endParaRPr lang="en-US"/>
        </a:p>
      </dgm:t>
    </dgm:pt>
    <dgm:pt modelId="{3BF3708F-0E39-41A0-8B1A-0785FA75A8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home/           # User home directories</a:t>
          </a:r>
        </a:p>
      </dgm:t>
    </dgm:pt>
    <dgm:pt modelId="{3FB851D8-372B-4490-B878-1A75435866EE}" type="parTrans" cxnId="{587A7A03-44F0-4BBA-B502-0AE7A58AAFF8}">
      <dgm:prSet/>
      <dgm:spPr/>
      <dgm:t>
        <a:bodyPr/>
        <a:lstStyle/>
        <a:p>
          <a:endParaRPr lang="en-US"/>
        </a:p>
      </dgm:t>
    </dgm:pt>
    <dgm:pt modelId="{AE697415-94FF-46D7-9D2A-CBC3600209E2}" type="sibTrans" cxnId="{587A7A03-44F0-4BBA-B502-0AE7A58AAFF8}">
      <dgm:prSet/>
      <dgm:spPr/>
      <dgm:t>
        <a:bodyPr/>
        <a:lstStyle/>
        <a:p>
          <a:endParaRPr lang="en-US"/>
        </a:p>
      </dgm:t>
    </dgm:pt>
    <dgm:pt modelId="{D022918F-4EE1-472C-B510-AF698C2FAE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usr/            # User programs and libraries</a:t>
          </a:r>
        </a:p>
      </dgm:t>
    </dgm:pt>
    <dgm:pt modelId="{EFD2141E-FC65-4E49-B4F1-4C6228AA7856}" type="parTrans" cxnId="{F499E641-49AE-4285-92E5-768AC7D6F3D1}">
      <dgm:prSet/>
      <dgm:spPr/>
      <dgm:t>
        <a:bodyPr/>
        <a:lstStyle/>
        <a:p>
          <a:endParaRPr lang="en-US"/>
        </a:p>
      </dgm:t>
    </dgm:pt>
    <dgm:pt modelId="{6B300122-F363-44C8-B872-55F582D125F8}" type="sibTrans" cxnId="{F499E641-49AE-4285-92E5-768AC7D6F3D1}">
      <dgm:prSet/>
      <dgm:spPr/>
      <dgm:t>
        <a:bodyPr/>
        <a:lstStyle/>
        <a:p>
          <a:endParaRPr lang="en-US"/>
        </a:p>
      </dgm:t>
    </dgm:pt>
    <dgm:pt modelId="{6370D67D-9E3A-4960-9ABC-7FDEBCCD2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etc/            # System configuration</a:t>
          </a:r>
        </a:p>
      </dgm:t>
    </dgm:pt>
    <dgm:pt modelId="{CD4C6DD7-E47D-4DC2-B6C8-048283FF3318}" type="parTrans" cxnId="{F2E8C0A7-A896-48B0-B489-810ED3C0BF10}">
      <dgm:prSet/>
      <dgm:spPr/>
      <dgm:t>
        <a:bodyPr/>
        <a:lstStyle/>
        <a:p>
          <a:endParaRPr lang="en-US"/>
        </a:p>
      </dgm:t>
    </dgm:pt>
    <dgm:pt modelId="{C61DD77E-671C-4D3A-8C47-8F6A9C7A33CB}" type="sibTrans" cxnId="{F2E8C0A7-A896-48B0-B489-810ED3C0BF10}">
      <dgm:prSet/>
      <dgm:spPr/>
      <dgm:t>
        <a:bodyPr/>
        <a:lstStyle/>
        <a:p>
          <a:endParaRPr lang="en-US"/>
        </a:p>
      </dgm:t>
    </dgm:pt>
    <dgm:pt modelId="{B292CDED-D57B-45A9-B4E2-81A13EFFB3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var/            # Variable data (logs, databases)</a:t>
          </a:r>
        </a:p>
      </dgm:t>
    </dgm:pt>
    <dgm:pt modelId="{BAF5EE5E-68B2-40D5-B03A-8E79A351BF71}" type="parTrans" cxnId="{36714107-7485-4E53-A522-9740461BA8E6}">
      <dgm:prSet/>
      <dgm:spPr/>
      <dgm:t>
        <a:bodyPr/>
        <a:lstStyle/>
        <a:p>
          <a:endParaRPr lang="en-US"/>
        </a:p>
      </dgm:t>
    </dgm:pt>
    <dgm:pt modelId="{A062A02C-A124-4665-B806-6FD635C675B5}" type="sibTrans" cxnId="{36714107-7485-4E53-A522-9740461BA8E6}">
      <dgm:prSet/>
      <dgm:spPr/>
      <dgm:t>
        <a:bodyPr/>
        <a:lstStyle/>
        <a:p>
          <a:endParaRPr lang="en-US"/>
        </a:p>
      </dgm:t>
    </dgm:pt>
    <dgm:pt modelId="{A2371A2C-75F8-4BB9-85D3-ECD68A019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tmp/            # Temporary files</a:t>
          </a:r>
        </a:p>
      </dgm:t>
    </dgm:pt>
    <dgm:pt modelId="{6F8CB841-7299-42B4-8D5A-017A556736DF}" type="parTrans" cxnId="{46337D82-431F-40D3-98AF-4D38A055E814}">
      <dgm:prSet/>
      <dgm:spPr/>
      <dgm:t>
        <a:bodyPr/>
        <a:lstStyle/>
        <a:p>
          <a:endParaRPr lang="en-US"/>
        </a:p>
      </dgm:t>
    </dgm:pt>
    <dgm:pt modelId="{B6E7720E-DF83-47C2-88D9-CA354ED7A949}" type="sibTrans" cxnId="{46337D82-431F-40D3-98AF-4D38A055E814}">
      <dgm:prSet/>
      <dgm:spPr/>
      <dgm:t>
        <a:bodyPr/>
        <a:lstStyle/>
        <a:p>
          <a:endParaRPr lang="en-US"/>
        </a:p>
      </dgm:t>
    </dgm:pt>
    <dgm:pt modelId="{84300CCD-1C0C-4348-B338-38ED7F294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├── opt/            # Optional software packages</a:t>
          </a:r>
        </a:p>
      </dgm:t>
    </dgm:pt>
    <dgm:pt modelId="{4742430E-75E3-4929-8E45-DE5F5BFBF8AD}" type="parTrans" cxnId="{B3B85C93-BFA7-412D-887B-84275B0C9770}">
      <dgm:prSet/>
      <dgm:spPr/>
      <dgm:t>
        <a:bodyPr/>
        <a:lstStyle/>
        <a:p>
          <a:endParaRPr lang="en-US"/>
        </a:p>
      </dgm:t>
    </dgm:pt>
    <dgm:pt modelId="{C03454EC-B95C-498F-8A24-EA568809F2C3}" type="sibTrans" cxnId="{B3B85C93-BFA7-412D-887B-84275B0C9770}">
      <dgm:prSet/>
      <dgm:spPr/>
      <dgm:t>
        <a:bodyPr/>
        <a:lstStyle/>
        <a:p>
          <a:endParaRPr lang="en-US"/>
        </a:p>
      </dgm:t>
    </dgm:pt>
    <dgm:pt modelId="{3A4F0C09-619E-4FEA-8732-598CFDDE8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└── mnt/            # Mount points for external drives</a:t>
          </a:r>
        </a:p>
      </dgm:t>
    </dgm:pt>
    <dgm:pt modelId="{EBF9EA28-C97A-41EA-955C-24C336FAA07A}" type="parTrans" cxnId="{383930D2-4E32-4775-AFE8-9A3E9979CAAF}">
      <dgm:prSet/>
      <dgm:spPr/>
      <dgm:t>
        <a:bodyPr/>
        <a:lstStyle/>
        <a:p>
          <a:endParaRPr lang="en-US"/>
        </a:p>
      </dgm:t>
    </dgm:pt>
    <dgm:pt modelId="{1493C131-F898-47BE-885D-B43AAF45FAC8}" type="sibTrans" cxnId="{383930D2-4E32-4775-AFE8-9A3E9979CAAF}">
      <dgm:prSet/>
      <dgm:spPr/>
      <dgm:t>
        <a:bodyPr/>
        <a:lstStyle/>
        <a:p>
          <a:endParaRPr lang="en-US"/>
        </a:p>
      </dgm:t>
    </dgm:pt>
    <dgm:pt modelId="{F3E20BE6-A1E4-4E42-8375-A695BA946C18}" type="pres">
      <dgm:prSet presAssocID="{73D0217B-9073-4EC6-AC8D-D044E05EC6C2}" presName="root" presStyleCnt="0">
        <dgm:presLayoutVars>
          <dgm:dir/>
          <dgm:resizeHandles val="exact"/>
        </dgm:presLayoutVars>
      </dgm:prSet>
      <dgm:spPr/>
    </dgm:pt>
    <dgm:pt modelId="{DAFAF9DC-F2F7-41AF-9F90-E9B2DCABD763}" type="pres">
      <dgm:prSet presAssocID="{66C69BFA-76A1-4F4E-8801-1A2D985E789D}" presName="compNode" presStyleCnt="0"/>
      <dgm:spPr/>
    </dgm:pt>
    <dgm:pt modelId="{62D677DD-D6CC-4050-AF34-7698CF26C386}" type="pres">
      <dgm:prSet presAssocID="{66C69BFA-76A1-4F4E-8801-1A2D985E7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401119-C613-4215-B170-967E232736BF}" type="pres">
      <dgm:prSet presAssocID="{66C69BFA-76A1-4F4E-8801-1A2D985E789D}" presName="iconSpace" presStyleCnt="0"/>
      <dgm:spPr/>
    </dgm:pt>
    <dgm:pt modelId="{4440D112-4062-4F0E-9113-C6F08D31F75F}" type="pres">
      <dgm:prSet presAssocID="{66C69BFA-76A1-4F4E-8801-1A2D985E789D}" presName="parTx" presStyleLbl="revTx" presStyleIdx="0" presStyleCnt="4">
        <dgm:presLayoutVars>
          <dgm:chMax val="0"/>
          <dgm:chPref val="0"/>
        </dgm:presLayoutVars>
      </dgm:prSet>
      <dgm:spPr/>
    </dgm:pt>
    <dgm:pt modelId="{8DC438D9-EC6B-48A3-B7EA-F4D2704BD95B}" type="pres">
      <dgm:prSet presAssocID="{66C69BFA-76A1-4F4E-8801-1A2D985E789D}" presName="txSpace" presStyleCnt="0"/>
      <dgm:spPr/>
    </dgm:pt>
    <dgm:pt modelId="{BC8567E3-E627-4C23-ABCB-61966D929A96}" type="pres">
      <dgm:prSet presAssocID="{66C69BFA-76A1-4F4E-8801-1A2D985E789D}" presName="desTx" presStyleLbl="revTx" presStyleIdx="1" presStyleCnt="4">
        <dgm:presLayoutVars/>
      </dgm:prSet>
      <dgm:spPr/>
    </dgm:pt>
    <dgm:pt modelId="{160EEDF3-484C-49EA-AB07-4BA711C0C057}" type="pres">
      <dgm:prSet presAssocID="{4FEC8290-109B-472A-A8D8-8BE3C143A30D}" presName="sibTrans" presStyleCnt="0"/>
      <dgm:spPr/>
    </dgm:pt>
    <dgm:pt modelId="{DBEF92F3-A856-431B-88D4-FD2A7643B890}" type="pres">
      <dgm:prSet presAssocID="{8729E005-3008-4A22-8F0F-5F044E54D284}" presName="compNode" presStyleCnt="0"/>
      <dgm:spPr/>
    </dgm:pt>
    <dgm:pt modelId="{7508E90B-1158-404A-95E2-FDCAFD2B865A}" type="pres">
      <dgm:prSet presAssocID="{8729E005-3008-4A22-8F0F-5F044E54D2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9A5533C-74C2-4D1C-AD57-9B59958B97DD}" type="pres">
      <dgm:prSet presAssocID="{8729E005-3008-4A22-8F0F-5F044E54D284}" presName="iconSpace" presStyleCnt="0"/>
      <dgm:spPr/>
    </dgm:pt>
    <dgm:pt modelId="{33E214CA-AF35-4523-BC30-7C1E19647984}" type="pres">
      <dgm:prSet presAssocID="{8729E005-3008-4A22-8F0F-5F044E54D284}" presName="parTx" presStyleLbl="revTx" presStyleIdx="2" presStyleCnt="4">
        <dgm:presLayoutVars>
          <dgm:chMax val="0"/>
          <dgm:chPref val="0"/>
        </dgm:presLayoutVars>
      </dgm:prSet>
      <dgm:spPr/>
    </dgm:pt>
    <dgm:pt modelId="{7986A5F6-11A2-4716-9401-B91F629C19E9}" type="pres">
      <dgm:prSet presAssocID="{8729E005-3008-4A22-8F0F-5F044E54D284}" presName="txSpace" presStyleCnt="0"/>
      <dgm:spPr/>
    </dgm:pt>
    <dgm:pt modelId="{CE1B24F6-E640-43C1-9904-ECE0218B23DA}" type="pres">
      <dgm:prSet presAssocID="{8729E005-3008-4A22-8F0F-5F044E54D284}" presName="desTx" presStyleLbl="revTx" presStyleIdx="3" presStyleCnt="4">
        <dgm:presLayoutVars/>
      </dgm:prSet>
      <dgm:spPr/>
    </dgm:pt>
  </dgm:ptLst>
  <dgm:cxnLst>
    <dgm:cxn modelId="{587A7A03-44F0-4BBA-B502-0AE7A58AAFF8}" srcId="{8729E005-3008-4A22-8F0F-5F044E54D284}" destId="{3BF3708F-0E39-41A0-8B1A-0785FA75A85D}" srcOrd="1" destOrd="0" parTransId="{3FB851D8-372B-4490-B878-1A75435866EE}" sibTransId="{AE697415-94FF-46D7-9D2A-CBC3600209E2}"/>
    <dgm:cxn modelId="{36714107-7485-4E53-A522-9740461BA8E6}" srcId="{8729E005-3008-4A22-8F0F-5F044E54D284}" destId="{B292CDED-D57B-45A9-B4E2-81A13EFFB389}" srcOrd="4" destOrd="0" parTransId="{BAF5EE5E-68B2-40D5-B03A-8E79A351BF71}" sibTransId="{A062A02C-A124-4665-B806-6FD635C675B5}"/>
    <dgm:cxn modelId="{34C84E10-DD6A-4E31-A8C5-4C7DC4523E48}" type="presOf" srcId="{3A4F0C09-619E-4FEA-8732-598CFDDE88F0}" destId="{CE1B24F6-E640-43C1-9904-ECE0218B23DA}" srcOrd="0" destOrd="7" presId="urn:microsoft.com/office/officeart/2018/2/layout/IconLabelDescriptionList"/>
    <dgm:cxn modelId="{6AC38421-73B0-41AA-9B8C-1C7D9C6AC6F3}" type="presOf" srcId="{F0621578-D916-469C-BBF1-80F16275A4B5}" destId="{CE1B24F6-E640-43C1-9904-ECE0218B23DA}" srcOrd="0" destOrd="0" presId="urn:microsoft.com/office/officeart/2018/2/layout/IconLabelDescriptionList"/>
    <dgm:cxn modelId="{7AA5312E-B433-462B-96D2-6FE0687C99E2}" type="presOf" srcId="{66C69BFA-76A1-4F4E-8801-1A2D985E789D}" destId="{4440D112-4062-4F0E-9113-C6F08D31F75F}" srcOrd="0" destOrd="0" presId="urn:microsoft.com/office/officeart/2018/2/layout/IconLabelDescriptionList"/>
    <dgm:cxn modelId="{F499E641-49AE-4285-92E5-768AC7D6F3D1}" srcId="{8729E005-3008-4A22-8F0F-5F044E54D284}" destId="{D022918F-4EE1-472C-B510-AF698C2FAE90}" srcOrd="2" destOrd="0" parTransId="{EFD2141E-FC65-4E49-B4F1-4C6228AA7856}" sibTransId="{6B300122-F363-44C8-B872-55F582D125F8}"/>
    <dgm:cxn modelId="{CB7B6246-0CD4-42DC-AAA4-B1AB44639E9D}" type="presOf" srcId="{A2371A2C-75F8-4BB9-85D3-ECD68A0194C2}" destId="{CE1B24F6-E640-43C1-9904-ECE0218B23DA}" srcOrd="0" destOrd="5" presId="urn:microsoft.com/office/officeart/2018/2/layout/IconLabelDescriptionList"/>
    <dgm:cxn modelId="{7223A14A-690D-4C98-BF90-37991827BFCC}" type="presOf" srcId="{84300CCD-1C0C-4348-B338-38ED7F294276}" destId="{CE1B24F6-E640-43C1-9904-ECE0218B23DA}" srcOrd="0" destOrd="6" presId="urn:microsoft.com/office/officeart/2018/2/layout/IconLabelDescriptionList"/>
    <dgm:cxn modelId="{B461DF56-EEB6-4135-9296-EC8212481BEA}" type="presOf" srcId="{3BF3708F-0E39-41A0-8B1A-0785FA75A85D}" destId="{CE1B24F6-E640-43C1-9904-ECE0218B23DA}" srcOrd="0" destOrd="1" presId="urn:microsoft.com/office/officeart/2018/2/layout/IconLabelDescriptionList"/>
    <dgm:cxn modelId="{323C255A-5AC8-4416-8BB5-1A180E9C6B0E}" type="presOf" srcId="{D022918F-4EE1-472C-B510-AF698C2FAE90}" destId="{CE1B24F6-E640-43C1-9904-ECE0218B23DA}" srcOrd="0" destOrd="2" presId="urn:microsoft.com/office/officeart/2018/2/layout/IconLabelDescriptionList"/>
    <dgm:cxn modelId="{090EB67C-1045-48C4-AF9E-52615A5C0851}" srcId="{73D0217B-9073-4EC6-AC8D-D044E05EC6C2}" destId="{8729E005-3008-4A22-8F0F-5F044E54D284}" srcOrd="1" destOrd="0" parTransId="{6E17AAB6-7077-4617-AF2C-E6FF91E6B9C9}" sibTransId="{37ECD8A8-2C79-4743-97B9-8159193CB4D4}"/>
    <dgm:cxn modelId="{46337D82-431F-40D3-98AF-4D38A055E814}" srcId="{8729E005-3008-4A22-8F0F-5F044E54D284}" destId="{A2371A2C-75F8-4BB9-85D3-ECD68A0194C2}" srcOrd="5" destOrd="0" parTransId="{6F8CB841-7299-42B4-8D5A-017A556736DF}" sibTransId="{B6E7720E-DF83-47C2-88D9-CA354ED7A949}"/>
    <dgm:cxn modelId="{B3B85C93-BFA7-412D-887B-84275B0C9770}" srcId="{8729E005-3008-4A22-8F0F-5F044E54D284}" destId="{84300CCD-1C0C-4348-B338-38ED7F294276}" srcOrd="6" destOrd="0" parTransId="{4742430E-75E3-4929-8E45-DE5F5BFBF8AD}" sibTransId="{C03454EC-B95C-498F-8A24-EA568809F2C3}"/>
    <dgm:cxn modelId="{BF0534A2-853E-4A1B-B5CC-5BCC62CD02E7}" type="presOf" srcId="{B292CDED-D57B-45A9-B4E2-81A13EFFB389}" destId="{CE1B24F6-E640-43C1-9904-ECE0218B23DA}" srcOrd="0" destOrd="4" presId="urn:microsoft.com/office/officeart/2018/2/layout/IconLabelDescriptionList"/>
    <dgm:cxn modelId="{F2E8C0A7-A896-48B0-B489-810ED3C0BF10}" srcId="{8729E005-3008-4A22-8F0F-5F044E54D284}" destId="{6370D67D-9E3A-4960-9ABC-7FDEBCCD2073}" srcOrd="3" destOrd="0" parTransId="{CD4C6DD7-E47D-4DC2-B6C8-048283FF3318}" sibTransId="{C61DD77E-671C-4D3A-8C47-8F6A9C7A33CB}"/>
    <dgm:cxn modelId="{E1AD11AB-0544-429C-8BC8-2CB859E26287}" type="presOf" srcId="{8729E005-3008-4A22-8F0F-5F044E54D284}" destId="{33E214CA-AF35-4523-BC30-7C1E19647984}" srcOrd="0" destOrd="0" presId="urn:microsoft.com/office/officeart/2018/2/layout/IconLabelDescriptionList"/>
    <dgm:cxn modelId="{58A5FCBA-F083-4357-AEBA-2347E931C291}" type="presOf" srcId="{6370D67D-9E3A-4960-9ABC-7FDEBCCD2073}" destId="{CE1B24F6-E640-43C1-9904-ECE0218B23DA}" srcOrd="0" destOrd="3" presId="urn:microsoft.com/office/officeart/2018/2/layout/IconLabelDescriptionList"/>
    <dgm:cxn modelId="{383930D2-4E32-4775-AFE8-9A3E9979CAAF}" srcId="{8729E005-3008-4A22-8F0F-5F044E54D284}" destId="{3A4F0C09-619E-4FEA-8732-598CFDDE88F0}" srcOrd="7" destOrd="0" parTransId="{EBF9EA28-C97A-41EA-955C-24C336FAA07A}" sibTransId="{1493C131-F898-47BE-885D-B43AAF45FAC8}"/>
    <dgm:cxn modelId="{304D45EA-2699-4976-95CE-C41BE03858F9}" type="presOf" srcId="{73D0217B-9073-4EC6-AC8D-D044E05EC6C2}" destId="{F3E20BE6-A1E4-4E42-8375-A695BA946C18}" srcOrd="0" destOrd="0" presId="urn:microsoft.com/office/officeart/2018/2/layout/IconLabelDescriptionList"/>
    <dgm:cxn modelId="{18739EEC-C1E3-423D-B4CA-F906C04EF813}" srcId="{8729E005-3008-4A22-8F0F-5F044E54D284}" destId="{F0621578-D916-469C-BBF1-80F16275A4B5}" srcOrd="0" destOrd="0" parTransId="{E6DCCA80-254F-489C-8547-F475CCA35683}" sibTransId="{A14917AD-1908-48B1-91E1-24D9507BADAC}"/>
    <dgm:cxn modelId="{221513F5-F7B2-4429-8B2C-EA2F58E3BD24}" srcId="{73D0217B-9073-4EC6-AC8D-D044E05EC6C2}" destId="{66C69BFA-76A1-4F4E-8801-1A2D985E789D}" srcOrd="0" destOrd="0" parTransId="{CFB332AA-E90C-473E-9496-277D093051D8}" sibTransId="{4FEC8290-109B-472A-A8D8-8BE3C143A30D}"/>
    <dgm:cxn modelId="{E185A563-D21D-4D52-A722-42951571E4DD}" type="presParOf" srcId="{F3E20BE6-A1E4-4E42-8375-A695BA946C18}" destId="{DAFAF9DC-F2F7-41AF-9F90-E9B2DCABD763}" srcOrd="0" destOrd="0" presId="urn:microsoft.com/office/officeart/2018/2/layout/IconLabelDescriptionList"/>
    <dgm:cxn modelId="{8DB12137-1B7F-497E-A3AA-35E591B5DAB7}" type="presParOf" srcId="{DAFAF9DC-F2F7-41AF-9F90-E9B2DCABD763}" destId="{62D677DD-D6CC-4050-AF34-7698CF26C386}" srcOrd="0" destOrd="0" presId="urn:microsoft.com/office/officeart/2018/2/layout/IconLabelDescriptionList"/>
    <dgm:cxn modelId="{833DB365-3318-467E-880F-61A26B233A26}" type="presParOf" srcId="{DAFAF9DC-F2F7-41AF-9F90-E9B2DCABD763}" destId="{C0401119-C613-4215-B170-967E232736BF}" srcOrd="1" destOrd="0" presId="urn:microsoft.com/office/officeart/2018/2/layout/IconLabelDescriptionList"/>
    <dgm:cxn modelId="{FEB86B7F-7E24-498C-AF91-8D87EBC2ED61}" type="presParOf" srcId="{DAFAF9DC-F2F7-41AF-9F90-E9B2DCABD763}" destId="{4440D112-4062-4F0E-9113-C6F08D31F75F}" srcOrd="2" destOrd="0" presId="urn:microsoft.com/office/officeart/2018/2/layout/IconLabelDescriptionList"/>
    <dgm:cxn modelId="{E55B1C86-0DC9-422A-91D6-562D287CF2BC}" type="presParOf" srcId="{DAFAF9DC-F2F7-41AF-9F90-E9B2DCABD763}" destId="{8DC438D9-EC6B-48A3-B7EA-F4D2704BD95B}" srcOrd="3" destOrd="0" presId="urn:microsoft.com/office/officeart/2018/2/layout/IconLabelDescriptionList"/>
    <dgm:cxn modelId="{7426CB7A-D0F0-414A-BA11-A08AE4463FFE}" type="presParOf" srcId="{DAFAF9DC-F2F7-41AF-9F90-E9B2DCABD763}" destId="{BC8567E3-E627-4C23-ABCB-61966D929A96}" srcOrd="4" destOrd="0" presId="urn:microsoft.com/office/officeart/2018/2/layout/IconLabelDescriptionList"/>
    <dgm:cxn modelId="{66ECEB93-4B9A-4FCF-9AB8-AABD2C07E4A9}" type="presParOf" srcId="{F3E20BE6-A1E4-4E42-8375-A695BA946C18}" destId="{160EEDF3-484C-49EA-AB07-4BA711C0C057}" srcOrd="1" destOrd="0" presId="urn:microsoft.com/office/officeart/2018/2/layout/IconLabelDescriptionList"/>
    <dgm:cxn modelId="{53343B5F-7F63-43CF-8151-38AB02B63157}" type="presParOf" srcId="{F3E20BE6-A1E4-4E42-8375-A695BA946C18}" destId="{DBEF92F3-A856-431B-88D4-FD2A7643B890}" srcOrd="2" destOrd="0" presId="urn:microsoft.com/office/officeart/2018/2/layout/IconLabelDescriptionList"/>
    <dgm:cxn modelId="{C416B3DA-9FFF-4C80-907D-0F0DF63468EC}" type="presParOf" srcId="{DBEF92F3-A856-431B-88D4-FD2A7643B890}" destId="{7508E90B-1158-404A-95E2-FDCAFD2B865A}" srcOrd="0" destOrd="0" presId="urn:microsoft.com/office/officeart/2018/2/layout/IconLabelDescriptionList"/>
    <dgm:cxn modelId="{D4A9DA08-BCF8-4DDD-B6E0-69F4A75DD9D5}" type="presParOf" srcId="{DBEF92F3-A856-431B-88D4-FD2A7643B890}" destId="{E9A5533C-74C2-4D1C-AD57-9B59958B97DD}" srcOrd="1" destOrd="0" presId="urn:microsoft.com/office/officeart/2018/2/layout/IconLabelDescriptionList"/>
    <dgm:cxn modelId="{358E4CB5-E73E-4C23-A17B-FF3A542B4153}" type="presParOf" srcId="{DBEF92F3-A856-431B-88D4-FD2A7643B890}" destId="{33E214CA-AF35-4523-BC30-7C1E19647984}" srcOrd="2" destOrd="0" presId="urn:microsoft.com/office/officeart/2018/2/layout/IconLabelDescriptionList"/>
    <dgm:cxn modelId="{3A53CEFA-E2F9-40B6-A7D4-62178C624C44}" type="presParOf" srcId="{DBEF92F3-A856-431B-88D4-FD2A7643B890}" destId="{7986A5F6-11A2-4716-9401-B91F629C19E9}" srcOrd="3" destOrd="0" presId="urn:microsoft.com/office/officeart/2018/2/layout/IconLabelDescriptionList"/>
    <dgm:cxn modelId="{1974976C-604E-473F-B09A-FB5FF050A8AC}" type="presParOf" srcId="{DBEF92F3-A856-431B-88D4-FD2A7643B890}" destId="{CE1B24F6-E640-43C1-9904-ECE0218B23D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7B9680-4B13-40FF-96CE-47C768C699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7DD9F7-D763-4C49-9162-7D5897070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Practical Session Structure (90 minutes)</a:t>
          </a:r>
        </a:p>
      </dgm:t>
    </dgm:pt>
    <dgm:pt modelId="{6D23FD9D-AE05-4672-9920-50451A7045F4}" type="parTrans" cxnId="{E85766C7-CFCA-4D2B-B85D-CE75D3EF8B1D}">
      <dgm:prSet/>
      <dgm:spPr/>
      <dgm:t>
        <a:bodyPr/>
        <a:lstStyle/>
        <a:p>
          <a:endParaRPr lang="en-US"/>
        </a:p>
      </dgm:t>
    </dgm:pt>
    <dgm:pt modelId="{7587521C-2CE9-4903-828D-F9EF7A815E67}" type="sibTrans" cxnId="{E85766C7-CFCA-4D2B-B85D-CE75D3EF8B1D}">
      <dgm:prSet/>
      <dgm:spPr/>
      <dgm:t>
        <a:bodyPr/>
        <a:lstStyle/>
        <a:p>
          <a:endParaRPr lang="en-US"/>
        </a:p>
      </dgm:t>
    </dgm:pt>
    <dgm:pt modelId="{45B50963-13C1-4E0E-915F-FEEB5A1E2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1: Environment Setup (30 minutes):</a:t>
          </a:r>
        </a:p>
      </dgm:t>
    </dgm:pt>
    <dgm:pt modelId="{AEADA7EB-83D3-450B-9CE3-22502606B058}" type="parTrans" cxnId="{07AB642B-6A87-492B-96AD-AAB2F77650BC}">
      <dgm:prSet/>
      <dgm:spPr/>
      <dgm:t>
        <a:bodyPr/>
        <a:lstStyle/>
        <a:p>
          <a:endParaRPr lang="en-US"/>
        </a:p>
      </dgm:t>
    </dgm:pt>
    <dgm:pt modelId="{6A6C120F-F6C1-43F1-B9D2-F21319C710D7}" type="sibTrans" cxnId="{07AB642B-6A87-492B-96AD-AAB2F77650BC}">
      <dgm:prSet/>
      <dgm:spPr/>
      <dgm:t>
        <a:bodyPr/>
        <a:lstStyle/>
        <a:p>
          <a:endParaRPr lang="en-US"/>
        </a:p>
      </dgm:t>
    </dgm:pt>
    <dgm:pt modelId="{C669FE02-A2BE-4192-A273-5A7D31A6DA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VirtualBox or enable WSL2</a:t>
          </a:r>
        </a:p>
      </dgm:t>
    </dgm:pt>
    <dgm:pt modelId="{C38E9937-E93D-4254-9A9C-0806243B20A3}" type="parTrans" cxnId="{AB5E8DA5-7EC0-4E22-A28A-46AC926E9637}">
      <dgm:prSet/>
      <dgm:spPr/>
      <dgm:t>
        <a:bodyPr/>
        <a:lstStyle/>
        <a:p>
          <a:endParaRPr lang="en-US"/>
        </a:p>
      </dgm:t>
    </dgm:pt>
    <dgm:pt modelId="{14531528-5087-418E-8ADF-D7CBCFF61D12}" type="sibTrans" cxnId="{AB5E8DA5-7EC0-4E22-A28A-46AC926E9637}">
      <dgm:prSet/>
      <dgm:spPr/>
      <dgm:t>
        <a:bodyPr/>
        <a:lstStyle/>
        <a:p>
          <a:endParaRPr lang="en-US"/>
        </a:p>
      </dgm:t>
    </dgm:pt>
    <dgm:pt modelId="{4BDF70C0-0D85-4A10-96C9-C294E50B4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Ubuntu 20.04 LTS</a:t>
          </a:r>
        </a:p>
      </dgm:t>
    </dgm:pt>
    <dgm:pt modelId="{8D3119A4-4FB0-4E11-BB40-5F71FF2E471B}" type="parTrans" cxnId="{2DC10929-6F70-4746-A0E3-3FD8AE0E165E}">
      <dgm:prSet/>
      <dgm:spPr/>
      <dgm:t>
        <a:bodyPr/>
        <a:lstStyle/>
        <a:p>
          <a:endParaRPr lang="en-US"/>
        </a:p>
      </dgm:t>
    </dgm:pt>
    <dgm:pt modelId="{120BDA3E-413E-4154-BB8E-D407AB761D69}" type="sibTrans" cxnId="{2DC10929-6F70-4746-A0E3-3FD8AE0E165E}">
      <dgm:prSet/>
      <dgm:spPr/>
      <dgm:t>
        <a:bodyPr/>
        <a:lstStyle/>
        <a:p>
          <a:endParaRPr lang="en-US"/>
        </a:p>
      </dgm:t>
    </dgm:pt>
    <dgm:pt modelId="{0C9B5235-CB5B-4843-96AA-E7C2B8390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 virtual machine settings</a:t>
          </a:r>
        </a:p>
      </dgm:t>
    </dgm:pt>
    <dgm:pt modelId="{02762CED-D275-4297-A58C-E7EB1BBA228E}" type="parTrans" cxnId="{2354B8A3-E9AE-42C5-BCA1-A375669A742B}">
      <dgm:prSet/>
      <dgm:spPr/>
      <dgm:t>
        <a:bodyPr/>
        <a:lstStyle/>
        <a:p>
          <a:endParaRPr lang="en-US"/>
        </a:p>
      </dgm:t>
    </dgm:pt>
    <dgm:pt modelId="{B18843F0-44CE-4B0C-8162-F82DACDE4385}" type="sibTrans" cxnId="{2354B8A3-E9AE-42C5-BCA1-A375669A742B}">
      <dgm:prSet/>
      <dgm:spPr/>
      <dgm:t>
        <a:bodyPr/>
        <a:lstStyle/>
        <a:p>
          <a:endParaRPr lang="en-US"/>
        </a:p>
      </dgm:t>
    </dgm:pt>
    <dgm:pt modelId="{7EFA7045-EB8D-4C60-B0CC-E5423A6E9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boot and initial setup</a:t>
          </a:r>
        </a:p>
      </dgm:t>
    </dgm:pt>
    <dgm:pt modelId="{21A1237B-5D88-4FDD-BF71-31C97B26852B}" type="parTrans" cxnId="{B35F7545-5BBC-4847-B31B-EE18CE68699B}">
      <dgm:prSet/>
      <dgm:spPr/>
      <dgm:t>
        <a:bodyPr/>
        <a:lstStyle/>
        <a:p>
          <a:endParaRPr lang="en-US"/>
        </a:p>
      </dgm:t>
    </dgm:pt>
    <dgm:pt modelId="{05EA6988-590E-4863-9846-19D3E8C82C94}" type="sibTrans" cxnId="{B35F7545-5BBC-4847-B31B-EE18CE68699B}">
      <dgm:prSet/>
      <dgm:spPr/>
      <dgm:t>
        <a:bodyPr/>
        <a:lstStyle/>
        <a:p>
          <a:endParaRPr lang="en-US"/>
        </a:p>
      </dgm:t>
    </dgm:pt>
    <dgm:pt modelId="{3FE0B8C5-F391-4D10-A632-5E46DD3BC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2: Command Line Basics (30 minutes):</a:t>
          </a:r>
        </a:p>
      </dgm:t>
    </dgm:pt>
    <dgm:pt modelId="{9C639075-9C10-4D70-A1FE-5E4E87994DDF}" type="parTrans" cxnId="{22FDE3A6-6E56-4D26-8DBA-EFC41B802A25}">
      <dgm:prSet/>
      <dgm:spPr/>
      <dgm:t>
        <a:bodyPr/>
        <a:lstStyle/>
        <a:p>
          <a:endParaRPr lang="en-US"/>
        </a:p>
      </dgm:t>
    </dgm:pt>
    <dgm:pt modelId="{D673D0A0-8E09-4776-9F13-523060A10879}" type="sibTrans" cxnId="{22FDE3A6-6E56-4D26-8DBA-EFC41B802A25}">
      <dgm:prSet/>
      <dgm:spPr/>
      <dgm:t>
        <a:bodyPr/>
        <a:lstStyle/>
        <a:p>
          <a:endParaRPr lang="en-US"/>
        </a:p>
      </dgm:t>
    </dgm:pt>
    <dgm:pt modelId="{FD15A313-519C-450C-B38C-9118EE0CE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Terminal navigation: pwd, ls, cd</a:t>
          </a:r>
        </a:p>
      </dgm:t>
    </dgm:pt>
    <dgm:pt modelId="{214AD43D-9B6F-4FE9-8A8A-4F18A212EFFA}" type="parTrans" cxnId="{59155251-9C08-4800-9201-DFC1E7B5AA9F}">
      <dgm:prSet/>
      <dgm:spPr/>
      <dgm:t>
        <a:bodyPr/>
        <a:lstStyle/>
        <a:p>
          <a:endParaRPr lang="en-US"/>
        </a:p>
      </dgm:t>
    </dgm:pt>
    <dgm:pt modelId="{B20293CF-CC0F-4D68-AA65-81DFC02E3044}" type="sibTrans" cxnId="{59155251-9C08-4800-9201-DFC1E7B5AA9F}">
      <dgm:prSet/>
      <dgm:spPr/>
      <dgm:t>
        <a:bodyPr/>
        <a:lstStyle/>
        <a:p>
          <a:endParaRPr lang="en-US"/>
        </a:p>
      </dgm:t>
    </dgm:pt>
    <dgm:pt modelId="{6AE3ECB4-8DA0-4D68-B643-F485D7FFA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Directory operations: mkdir, rmdir</a:t>
          </a:r>
        </a:p>
      </dgm:t>
    </dgm:pt>
    <dgm:pt modelId="{49608563-A6FF-477E-B62B-3C5A6604FF36}" type="parTrans" cxnId="{1E0F1B0B-7F09-4E66-95CE-0E8177C5D626}">
      <dgm:prSet/>
      <dgm:spPr/>
      <dgm:t>
        <a:bodyPr/>
        <a:lstStyle/>
        <a:p>
          <a:endParaRPr lang="en-US"/>
        </a:p>
      </dgm:t>
    </dgm:pt>
    <dgm:pt modelId="{E9D550DA-7A9E-4FA2-963C-45DEBA6ABC14}" type="sibTrans" cxnId="{1E0F1B0B-7F09-4E66-95CE-0E8177C5D626}">
      <dgm:prSet/>
      <dgm:spPr/>
      <dgm:t>
        <a:bodyPr/>
        <a:lstStyle/>
        <a:p>
          <a:endParaRPr lang="en-US"/>
        </a:p>
      </dgm:t>
    </dgm:pt>
    <dgm:pt modelId="{3B64137D-487A-4A08-9196-AA682D065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operations: touch, cp, mv, rm</a:t>
          </a:r>
        </a:p>
      </dgm:t>
    </dgm:pt>
    <dgm:pt modelId="{AAEE4792-F275-4870-87B7-DE81F56837B9}" type="parTrans" cxnId="{E87B4DF0-641D-48D9-9C5F-A000CCA96630}">
      <dgm:prSet/>
      <dgm:spPr/>
      <dgm:t>
        <a:bodyPr/>
        <a:lstStyle/>
        <a:p>
          <a:endParaRPr lang="en-US"/>
        </a:p>
      </dgm:t>
    </dgm:pt>
    <dgm:pt modelId="{A34A2164-C0FB-4CB3-A794-84019A760F5C}" type="sibTrans" cxnId="{E87B4DF0-641D-48D9-9C5F-A000CCA96630}">
      <dgm:prSet/>
      <dgm:spPr/>
      <dgm:t>
        <a:bodyPr/>
        <a:lstStyle/>
        <a:p>
          <a:endParaRPr lang="en-US"/>
        </a:p>
      </dgm:t>
    </dgm:pt>
    <dgm:pt modelId="{23402721-5DD8-48F2-9E51-705E64DB6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viewing: cat, less, head, tail</a:t>
          </a:r>
        </a:p>
      </dgm:t>
    </dgm:pt>
    <dgm:pt modelId="{49E887BC-5999-4D46-BB41-B9DE77EC62C3}" type="parTrans" cxnId="{F7B47689-90E2-4B2A-91A3-64C303B350B4}">
      <dgm:prSet/>
      <dgm:spPr/>
      <dgm:t>
        <a:bodyPr/>
        <a:lstStyle/>
        <a:p>
          <a:endParaRPr lang="en-US"/>
        </a:p>
      </dgm:t>
    </dgm:pt>
    <dgm:pt modelId="{E598A0C4-4834-4514-AE8E-2669FF6AF6F1}" type="sibTrans" cxnId="{F7B47689-90E2-4B2A-91A3-64C303B350B4}">
      <dgm:prSet/>
      <dgm:spPr/>
      <dgm:t>
        <a:bodyPr/>
        <a:lstStyle/>
        <a:p>
          <a:endParaRPr lang="en-US"/>
        </a:p>
      </dgm:t>
    </dgm:pt>
    <dgm:pt modelId="{880A6E26-EAF6-4774-A6C5-8A62CC7022D2}" type="pres">
      <dgm:prSet presAssocID="{017B9680-4B13-40FF-96CE-47C768C699E4}" presName="root" presStyleCnt="0">
        <dgm:presLayoutVars>
          <dgm:dir/>
          <dgm:resizeHandles val="exact"/>
        </dgm:presLayoutVars>
      </dgm:prSet>
      <dgm:spPr/>
    </dgm:pt>
    <dgm:pt modelId="{027ED127-B0C5-433F-85AB-038360773BD4}" type="pres">
      <dgm:prSet presAssocID="{D27DD9F7-D763-4C49-9162-7D58970709C9}" presName="compNode" presStyleCnt="0"/>
      <dgm:spPr/>
    </dgm:pt>
    <dgm:pt modelId="{00E30928-71A3-410D-9798-BB779BE70375}" type="pres">
      <dgm:prSet presAssocID="{D27DD9F7-D763-4C49-9162-7D58970709C9}" presName="bgRect" presStyleLbl="bgShp" presStyleIdx="0" presStyleCnt="3"/>
      <dgm:spPr/>
    </dgm:pt>
    <dgm:pt modelId="{F0189FDD-C17C-48CD-8ECE-855F936B66D5}" type="pres">
      <dgm:prSet presAssocID="{D27DD9F7-D763-4C49-9162-7D58970709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5B7DA24-AAD9-4073-8AD0-E2B330BD2343}" type="pres">
      <dgm:prSet presAssocID="{D27DD9F7-D763-4C49-9162-7D58970709C9}" presName="spaceRect" presStyleCnt="0"/>
      <dgm:spPr/>
    </dgm:pt>
    <dgm:pt modelId="{054096B4-1E54-46FF-A0CE-EC87B7A46E2B}" type="pres">
      <dgm:prSet presAssocID="{D27DD9F7-D763-4C49-9162-7D58970709C9}" presName="parTx" presStyleLbl="revTx" presStyleIdx="0" presStyleCnt="5">
        <dgm:presLayoutVars>
          <dgm:chMax val="0"/>
          <dgm:chPref val="0"/>
        </dgm:presLayoutVars>
      </dgm:prSet>
      <dgm:spPr/>
    </dgm:pt>
    <dgm:pt modelId="{B9F5E0D5-29C9-4183-ACAB-0A47F3AE5E7E}" type="pres">
      <dgm:prSet presAssocID="{7587521C-2CE9-4903-828D-F9EF7A815E67}" presName="sibTrans" presStyleCnt="0"/>
      <dgm:spPr/>
    </dgm:pt>
    <dgm:pt modelId="{DAA581CC-8F7E-4B01-9FB8-1A30E581C94F}" type="pres">
      <dgm:prSet presAssocID="{45B50963-13C1-4E0E-915F-FEEB5A1E2EB5}" presName="compNode" presStyleCnt="0"/>
      <dgm:spPr/>
    </dgm:pt>
    <dgm:pt modelId="{7A1ED469-A673-4431-9EBC-F025F569F670}" type="pres">
      <dgm:prSet presAssocID="{45B50963-13C1-4E0E-915F-FEEB5A1E2EB5}" presName="bgRect" presStyleLbl="bgShp" presStyleIdx="1" presStyleCnt="3"/>
      <dgm:spPr/>
    </dgm:pt>
    <dgm:pt modelId="{0ED37BBB-EE89-489F-9602-7E0D49B6851B}" type="pres">
      <dgm:prSet presAssocID="{45B50963-13C1-4E0E-915F-FEEB5A1E2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58B0F0E-6798-4B9E-8808-C23C4B6341EF}" type="pres">
      <dgm:prSet presAssocID="{45B50963-13C1-4E0E-915F-FEEB5A1E2EB5}" presName="spaceRect" presStyleCnt="0"/>
      <dgm:spPr/>
    </dgm:pt>
    <dgm:pt modelId="{64F42BCE-134F-46C0-82DA-C40620950BA5}" type="pres">
      <dgm:prSet presAssocID="{45B50963-13C1-4E0E-915F-FEEB5A1E2EB5}" presName="parTx" presStyleLbl="revTx" presStyleIdx="1" presStyleCnt="5">
        <dgm:presLayoutVars>
          <dgm:chMax val="0"/>
          <dgm:chPref val="0"/>
        </dgm:presLayoutVars>
      </dgm:prSet>
      <dgm:spPr/>
    </dgm:pt>
    <dgm:pt modelId="{9406E391-EAF6-4723-84FA-013F91B32B12}" type="pres">
      <dgm:prSet presAssocID="{45B50963-13C1-4E0E-915F-FEEB5A1E2EB5}" presName="desTx" presStyleLbl="revTx" presStyleIdx="2" presStyleCnt="5">
        <dgm:presLayoutVars/>
      </dgm:prSet>
      <dgm:spPr/>
    </dgm:pt>
    <dgm:pt modelId="{432F9DA2-0A52-4C96-B4BF-79E5D4094D0C}" type="pres">
      <dgm:prSet presAssocID="{6A6C120F-F6C1-43F1-B9D2-F21319C710D7}" presName="sibTrans" presStyleCnt="0"/>
      <dgm:spPr/>
    </dgm:pt>
    <dgm:pt modelId="{56BF0CD1-7C6C-43B2-9515-50B5CDC20154}" type="pres">
      <dgm:prSet presAssocID="{3FE0B8C5-F391-4D10-A632-5E46DD3BC676}" presName="compNode" presStyleCnt="0"/>
      <dgm:spPr/>
    </dgm:pt>
    <dgm:pt modelId="{A0DDA883-6B78-455C-B91A-96E7C5E8B401}" type="pres">
      <dgm:prSet presAssocID="{3FE0B8C5-F391-4D10-A632-5E46DD3BC676}" presName="bgRect" presStyleLbl="bgShp" presStyleIdx="2" presStyleCnt="3"/>
      <dgm:spPr/>
    </dgm:pt>
    <dgm:pt modelId="{2CA79ADC-0A65-409F-AA18-D911F8F15C75}" type="pres">
      <dgm:prSet presAssocID="{3FE0B8C5-F391-4D10-A632-5E46DD3BC6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7E5930C-D0F0-4DCC-818C-535909FA24E1}" type="pres">
      <dgm:prSet presAssocID="{3FE0B8C5-F391-4D10-A632-5E46DD3BC676}" presName="spaceRect" presStyleCnt="0"/>
      <dgm:spPr/>
    </dgm:pt>
    <dgm:pt modelId="{2AC58356-E96C-4438-9849-523A3C78C7EE}" type="pres">
      <dgm:prSet presAssocID="{3FE0B8C5-F391-4D10-A632-5E46DD3BC676}" presName="parTx" presStyleLbl="revTx" presStyleIdx="3" presStyleCnt="5">
        <dgm:presLayoutVars>
          <dgm:chMax val="0"/>
          <dgm:chPref val="0"/>
        </dgm:presLayoutVars>
      </dgm:prSet>
      <dgm:spPr/>
    </dgm:pt>
    <dgm:pt modelId="{0816171C-E892-4DEB-93CD-C8DB36674EC4}" type="pres">
      <dgm:prSet presAssocID="{3FE0B8C5-F391-4D10-A632-5E46DD3BC676}" presName="desTx" presStyleLbl="revTx" presStyleIdx="4" presStyleCnt="5">
        <dgm:presLayoutVars/>
      </dgm:prSet>
      <dgm:spPr/>
    </dgm:pt>
  </dgm:ptLst>
  <dgm:cxnLst>
    <dgm:cxn modelId="{6B1E5200-3369-4D8C-BE40-0B8F53127B97}" type="presOf" srcId="{0C9B5235-CB5B-4843-96AA-E7C2B8390EFC}" destId="{9406E391-EAF6-4723-84FA-013F91B32B12}" srcOrd="0" destOrd="2" presId="urn:microsoft.com/office/officeart/2018/2/layout/IconVerticalSolidList"/>
    <dgm:cxn modelId="{E6FBE008-7934-4A28-A049-E0AE50AFF255}" type="presOf" srcId="{017B9680-4B13-40FF-96CE-47C768C699E4}" destId="{880A6E26-EAF6-4774-A6C5-8A62CC7022D2}" srcOrd="0" destOrd="0" presId="urn:microsoft.com/office/officeart/2018/2/layout/IconVerticalSolidList"/>
    <dgm:cxn modelId="{F4F2F609-D6CE-4602-BEF3-768D25B25987}" type="presOf" srcId="{45B50963-13C1-4E0E-915F-FEEB5A1E2EB5}" destId="{64F42BCE-134F-46C0-82DA-C40620950BA5}" srcOrd="0" destOrd="0" presId="urn:microsoft.com/office/officeart/2018/2/layout/IconVerticalSolidList"/>
    <dgm:cxn modelId="{1E0F1B0B-7F09-4E66-95CE-0E8177C5D626}" srcId="{3FE0B8C5-F391-4D10-A632-5E46DD3BC676}" destId="{6AE3ECB4-8DA0-4D68-B643-F485D7FFA7ED}" srcOrd="1" destOrd="0" parTransId="{49608563-A6FF-477E-B62B-3C5A6604FF36}" sibTransId="{E9D550DA-7A9E-4FA2-963C-45DEBA6ABC14}"/>
    <dgm:cxn modelId="{A936CC25-7D12-427A-AE08-19CAF2EBD58D}" type="presOf" srcId="{3B64137D-487A-4A08-9196-AA682D0656CD}" destId="{0816171C-E892-4DEB-93CD-C8DB36674EC4}" srcOrd="0" destOrd="2" presId="urn:microsoft.com/office/officeart/2018/2/layout/IconVerticalSolidList"/>
    <dgm:cxn modelId="{2DC10929-6F70-4746-A0E3-3FD8AE0E165E}" srcId="{45B50963-13C1-4E0E-915F-FEEB5A1E2EB5}" destId="{4BDF70C0-0D85-4A10-96C9-C294E50B46D0}" srcOrd="1" destOrd="0" parTransId="{8D3119A4-4FB0-4E11-BB40-5F71FF2E471B}" sibTransId="{120BDA3E-413E-4154-BB8E-D407AB761D69}"/>
    <dgm:cxn modelId="{07AB642B-6A87-492B-96AD-AAB2F77650BC}" srcId="{017B9680-4B13-40FF-96CE-47C768C699E4}" destId="{45B50963-13C1-4E0E-915F-FEEB5A1E2EB5}" srcOrd="1" destOrd="0" parTransId="{AEADA7EB-83D3-450B-9CE3-22502606B058}" sibTransId="{6A6C120F-F6C1-43F1-B9D2-F21319C710D7}"/>
    <dgm:cxn modelId="{B35F7545-5BBC-4847-B31B-EE18CE68699B}" srcId="{45B50963-13C1-4E0E-915F-FEEB5A1E2EB5}" destId="{7EFA7045-EB8D-4C60-B0CC-E5423A6E9478}" srcOrd="3" destOrd="0" parTransId="{21A1237B-5D88-4FDD-BF71-31C97B26852B}" sibTransId="{05EA6988-590E-4863-9846-19D3E8C82C94}"/>
    <dgm:cxn modelId="{59155251-9C08-4800-9201-DFC1E7B5AA9F}" srcId="{3FE0B8C5-F391-4D10-A632-5E46DD3BC676}" destId="{FD15A313-519C-450C-B38C-9118EE0CEC17}" srcOrd="0" destOrd="0" parTransId="{214AD43D-9B6F-4FE9-8A8A-4F18A212EFFA}" sibTransId="{B20293CF-CC0F-4D68-AA65-81DFC02E3044}"/>
    <dgm:cxn modelId="{19C0EE67-0F07-4F92-8A26-EEE16A6A25E3}" type="presOf" srcId="{D27DD9F7-D763-4C49-9162-7D58970709C9}" destId="{054096B4-1E54-46FF-A0CE-EC87B7A46E2B}" srcOrd="0" destOrd="0" presId="urn:microsoft.com/office/officeart/2018/2/layout/IconVerticalSolidList"/>
    <dgm:cxn modelId="{127EC36E-C8CD-4154-96AD-598090325D3D}" type="presOf" srcId="{C669FE02-A2BE-4192-A273-5A7D31A6DA12}" destId="{9406E391-EAF6-4723-84FA-013F91B32B12}" srcOrd="0" destOrd="0" presId="urn:microsoft.com/office/officeart/2018/2/layout/IconVerticalSolidList"/>
    <dgm:cxn modelId="{421BC56F-FB1F-468C-916D-67C428389C66}" type="presOf" srcId="{7EFA7045-EB8D-4C60-B0CC-E5423A6E9478}" destId="{9406E391-EAF6-4723-84FA-013F91B32B12}" srcOrd="0" destOrd="3" presId="urn:microsoft.com/office/officeart/2018/2/layout/IconVerticalSolidList"/>
    <dgm:cxn modelId="{DC0DC677-03CE-4AF8-955E-FAC81AB14786}" type="presOf" srcId="{23402721-5DD8-48F2-9E51-705E64DB660F}" destId="{0816171C-E892-4DEB-93CD-C8DB36674EC4}" srcOrd="0" destOrd="3" presId="urn:microsoft.com/office/officeart/2018/2/layout/IconVerticalSolidList"/>
    <dgm:cxn modelId="{F7B47689-90E2-4B2A-91A3-64C303B350B4}" srcId="{3FE0B8C5-F391-4D10-A632-5E46DD3BC676}" destId="{23402721-5DD8-48F2-9E51-705E64DB660F}" srcOrd="3" destOrd="0" parTransId="{49E887BC-5999-4D46-BB41-B9DE77EC62C3}" sibTransId="{E598A0C4-4834-4514-AE8E-2669FF6AF6F1}"/>
    <dgm:cxn modelId="{1A6D669D-E7C4-4C08-BE96-A56CD67DBD07}" type="presOf" srcId="{4BDF70C0-0D85-4A10-96C9-C294E50B46D0}" destId="{9406E391-EAF6-4723-84FA-013F91B32B12}" srcOrd="0" destOrd="1" presId="urn:microsoft.com/office/officeart/2018/2/layout/IconVerticalSolidList"/>
    <dgm:cxn modelId="{2354B8A3-E9AE-42C5-BCA1-A375669A742B}" srcId="{45B50963-13C1-4E0E-915F-FEEB5A1E2EB5}" destId="{0C9B5235-CB5B-4843-96AA-E7C2B8390EFC}" srcOrd="2" destOrd="0" parTransId="{02762CED-D275-4297-A58C-E7EB1BBA228E}" sibTransId="{B18843F0-44CE-4B0C-8162-F82DACDE4385}"/>
    <dgm:cxn modelId="{AB5E8DA5-7EC0-4E22-A28A-46AC926E9637}" srcId="{45B50963-13C1-4E0E-915F-FEEB5A1E2EB5}" destId="{C669FE02-A2BE-4192-A273-5A7D31A6DA12}" srcOrd="0" destOrd="0" parTransId="{C38E9937-E93D-4254-9A9C-0806243B20A3}" sibTransId="{14531528-5087-418E-8ADF-D7CBCFF61D12}"/>
    <dgm:cxn modelId="{22FDE3A6-6E56-4D26-8DBA-EFC41B802A25}" srcId="{017B9680-4B13-40FF-96CE-47C768C699E4}" destId="{3FE0B8C5-F391-4D10-A632-5E46DD3BC676}" srcOrd="2" destOrd="0" parTransId="{9C639075-9C10-4D70-A1FE-5E4E87994DDF}" sibTransId="{D673D0A0-8E09-4776-9F13-523060A10879}"/>
    <dgm:cxn modelId="{845F78C4-3B20-40FA-9DFD-18CD898E3CBB}" type="presOf" srcId="{6AE3ECB4-8DA0-4D68-B643-F485D7FFA7ED}" destId="{0816171C-E892-4DEB-93CD-C8DB36674EC4}" srcOrd="0" destOrd="1" presId="urn:microsoft.com/office/officeart/2018/2/layout/IconVerticalSolidList"/>
    <dgm:cxn modelId="{E85766C7-CFCA-4D2B-B85D-CE75D3EF8B1D}" srcId="{017B9680-4B13-40FF-96CE-47C768C699E4}" destId="{D27DD9F7-D763-4C49-9162-7D58970709C9}" srcOrd="0" destOrd="0" parTransId="{6D23FD9D-AE05-4672-9920-50451A7045F4}" sibTransId="{7587521C-2CE9-4903-828D-F9EF7A815E67}"/>
    <dgm:cxn modelId="{992421E7-6268-41BA-B1C0-70FF4DE0C52C}" type="presOf" srcId="{FD15A313-519C-450C-B38C-9118EE0CEC17}" destId="{0816171C-E892-4DEB-93CD-C8DB36674EC4}" srcOrd="0" destOrd="0" presId="urn:microsoft.com/office/officeart/2018/2/layout/IconVerticalSolidList"/>
    <dgm:cxn modelId="{8310BDEB-EAC2-4B73-94D3-FC6BE387DE4E}" type="presOf" srcId="{3FE0B8C5-F391-4D10-A632-5E46DD3BC676}" destId="{2AC58356-E96C-4438-9849-523A3C78C7EE}" srcOrd="0" destOrd="0" presId="urn:microsoft.com/office/officeart/2018/2/layout/IconVerticalSolidList"/>
    <dgm:cxn modelId="{E87B4DF0-641D-48D9-9C5F-A000CCA96630}" srcId="{3FE0B8C5-F391-4D10-A632-5E46DD3BC676}" destId="{3B64137D-487A-4A08-9196-AA682D0656CD}" srcOrd="2" destOrd="0" parTransId="{AAEE4792-F275-4870-87B7-DE81F56837B9}" sibTransId="{A34A2164-C0FB-4CB3-A794-84019A760F5C}"/>
    <dgm:cxn modelId="{88F19AB6-9B38-4F7A-A85F-306068886970}" type="presParOf" srcId="{880A6E26-EAF6-4774-A6C5-8A62CC7022D2}" destId="{027ED127-B0C5-433F-85AB-038360773BD4}" srcOrd="0" destOrd="0" presId="urn:microsoft.com/office/officeart/2018/2/layout/IconVerticalSolidList"/>
    <dgm:cxn modelId="{F1EF8685-BCCA-4566-8991-EEE4E6645E01}" type="presParOf" srcId="{027ED127-B0C5-433F-85AB-038360773BD4}" destId="{00E30928-71A3-410D-9798-BB779BE70375}" srcOrd="0" destOrd="0" presId="urn:microsoft.com/office/officeart/2018/2/layout/IconVerticalSolidList"/>
    <dgm:cxn modelId="{0BA05B8A-CF01-43B7-A831-A51CA3EA8E6C}" type="presParOf" srcId="{027ED127-B0C5-433F-85AB-038360773BD4}" destId="{F0189FDD-C17C-48CD-8ECE-855F936B66D5}" srcOrd="1" destOrd="0" presId="urn:microsoft.com/office/officeart/2018/2/layout/IconVerticalSolidList"/>
    <dgm:cxn modelId="{F554EFC4-9773-483A-96C3-5D71840543A2}" type="presParOf" srcId="{027ED127-B0C5-433F-85AB-038360773BD4}" destId="{45B7DA24-AAD9-4073-8AD0-E2B330BD2343}" srcOrd="2" destOrd="0" presId="urn:microsoft.com/office/officeart/2018/2/layout/IconVerticalSolidList"/>
    <dgm:cxn modelId="{857FCD68-D2BA-4A12-86A4-A5129488E1E3}" type="presParOf" srcId="{027ED127-B0C5-433F-85AB-038360773BD4}" destId="{054096B4-1E54-46FF-A0CE-EC87B7A46E2B}" srcOrd="3" destOrd="0" presId="urn:microsoft.com/office/officeart/2018/2/layout/IconVerticalSolidList"/>
    <dgm:cxn modelId="{BE3D884D-6688-48F3-AE6F-5F4E1CBEC178}" type="presParOf" srcId="{880A6E26-EAF6-4774-A6C5-8A62CC7022D2}" destId="{B9F5E0D5-29C9-4183-ACAB-0A47F3AE5E7E}" srcOrd="1" destOrd="0" presId="urn:microsoft.com/office/officeart/2018/2/layout/IconVerticalSolidList"/>
    <dgm:cxn modelId="{8F3FE444-0958-448A-B0BA-1E25C8D87136}" type="presParOf" srcId="{880A6E26-EAF6-4774-A6C5-8A62CC7022D2}" destId="{DAA581CC-8F7E-4B01-9FB8-1A30E581C94F}" srcOrd="2" destOrd="0" presId="urn:microsoft.com/office/officeart/2018/2/layout/IconVerticalSolidList"/>
    <dgm:cxn modelId="{FD74A3B9-F91A-48BF-9092-81027F440488}" type="presParOf" srcId="{DAA581CC-8F7E-4B01-9FB8-1A30E581C94F}" destId="{7A1ED469-A673-4431-9EBC-F025F569F670}" srcOrd="0" destOrd="0" presId="urn:microsoft.com/office/officeart/2018/2/layout/IconVerticalSolidList"/>
    <dgm:cxn modelId="{2D1A342D-0175-4D2F-A486-FAF31F7F825E}" type="presParOf" srcId="{DAA581CC-8F7E-4B01-9FB8-1A30E581C94F}" destId="{0ED37BBB-EE89-489F-9602-7E0D49B6851B}" srcOrd="1" destOrd="0" presId="urn:microsoft.com/office/officeart/2018/2/layout/IconVerticalSolidList"/>
    <dgm:cxn modelId="{E0CC10F7-6771-4053-965A-3AA76DC39904}" type="presParOf" srcId="{DAA581CC-8F7E-4B01-9FB8-1A30E581C94F}" destId="{E58B0F0E-6798-4B9E-8808-C23C4B6341EF}" srcOrd="2" destOrd="0" presId="urn:microsoft.com/office/officeart/2018/2/layout/IconVerticalSolidList"/>
    <dgm:cxn modelId="{DE4E5BBA-AF73-4972-AF2B-3A9685E1088C}" type="presParOf" srcId="{DAA581CC-8F7E-4B01-9FB8-1A30E581C94F}" destId="{64F42BCE-134F-46C0-82DA-C40620950BA5}" srcOrd="3" destOrd="0" presId="urn:microsoft.com/office/officeart/2018/2/layout/IconVerticalSolidList"/>
    <dgm:cxn modelId="{6F33B6B9-3507-41A9-AFF0-2850CD060ED3}" type="presParOf" srcId="{DAA581CC-8F7E-4B01-9FB8-1A30E581C94F}" destId="{9406E391-EAF6-4723-84FA-013F91B32B12}" srcOrd="4" destOrd="0" presId="urn:microsoft.com/office/officeart/2018/2/layout/IconVerticalSolidList"/>
    <dgm:cxn modelId="{A95B97ED-51AC-4BB0-A5F1-FF5C5B8F84C1}" type="presParOf" srcId="{880A6E26-EAF6-4774-A6C5-8A62CC7022D2}" destId="{432F9DA2-0A52-4C96-B4BF-79E5D4094D0C}" srcOrd="3" destOrd="0" presId="urn:microsoft.com/office/officeart/2018/2/layout/IconVerticalSolidList"/>
    <dgm:cxn modelId="{1B921273-BC81-4DE6-B02C-4AFFE7F4D36F}" type="presParOf" srcId="{880A6E26-EAF6-4774-A6C5-8A62CC7022D2}" destId="{56BF0CD1-7C6C-43B2-9515-50B5CDC20154}" srcOrd="4" destOrd="0" presId="urn:microsoft.com/office/officeart/2018/2/layout/IconVerticalSolidList"/>
    <dgm:cxn modelId="{F521DFE4-4DC6-45E6-B991-56AE3365A436}" type="presParOf" srcId="{56BF0CD1-7C6C-43B2-9515-50B5CDC20154}" destId="{A0DDA883-6B78-455C-B91A-96E7C5E8B401}" srcOrd="0" destOrd="0" presId="urn:microsoft.com/office/officeart/2018/2/layout/IconVerticalSolidList"/>
    <dgm:cxn modelId="{6C879959-344E-4E1A-8A80-61E574B8D1DA}" type="presParOf" srcId="{56BF0CD1-7C6C-43B2-9515-50B5CDC20154}" destId="{2CA79ADC-0A65-409F-AA18-D911F8F15C75}" srcOrd="1" destOrd="0" presId="urn:microsoft.com/office/officeart/2018/2/layout/IconVerticalSolidList"/>
    <dgm:cxn modelId="{FBA2FA8C-1C01-4F53-B611-4EA6DAED9E35}" type="presParOf" srcId="{56BF0CD1-7C6C-43B2-9515-50B5CDC20154}" destId="{57E5930C-D0F0-4DCC-818C-535909FA24E1}" srcOrd="2" destOrd="0" presId="urn:microsoft.com/office/officeart/2018/2/layout/IconVerticalSolidList"/>
    <dgm:cxn modelId="{3AE39A66-3645-480B-AAC7-690B019F3930}" type="presParOf" srcId="{56BF0CD1-7C6C-43B2-9515-50B5CDC20154}" destId="{2AC58356-E96C-4438-9849-523A3C78C7EE}" srcOrd="3" destOrd="0" presId="urn:microsoft.com/office/officeart/2018/2/layout/IconVerticalSolidList"/>
    <dgm:cxn modelId="{E566C22B-C98A-460E-B563-CB760044DC8D}" type="presParOf" srcId="{56BF0CD1-7C6C-43B2-9515-50B5CDC20154}" destId="{0816171C-E892-4DEB-93CD-C8DB36674EC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0D7C7F1-8368-4081-BD62-45D8B6F93BE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8C941B-03EE-4A2E-85DA-5138E3FADE0A}">
      <dgm:prSet/>
      <dgm:spPr/>
      <dgm:t>
        <a:bodyPr/>
        <a:lstStyle/>
        <a:p>
          <a:r>
            <a:rPr lang="en-US"/>
            <a:t>Create</a:t>
          </a:r>
        </a:p>
      </dgm:t>
    </dgm:pt>
    <dgm:pt modelId="{9CDD6B6D-9D5C-4AE0-AAEE-10BD8B967E3F}" type="parTrans" cxnId="{27EE59CE-01E2-4B13-826C-C7E21BD33BFF}">
      <dgm:prSet/>
      <dgm:spPr/>
      <dgm:t>
        <a:bodyPr/>
        <a:lstStyle/>
        <a:p>
          <a:endParaRPr lang="en-US"/>
        </a:p>
      </dgm:t>
    </dgm:pt>
    <dgm:pt modelId="{D6749DBE-D0AB-4615-BF64-FFFFB589EF2A}" type="sibTrans" cxnId="{27EE59CE-01E2-4B13-826C-C7E21BD33BFF}">
      <dgm:prSet/>
      <dgm:spPr/>
      <dgm:t>
        <a:bodyPr/>
        <a:lstStyle/>
        <a:p>
          <a:endParaRPr lang="en-US"/>
        </a:p>
      </dgm:t>
    </dgm:pt>
    <dgm:pt modelId="{D4D047DA-406F-4AD0-89F8-D71FA4CED15A}">
      <dgm:prSet/>
      <dgm:spPr/>
      <dgm:t>
        <a:bodyPr/>
        <a:lstStyle/>
        <a:p>
          <a:r>
            <a:rPr lang="en-US"/>
            <a:t>Create GitHub account</a:t>
          </a:r>
        </a:p>
      </dgm:t>
    </dgm:pt>
    <dgm:pt modelId="{64DC222B-CD1D-42B7-955D-B788B2F3C7D6}" type="parTrans" cxnId="{47E8921A-6EAD-4111-AEDA-59F08A240888}">
      <dgm:prSet/>
      <dgm:spPr/>
      <dgm:t>
        <a:bodyPr/>
        <a:lstStyle/>
        <a:p>
          <a:endParaRPr lang="en-US"/>
        </a:p>
      </dgm:t>
    </dgm:pt>
    <dgm:pt modelId="{07684886-3228-4D09-97B3-EC319B7A20CD}" type="sibTrans" cxnId="{47E8921A-6EAD-4111-AEDA-59F08A240888}">
      <dgm:prSet/>
      <dgm:spPr/>
      <dgm:t>
        <a:bodyPr/>
        <a:lstStyle/>
        <a:p>
          <a:endParaRPr lang="en-US"/>
        </a:p>
      </dgm:t>
    </dgm:pt>
    <dgm:pt modelId="{B7870D13-6F80-4BC8-8E27-68D8EA00CEA5}">
      <dgm:prSet/>
      <dgm:spPr/>
      <dgm:t>
        <a:bodyPr/>
        <a:lstStyle/>
        <a:p>
          <a:r>
            <a:rPr lang="en-US"/>
            <a:t>Install</a:t>
          </a:r>
        </a:p>
      </dgm:t>
    </dgm:pt>
    <dgm:pt modelId="{79CF9513-76AC-4009-9A68-E953EE70C912}" type="parTrans" cxnId="{E770FC84-9CC5-4BC2-B806-70D95DD94B36}">
      <dgm:prSet/>
      <dgm:spPr/>
      <dgm:t>
        <a:bodyPr/>
        <a:lstStyle/>
        <a:p>
          <a:endParaRPr lang="en-US"/>
        </a:p>
      </dgm:t>
    </dgm:pt>
    <dgm:pt modelId="{05737F45-3D9B-459D-ACA7-C6063EEA0FE8}" type="sibTrans" cxnId="{E770FC84-9CC5-4BC2-B806-70D95DD94B36}">
      <dgm:prSet/>
      <dgm:spPr/>
      <dgm:t>
        <a:bodyPr/>
        <a:lstStyle/>
        <a:p>
          <a:endParaRPr lang="en-US"/>
        </a:p>
      </dgm:t>
    </dgm:pt>
    <dgm:pt modelId="{31EF2C4E-F5A6-4989-8E0E-E9A6F1F24958}">
      <dgm:prSet/>
      <dgm:spPr/>
      <dgm:t>
        <a:bodyPr/>
        <a:lstStyle/>
        <a:p>
          <a:r>
            <a:rPr lang="en-US"/>
            <a:t>Install git and configure credentials</a:t>
          </a:r>
        </a:p>
      </dgm:t>
    </dgm:pt>
    <dgm:pt modelId="{34B96281-195C-4BE2-8A5A-6271138FB3FD}" type="parTrans" cxnId="{AC6EEBE5-9963-47E3-94DD-A01AA2DCC316}">
      <dgm:prSet/>
      <dgm:spPr/>
      <dgm:t>
        <a:bodyPr/>
        <a:lstStyle/>
        <a:p>
          <a:endParaRPr lang="en-US"/>
        </a:p>
      </dgm:t>
    </dgm:pt>
    <dgm:pt modelId="{F7F50EB8-00C2-4841-92EA-485AD0E26E46}" type="sibTrans" cxnId="{AC6EEBE5-9963-47E3-94DD-A01AA2DCC316}">
      <dgm:prSet/>
      <dgm:spPr/>
      <dgm:t>
        <a:bodyPr/>
        <a:lstStyle/>
        <a:p>
          <a:endParaRPr lang="en-US"/>
        </a:p>
      </dgm:t>
    </dgm:pt>
    <dgm:pt modelId="{4E09A170-CA4F-4FE7-817E-8205120281F8}">
      <dgm:prSet/>
      <dgm:spPr/>
      <dgm:t>
        <a:bodyPr/>
        <a:lstStyle/>
        <a:p>
          <a:r>
            <a:rPr lang="en-US"/>
            <a:t>Initialize</a:t>
          </a:r>
        </a:p>
      </dgm:t>
    </dgm:pt>
    <dgm:pt modelId="{73FC33AD-43F3-400D-BE89-E49AA553FA5C}" type="parTrans" cxnId="{5848196E-7996-436C-8380-98BA73D8D764}">
      <dgm:prSet/>
      <dgm:spPr/>
      <dgm:t>
        <a:bodyPr/>
        <a:lstStyle/>
        <a:p>
          <a:endParaRPr lang="en-US"/>
        </a:p>
      </dgm:t>
    </dgm:pt>
    <dgm:pt modelId="{2D68E257-6CE4-4661-9711-5FAF98B81C0C}" type="sibTrans" cxnId="{5848196E-7996-436C-8380-98BA73D8D764}">
      <dgm:prSet/>
      <dgm:spPr/>
      <dgm:t>
        <a:bodyPr/>
        <a:lstStyle/>
        <a:p>
          <a:endParaRPr lang="en-US"/>
        </a:p>
      </dgm:t>
    </dgm:pt>
    <dgm:pt modelId="{62C52AA1-B755-418A-BD9F-0750EC80138D}">
      <dgm:prSet/>
      <dgm:spPr/>
      <dgm:t>
        <a:bodyPr/>
        <a:lstStyle/>
        <a:p>
          <a:r>
            <a:rPr lang="en-US"/>
            <a:t>Initialize repository and first commit</a:t>
          </a:r>
        </a:p>
      </dgm:t>
    </dgm:pt>
    <dgm:pt modelId="{4168CE32-8A72-4830-B5DF-A6200905DE7A}" type="parTrans" cxnId="{C4205466-0D21-4372-801F-46F92F4715DD}">
      <dgm:prSet/>
      <dgm:spPr/>
      <dgm:t>
        <a:bodyPr/>
        <a:lstStyle/>
        <a:p>
          <a:endParaRPr lang="en-US"/>
        </a:p>
      </dgm:t>
    </dgm:pt>
    <dgm:pt modelId="{4604283A-B149-41B9-A88D-4F402C2A1073}" type="sibTrans" cxnId="{C4205466-0D21-4372-801F-46F92F4715DD}">
      <dgm:prSet/>
      <dgm:spPr/>
      <dgm:t>
        <a:bodyPr/>
        <a:lstStyle/>
        <a:p>
          <a:endParaRPr lang="en-US"/>
        </a:p>
      </dgm:t>
    </dgm:pt>
    <dgm:pt modelId="{D91D0D58-70D8-4DFC-AB65-DBE1FE3DAEA0}">
      <dgm:prSet/>
      <dgm:spPr/>
      <dgm:t>
        <a:bodyPr/>
        <a:lstStyle/>
        <a:p>
          <a:r>
            <a:rPr lang="en-US"/>
            <a:t>Push</a:t>
          </a:r>
        </a:p>
      </dgm:t>
    </dgm:pt>
    <dgm:pt modelId="{7D93475F-3242-49AB-956D-3C74C68B5DAE}" type="parTrans" cxnId="{E2C4D17A-10A3-43AA-BA0F-2683E92DF1DD}">
      <dgm:prSet/>
      <dgm:spPr/>
      <dgm:t>
        <a:bodyPr/>
        <a:lstStyle/>
        <a:p>
          <a:endParaRPr lang="en-US"/>
        </a:p>
      </dgm:t>
    </dgm:pt>
    <dgm:pt modelId="{6D8092C0-3096-4270-857A-CF4D5D3E8F9F}" type="sibTrans" cxnId="{E2C4D17A-10A3-43AA-BA0F-2683E92DF1DD}">
      <dgm:prSet/>
      <dgm:spPr/>
      <dgm:t>
        <a:bodyPr/>
        <a:lstStyle/>
        <a:p>
          <a:endParaRPr lang="en-US"/>
        </a:p>
      </dgm:t>
    </dgm:pt>
    <dgm:pt modelId="{D439C7DD-1207-4159-9729-F32C653E34F2}">
      <dgm:prSet/>
      <dgm:spPr/>
      <dgm:t>
        <a:bodyPr/>
        <a:lstStyle/>
        <a:p>
          <a:r>
            <a:rPr lang="en-US"/>
            <a:t>Push project structure to GitHub</a:t>
          </a:r>
        </a:p>
      </dgm:t>
    </dgm:pt>
    <dgm:pt modelId="{E84CC431-3903-4E2C-864A-973B480F7175}" type="parTrans" cxnId="{1CB9859B-9207-4D11-A5FD-F3018ED332CE}">
      <dgm:prSet/>
      <dgm:spPr/>
      <dgm:t>
        <a:bodyPr/>
        <a:lstStyle/>
        <a:p>
          <a:endParaRPr lang="en-US"/>
        </a:p>
      </dgm:t>
    </dgm:pt>
    <dgm:pt modelId="{502F2B67-168A-412B-8C84-6F19A237E757}" type="sibTrans" cxnId="{1CB9859B-9207-4D11-A5FD-F3018ED332CE}">
      <dgm:prSet/>
      <dgm:spPr/>
      <dgm:t>
        <a:bodyPr/>
        <a:lstStyle/>
        <a:p>
          <a:endParaRPr lang="en-US"/>
        </a:p>
      </dgm:t>
    </dgm:pt>
    <dgm:pt modelId="{9814E351-D0B0-4643-AF94-10731FD39DC5}" type="pres">
      <dgm:prSet presAssocID="{00D7C7F1-8368-4081-BD62-45D8B6F93BE4}" presName="Name0" presStyleCnt="0">
        <dgm:presLayoutVars>
          <dgm:dir/>
          <dgm:animLvl val="lvl"/>
          <dgm:resizeHandles val="exact"/>
        </dgm:presLayoutVars>
      </dgm:prSet>
      <dgm:spPr/>
    </dgm:pt>
    <dgm:pt modelId="{F7F17E74-89E9-E543-AF7D-7FD067BCC23B}" type="pres">
      <dgm:prSet presAssocID="{D91D0D58-70D8-4DFC-AB65-DBE1FE3DAEA0}" presName="boxAndChildren" presStyleCnt="0"/>
      <dgm:spPr/>
    </dgm:pt>
    <dgm:pt modelId="{2E4EC8A5-9180-F545-9005-E5F6A07C80BE}" type="pres">
      <dgm:prSet presAssocID="{D91D0D58-70D8-4DFC-AB65-DBE1FE3DAEA0}" presName="parentTextBox" presStyleLbl="alignNode1" presStyleIdx="0" presStyleCnt="4"/>
      <dgm:spPr/>
    </dgm:pt>
    <dgm:pt modelId="{5C92CC33-4905-B14D-9BA6-48A2934D9EEE}" type="pres">
      <dgm:prSet presAssocID="{D91D0D58-70D8-4DFC-AB65-DBE1FE3DAEA0}" presName="descendantBox" presStyleLbl="bgAccFollowNode1" presStyleIdx="0" presStyleCnt="4"/>
      <dgm:spPr/>
    </dgm:pt>
    <dgm:pt modelId="{B28C354A-FE16-2B42-8CAC-D0FED91110DE}" type="pres">
      <dgm:prSet presAssocID="{2D68E257-6CE4-4661-9711-5FAF98B81C0C}" presName="sp" presStyleCnt="0"/>
      <dgm:spPr/>
    </dgm:pt>
    <dgm:pt modelId="{94125F43-4A31-C640-B012-E5557F74E9E9}" type="pres">
      <dgm:prSet presAssocID="{4E09A170-CA4F-4FE7-817E-8205120281F8}" presName="arrowAndChildren" presStyleCnt="0"/>
      <dgm:spPr/>
    </dgm:pt>
    <dgm:pt modelId="{2FE42991-BDEC-384D-93F3-424F3C31331C}" type="pres">
      <dgm:prSet presAssocID="{4E09A170-CA4F-4FE7-817E-8205120281F8}" presName="parentTextArrow" presStyleLbl="node1" presStyleIdx="0" presStyleCnt="0"/>
      <dgm:spPr/>
    </dgm:pt>
    <dgm:pt modelId="{76B6778B-F0D5-134C-A38C-5228684D2ECD}" type="pres">
      <dgm:prSet presAssocID="{4E09A170-CA4F-4FE7-817E-8205120281F8}" presName="arrow" presStyleLbl="alignNode1" presStyleIdx="1" presStyleCnt="4"/>
      <dgm:spPr/>
    </dgm:pt>
    <dgm:pt modelId="{7A8368C0-87AA-3A49-A8A2-663570E241E4}" type="pres">
      <dgm:prSet presAssocID="{4E09A170-CA4F-4FE7-817E-8205120281F8}" presName="descendantArrow" presStyleLbl="bgAccFollowNode1" presStyleIdx="1" presStyleCnt="4"/>
      <dgm:spPr/>
    </dgm:pt>
    <dgm:pt modelId="{FECCF979-FC46-AB4E-9E11-475F39DD691B}" type="pres">
      <dgm:prSet presAssocID="{05737F45-3D9B-459D-ACA7-C6063EEA0FE8}" presName="sp" presStyleCnt="0"/>
      <dgm:spPr/>
    </dgm:pt>
    <dgm:pt modelId="{C9B5ACA4-7511-DC47-B2E2-39F82DE66172}" type="pres">
      <dgm:prSet presAssocID="{B7870D13-6F80-4BC8-8E27-68D8EA00CEA5}" presName="arrowAndChildren" presStyleCnt="0"/>
      <dgm:spPr/>
    </dgm:pt>
    <dgm:pt modelId="{6CED8C6E-6FB5-6D43-981B-E62FB025044A}" type="pres">
      <dgm:prSet presAssocID="{B7870D13-6F80-4BC8-8E27-68D8EA00CEA5}" presName="parentTextArrow" presStyleLbl="node1" presStyleIdx="0" presStyleCnt="0"/>
      <dgm:spPr/>
    </dgm:pt>
    <dgm:pt modelId="{77F5ADC1-B5D6-5D41-A11D-B34C8FCE3B6B}" type="pres">
      <dgm:prSet presAssocID="{B7870D13-6F80-4BC8-8E27-68D8EA00CEA5}" presName="arrow" presStyleLbl="alignNode1" presStyleIdx="2" presStyleCnt="4"/>
      <dgm:spPr/>
    </dgm:pt>
    <dgm:pt modelId="{9A6489C2-3935-8045-A83E-92ED1D28187B}" type="pres">
      <dgm:prSet presAssocID="{B7870D13-6F80-4BC8-8E27-68D8EA00CEA5}" presName="descendantArrow" presStyleLbl="bgAccFollowNode1" presStyleIdx="2" presStyleCnt="4"/>
      <dgm:spPr/>
    </dgm:pt>
    <dgm:pt modelId="{01F4572D-3500-9849-9C77-FCEEF0A2295D}" type="pres">
      <dgm:prSet presAssocID="{D6749DBE-D0AB-4615-BF64-FFFFB589EF2A}" presName="sp" presStyleCnt="0"/>
      <dgm:spPr/>
    </dgm:pt>
    <dgm:pt modelId="{590EFE48-B65E-4A4C-B59C-651F7C6F702D}" type="pres">
      <dgm:prSet presAssocID="{A68C941B-03EE-4A2E-85DA-5138E3FADE0A}" presName="arrowAndChildren" presStyleCnt="0"/>
      <dgm:spPr/>
    </dgm:pt>
    <dgm:pt modelId="{89DC9D41-F457-1D47-94DF-10929F20CF28}" type="pres">
      <dgm:prSet presAssocID="{A68C941B-03EE-4A2E-85DA-5138E3FADE0A}" presName="parentTextArrow" presStyleLbl="node1" presStyleIdx="0" presStyleCnt="0"/>
      <dgm:spPr/>
    </dgm:pt>
    <dgm:pt modelId="{86BF295F-D71C-3D4C-8C6E-086F876B8BE3}" type="pres">
      <dgm:prSet presAssocID="{A68C941B-03EE-4A2E-85DA-5138E3FADE0A}" presName="arrow" presStyleLbl="alignNode1" presStyleIdx="3" presStyleCnt="4"/>
      <dgm:spPr/>
    </dgm:pt>
    <dgm:pt modelId="{4149DB26-350F-0D4A-BC4D-0D8291E17B52}" type="pres">
      <dgm:prSet presAssocID="{A68C941B-03EE-4A2E-85DA-5138E3FADE0A}" presName="descendantArrow" presStyleLbl="bgAccFollowNode1" presStyleIdx="3" presStyleCnt="4"/>
      <dgm:spPr/>
    </dgm:pt>
  </dgm:ptLst>
  <dgm:cxnLst>
    <dgm:cxn modelId="{DA706001-D18F-A640-B434-03FC48C95F66}" type="presOf" srcId="{D4D047DA-406F-4AD0-89F8-D71FA4CED15A}" destId="{4149DB26-350F-0D4A-BC4D-0D8291E17B52}" srcOrd="0" destOrd="0" presId="urn:microsoft.com/office/officeart/2016/7/layout/VerticalDownArrowProcess"/>
    <dgm:cxn modelId="{D0C1FC05-3C55-2544-97E1-CBE41F1AA85C}" type="presOf" srcId="{D439C7DD-1207-4159-9729-F32C653E34F2}" destId="{5C92CC33-4905-B14D-9BA6-48A2934D9EEE}" srcOrd="0" destOrd="0" presId="urn:microsoft.com/office/officeart/2016/7/layout/VerticalDownArrowProcess"/>
    <dgm:cxn modelId="{47E8921A-6EAD-4111-AEDA-59F08A240888}" srcId="{A68C941B-03EE-4A2E-85DA-5138E3FADE0A}" destId="{D4D047DA-406F-4AD0-89F8-D71FA4CED15A}" srcOrd="0" destOrd="0" parTransId="{64DC222B-CD1D-42B7-955D-B788B2F3C7D6}" sibTransId="{07684886-3228-4D09-97B3-EC319B7A20CD}"/>
    <dgm:cxn modelId="{C11A5E1D-3D2A-6E46-9BDF-ECB71009D981}" type="presOf" srcId="{B7870D13-6F80-4BC8-8E27-68D8EA00CEA5}" destId="{77F5ADC1-B5D6-5D41-A11D-B34C8FCE3B6B}" srcOrd="1" destOrd="0" presId="urn:microsoft.com/office/officeart/2016/7/layout/VerticalDownArrowProcess"/>
    <dgm:cxn modelId="{9E95E825-D861-8A49-BE88-918CD0871374}" type="presOf" srcId="{4E09A170-CA4F-4FE7-817E-8205120281F8}" destId="{2FE42991-BDEC-384D-93F3-424F3C31331C}" srcOrd="0" destOrd="0" presId="urn:microsoft.com/office/officeart/2016/7/layout/VerticalDownArrowProcess"/>
    <dgm:cxn modelId="{915D1B2C-E4C0-3144-BB0B-3A6326AD3EFA}" type="presOf" srcId="{A68C941B-03EE-4A2E-85DA-5138E3FADE0A}" destId="{86BF295F-D71C-3D4C-8C6E-086F876B8BE3}" srcOrd="1" destOrd="0" presId="urn:microsoft.com/office/officeart/2016/7/layout/VerticalDownArrowProcess"/>
    <dgm:cxn modelId="{B7A5B635-F8C7-9148-BFCB-DB0AC96E4B65}" type="presOf" srcId="{00D7C7F1-8368-4081-BD62-45D8B6F93BE4}" destId="{9814E351-D0B0-4643-AF94-10731FD39DC5}" srcOrd="0" destOrd="0" presId="urn:microsoft.com/office/officeart/2016/7/layout/VerticalDownArrowProcess"/>
    <dgm:cxn modelId="{29DCDF45-5210-1143-8E95-370A5CB111F6}" type="presOf" srcId="{62C52AA1-B755-418A-BD9F-0750EC80138D}" destId="{7A8368C0-87AA-3A49-A8A2-663570E241E4}" srcOrd="0" destOrd="0" presId="urn:microsoft.com/office/officeart/2016/7/layout/VerticalDownArrowProcess"/>
    <dgm:cxn modelId="{69CF815D-787C-7A42-A020-6561D0906E2E}" type="presOf" srcId="{B7870D13-6F80-4BC8-8E27-68D8EA00CEA5}" destId="{6CED8C6E-6FB5-6D43-981B-E62FB025044A}" srcOrd="0" destOrd="0" presId="urn:microsoft.com/office/officeart/2016/7/layout/VerticalDownArrowProcess"/>
    <dgm:cxn modelId="{C4205466-0D21-4372-801F-46F92F4715DD}" srcId="{4E09A170-CA4F-4FE7-817E-8205120281F8}" destId="{62C52AA1-B755-418A-BD9F-0750EC80138D}" srcOrd="0" destOrd="0" parTransId="{4168CE32-8A72-4830-B5DF-A6200905DE7A}" sibTransId="{4604283A-B149-41B9-A88D-4F402C2A1073}"/>
    <dgm:cxn modelId="{538FE869-4980-EE48-B70C-4C2BDA4BFE6B}" type="presOf" srcId="{31EF2C4E-F5A6-4989-8E0E-E9A6F1F24958}" destId="{9A6489C2-3935-8045-A83E-92ED1D28187B}" srcOrd="0" destOrd="0" presId="urn:microsoft.com/office/officeart/2016/7/layout/VerticalDownArrowProcess"/>
    <dgm:cxn modelId="{5848196E-7996-436C-8380-98BA73D8D764}" srcId="{00D7C7F1-8368-4081-BD62-45D8B6F93BE4}" destId="{4E09A170-CA4F-4FE7-817E-8205120281F8}" srcOrd="2" destOrd="0" parTransId="{73FC33AD-43F3-400D-BE89-E49AA553FA5C}" sibTransId="{2D68E257-6CE4-4661-9711-5FAF98B81C0C}"/>
    <dgm:cxn modelId="{E2C4D17A-10A3-43AA-BA0F-2683E92DF1DD}" srcId="{00D7C7F1-8368-4081-BD62-45D8B6F93BE4}" destId="{D91D0D58-70D8-4DFC-AB65-DBE1FE3DAEA0}" srcOrd="3" destOrd="0" parTransId="{7D93475F-3242-49AB-956D-3C74C68B5DAE}" sibTransId="{6D8092C0-3096-4270-857A-CF4D5D3E8F9F}"/>
    <dgm:cxn modelId="{E770FC84-9CC5-4BC2-B806-70D95DD94B36}" srcId="{00D7C7F1-8368-4081-BD62-45D8B6F93BE4}" destId="{B7870D13-6F80-4BC8-8E27-68D8EA00CEA5}" srcOrd="1" destOrd="0" parTransId="{79CF9513-76AC-4009-9A68-E953EE70C912}" sibTransId="{05737F45-3D9B-459D-ACA7-C6063EEA0FE8}"/>
    <dgm:cxn modelId="{DE591F88-29DA-7A4F-8D98-E6038BD25896}" type="presOf" srcId="{D91D0D58-70D8-4DFC-AB65-DBE1FE3DAEA0}" destId="{2E4EC8A5-9180-F545-9005-E5F6A07C80BE}" srcOrd="0" destOrd="0" presId="urn:microsoft.com/office/officeart/2016/7/layout/VerticalDownArrowProcess"/>
    <dgm:cxn modelId="{1CB9859B-9207-4D11-A5FD-F3018ED332CE}" srcId="{D91D0D58-70D8-4DFC-AB65-DBE1FE3DAEA0}" destId="{D439C7DD-1207-4159-9729-F32C653E34F2}" srcOrd="0" destOrd="0" parTransId="{E84CC431-3903-4E2C-864A-973B480F7175}" sibTransId="{502F2B67-168A-412B-8C84-6F19A237E757}"/>
    <dgm:cxn modelId="{566E22B2-B485-F44C-8980-0B0779D5FAF4}" type="presOf" srcId="{A68C941B-03EE-4A2E-85DA-5138E3FADE0A}" destId="{89DC9D41-F457-1D47-94DF-10929F20CF28}" srcOrd="0" destOrd="0" presId="urn:microsoft.com/office/officeart/2016/7/layout/VerticalDownArrowProcess"/>
    <dgm:cxn modelId="{A19EF9CB-9068-1B45-B5E4-93C7F9F00E4F}" type="presOf" srcId="{4E09A170-CA4F-4FE7-817E-8205120281F8}" destId="{76B6778B-F0D5-134C-A38C-5228684D2ECD}" srcOrd="1" destOrd="0" presId="urn:microsoft.com/office/officeart/2016/7/layout/VerticalDownArrowProcess"/>
    <dgm:cxn modelId="{27EE59CE-01E2-4B13-826C-C7E21BD33BFF}" srcId="{00D7C7F1-8368-4081-BD62-45D8B6F93BE4}" destId="{A68C941B-03EE-4A2E-85DA-5138E3FADE0A}" srcOrd="0" destOrd="0" parTransId="{9CDD6B6D-9D5C-4AE0-AAEE-10BD8B967E3F}" sibTransId="{D6749DBE-D0AB-4615-BF64-FFFFB589EF2A}"/>
    <dgm:cxn modelId="{AC6EEBE5-9963-47E3-94DD-A01AA2DCC316}" srcId="{B7870D13-6F80-4BC8-8E27-68D8EA00CEA5}" destId="{31EF2C4E-F5A6-4989-8E0E-E9A6F1F24958}" srcOrd="0" destOrd="0" parTransId="{34B96281-195C-4BE2-8A5A-6271138FB3FD}" sibTransId="{F7F50EB8-00C2-4841-92EA-485AD0E26E46}"/>
    <dgm:cxn modelId="{5A7C8FA5-28D4-9347-A346-EE50A229FEB7}" type="presParOf" srcId="{9814E351-D0B0-4643-AF94-10731FD39DC5}" destId="{F7F17E74-89E9-E543-AF7D-7FD067BCC23B}" srcOrd="0" destOrd="0" presId="urn:microsoft.com/office/officeart/2016/7/layout/VerticalDownArrowProcess"/>
    <dgm:cxn modelId="{AE0A75E1-E55C-C244-98C9-52EFD8AA8AE0}" type="presParOf" srcId="{F7F17E74-89E9-E543-AF7D-7FD067BCC23B}" destId="{2E4EC8A5-9180-F545-9005-E5F6A07C80BE}" srcOrd="0" destOrd="0" presId="urn:microsoft.com/office/officeart/2016/7/layout/VerticalDownArrowProcess"/>
    <dgm:cxn modelId="{0A7F3686-6DCF-BF4B-8A27-63015FCDEB8F}" type="presParOf" srcId="{F7F17E74-89E9-E543-AF7D-7FD067BCC23B}" destId="{5C92CC33-4905-B14D-9BA6-48A2934D9EEE}" srcOrd="1" destOrd="0" presId="urn:microsoft.com/office/officeart/2016/7/layout/VerticalDownArrowProcess"/>
    <dgm:cxn modelId="{3B70591C-A505-A741-9932-66F59A2B4F5B}" type="presParOf" srcId="{9814E351-D0B0-4643-AF94-10731FD39DC5}" destId="{B28C354A-FE16-2B42-8CAC-D0FED91110DE}" srcOrd="1" destOrd="0" presId="urn:microsoft.com/office/officeart/2016/7/layout/VerticalDownArrowProcess"/>
    <dgm:cxn modelId="{8E4DBB28-7524-2341-B3A9-B96758CA1CBA}" type="presParOf" srcId="{9814E351-D0B0-4643-AF94-10731FD39DC5}" destId="{94125F43-4A31-C640-B012-E5557F74E9E9}" srcOrd="2" destOrd="0" presId="urn:microsoft.com/office/officeart/2016/7/layout/VerticalDownArrowProcess"/>
    <dgm:cxn modelId="{EB90EBB0-1DB7-C548-AAB2-0523AD11E8F2}" type="presParOf" srcId="{94125F43-4A31-C640-B012-E5557F74E9E9}" destId="{2FE42991-BDEC-384D-93F3-424F3C31331C}" srcOrd="0" destOrd="0" presId="urn:microsoft.com/office/officeart/2016/7/layout/VerticalDownArrowProcess"/>
    <dgm:cxn modelId="{02832114-FD32-B74B-A484-D139D0AADC6D}" type="presParOf" srcId="{94125F43-4A31-C640-B012-E5557F74E9E9}" destId="{76B6778B-F0D5-134C-A38C-5228684D2ECD}" srcOrd="1" destOrd="0" presId="urn:microsoft.com/office/officeart/2016/7/layout/VerticalDownArrowProcess"/>
    <dgm:cxn modelId="{81976694-7D14-6C4E-8E3A-1F928C1CB60A}" type="presParOf" srcId="{94125F43-4A31-C640-B012-E5557F74E9E9}" destId="{7A8368C0-87AA-3A49-A8A2-663570E241E4}" srcOrd="2" destOrd="0" presId="urn:microsoft.com/office/officeart/2016/7/layout/VerticalDownArrowProcess"/>
    <dgm:cxn modelId="{5E622E92-937F-F44F-AFF4-998C238B7EFB}" type="presParOf" srcId="{9814E351-D0B0-4643-AF94-10731FD39DC5}" destId="{FECCF979-FC46-AB4E-9E11-475F39DD691B}" srcOrd="3" destOrd="0" presId="urn:microsoft.com/office/officeart/2016/7/layout/VerticalDownArrowProcess"/>
    <dgm:cxn modelId="{7CECD9AD-4D4F-864B-8504-F7B0BA4EFA54}" type="presParOf" srcId="{9814E351-D0B0-4643-AF94-10731FD39DC5}" destId="{C9B5ACA4-7511-DC47-B2E2-39F82DE66172}" srcOrd="4" destOrd="0" presId="urn:microsoft.com/office/officeart/2016/7/layout/VerticalDownArrowProcess"/>
    <dgm:cxn modelId="{856BDB96-91F8-9442-B27C-335780516DC9}" type="presParOf" srcId="{C9B5ACA4-7511-DC47-B2E2-39F82DE66172}" destId="{6CED8C6E-6FB5-6D43-981B-E62FB025044A}" srcOrd="0" destOrd="0" presId="urn:microsoft.com/office/officeart/2016/7/layout/VerticalDownArrowProcess"/>
    <dgm:cxn modelId="{5B2C3E77-1C69-2040-830F-EE713DC18991}" type="presParOf" srcId="{C9B5ACA4-7511-DC47-B2E2-39F82DE66172}" destId="{77F5ADC1-B5D6-5D41-A11D-B34C8FCE3B6B}" srcOrd="1" destOrd="0" presId="urn:microsoft.com/office/officeart/2016/7/layout/VerticalDownArrowProcess"/>
    <dgm:cxn modelId="{3F4A74B3-63CA-7847-AD21-9B79B76305C9}" type="presParOf" srcId="{C9B5ACA4-7511-DC47-B2E2-39F82DE66172}" destId="{9A6489C2-3935-8045-A83E-92ED1D28187B}" srcOrd="2" destOrd="0" presId="urn:microsoft.com/office/officeart/2016/7/layout/VerticalDownArrowProcess"/>
    <dgm:cxn modelId="{337D708C-8652-4E49-AF61-80E87001437C}" type="presParOf" srcId="{9814E351-D0B0-4643-AF94-10731FD39DC5}" destId="{01F4572D-3500-9849-9C77-FCEEF0A2295D}" srcOrd="5" destOrd="0" presId="urn:microsoft.com/office/officeart/2016/7/layout/VerticalDownArrowProcess"/>
    <dgm:cxn modelId="{489C7E1B-52DF-A54D-9C08-6986F926D71A}" type="presParOf" srcId="{9814E351-D0B0-4643-AF94-10731FD39DC5}" destId="{590EFE48-B65E-4A4C-B59C-651F7C6F702D}" srcOrd="6" destOrd="0" presId="urn:microsoft.com/office/officeart/2016/7/layout/VerticalDownArrowProcess"/>
    <dgm:cxn modelId="{64A9BD78-A2AE-7845-956E-786F7D44BC21}" type="presParOf" srcId="{590EFE48-B65E-4A4C-B59C-651F7C6F702D}" destId="{89DC9D41-F457-1D47-94DF-10929F20CF28}" srcOrd="0" destOrd="0" presId="urn:microsoft.com/office/officeart/2016/7/layout/VerticalDownArrowProcess"/>
    <dgm:cxn modelId="{FE2CAA9B-7D0D-1E4B-A63D-BB5422DDA6E4}" type="presParOf" srcId="{590EFE48-B65E-4A4C-B59C-651F7C6F702D}" destId="{86BF295F-D71C-3D4C-8C6E-086F876B8BE3}" srcOrd="1" destOrd="0" presId="urn:microsoft.com/office/officeart/2016/7/layout/VerticalDownArrowProcess"/>
    <dgm:cxn modelId="{F2568D99-F492-3843-94E2-EBAA5C1186DF}" type="presParOf" srcId="{590EFE48-B65E-4A4C-B59C-651F7C6F702D}" destId="{4149DB26-350F-0D4A-BC4D-0D8291E17B5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E2B0F-FF8D-41F6-BE80-6368B8DA95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CE620-6255-4CF0-AD83-A4A5328F6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Drug discovery and development</a:t>
          </a:r>
        </a:p>
      </dgm:t>
    </dgm:pt>
    <dgm:pt modelId="{F3D19967-3683-4A2A-AC0F-5AEE662EDA91}" type="parTrans" cxnId="{DF7F7D3D-D957-433D-B769-6E743A1FCFD1}">
      <dgm:prSet/>
      <dgm:spPr/>
      <dgm:t>
        <a:bodyPr/>
        <a:lstStyle/>
        <a:p>
          <a:endParaRPr lang="en-US"/>
        </a:p>
      </dgm:t>
    </dgm:pt>
    <dgm:pt modelId="{3984AD92-4AEF-4ED6-A67B-5CCC53C1EE03}" type="sibTrans" cxnId="{DF7F7D3D-D957-433D-B769-6E743A1FCFD1}">
      <dgm:prSet/>
      <dgm:spPr/>
      <dgm:t>
        <a:bodyPr/>
        <a:lstStyle/>
        <a:p>
          <a:endParaRPr lang="en-US"/>
        </a:p>
      </dgm:t>
    </dgm:pt>
    <dgm:pt modelId="{C5D04274-B91C-4CB0-94DA-A07A76883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medicine</a:t>
          </a:r>
        </a:p>
      </dgm:t>
    </dgm:pt>
    <dgm:pt modelId="{3F266C63-23EC-4227-8F59-F3D9388A91D8}" type="parTrans" cxnId="{82F31B3C-E8F6-4D5F-9217-111409A177EB}">
      <dgm:prSet/>
      <dgm:spPr/>
      <dgm:t>
        <a:bodyPr/>
        <a:lstStyle/>
        <a:p>
          <a:endParaRPr lang="en-US"/>
        </a:p>
      </dgm:t>
    </dgm:pt>
    <dgm:pt modelId="{4E625C9C-961E-4080-B6AA-909AAD194EEB}" type="sibTrans" cxnId="{82F31B3C-E8F6-4D5F-9217-111409A177EB}">
      <dgm:prSet/>
      <dgm:spPr/>
      <dgm:t>
        <a:bodyPr/>
        <a:lstStyle/>
        <a:p>
          <a:endParaRPr lang="en-US"/>
        </a:p>
      </dgm:t>
    </dgm:pt>
    <dgm:pt modelId="{08D66344-2106-47DD-A526-33CC6D5A5B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Agricultural genomics</a:t>
          </a:r>
        </a:p>
      </dgm:t>
    </dgm:pt>
    <dgm:pt modelId="{29408A5D-1E45-4C23-8E55-6DC906829111}" type="parTrans" cxnId="{B5035854-CC00-489B-B6E3-2CB0D1880304}">
      <dgm:prSet/>
      <dgm:spPr/>
      <dgm:t>
        <a:bodyPr/>
        <a:lstStyle/>
        <a:p>
          <a:endParaRPr lang="en-US"/>
        </a:p>
      </dgm:t>
    </dgm:pt>
    <dgm:pt modelId="{76EFDB1D-B37A-4B3F-86CA-6215C50D791D}" type="sibTrans" cxnId="{B5035854-CC00-489B-B6E3-2CB0D1880304}">
      <dgm:prSet/>
      <dgm:spPr/>
      <dgm:t>
        <a:bodyPr/>
        <a:lstStyle/>
        <a:p>
          <a:endParaRPr lang="en-US"/>
        </a:p>
      </dgm:t>
    </dgm:pt>
    <dgm:pt modelId="{8937CEA8-C534-4F62-B4B9-D8267C6C3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Infectious disease surveillance</a:t>
          </a:r>
        </a:p>
      </dgm:t>
    </dgm:pt>
    <dgm:pt modelId="{B935F19F-06EB-4707-AA36-1998CC27DA23}" type="parTrans" cxnId="{BC07014D-79DD-4F5A-A584-D1F99B8718C2}">
      <dgm:prSet/>
      <dgm:spPr/>
      <dgm:t>
        <a:bodyPr/>
        <a:lstStyle/>
        <a:p>
          <a:endParaRPr lang="en-US"/>
        </a:p>
      </dgm:t>
    </dgm:pt>
    <dgm:pt modelId="{3999CB2E-EBA8-4C1A-B3A4-10FFCEF6EF29}" type="sibTrans" cxnId="{BC07014D-79DD-4F5A-A584-D1F99B8718C2}">
      <dgm:prSet/>
      <dgm:spPr/>
      <dgm:t>
        <a:bodyPr/>
        <a:lstStyle/>
        <a:p>
          <a:endParaRPr lang="en-US"/>
        </a:p>
      </dgm:t>
    </dgm:pt>
    <dgm:pt modelId="{DE1FF812-B7E4-43B4-AC49-C857AE8A08AB}" type="pres">
      <dgm:prSet presAssocID="{A5EE2B0F-FF8D-41F6-BE80-6368B8DA959D}" presName="root" presStyleCnt="0">
        <dgm:presLayoutVars>
          <dgm:dir/>
          <dgm:resizeHandles val="exact"/>
        </dgm:presLayoutVars>
      </dgm:prSet>
      <dgm:spPr/>
    </dgm:pt>
    <dgm:pt modelId="{44510D1A-C7FB-47A8-AED1-FBA3752C5E87}" type="pres">
      <dgm:prSet presAssocID="{95DCE620-6255-4CF0-AD83-A4A5328F6C5D}" presName="compNode" presStyleCnt="0"/>
      <dgm:spPr/>
    </dgm:pt>
    <dgm:pt modelId="{147AD619-E785-40F0-816D-C0346937093A}" type="pres">
      <dgm:prSet presAssocID="{95DCE620-6255-4CF0-AD83-A4A5328F6C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30C972C-B69A-442F-92EC-F5F387727050}" type="pres">
      <dgm:prSet presAssocID="{95DCE620-6255-4CF0-AD83-A4A5328F6C5D}" presName="spaceRect" presStyleCnt="0"/>
      <dgm:spPr/>
    </dgm:pt>
    <dgm:pt modelId="{84F1182C-4883-4E89-A618-B8880C4691EE}" type="pres">
      <dgm:prSet presAssocID="{95DCE620-6255-4CF0-AD83-A4A5328F6C5D}" presName="textRect" presStyleLbl="revTx" presStyleIdx="0" presStyleCnt="4">
        <dgm:presLayoutVars>
          <dgm:chMax val="1"/>
          <dgm:chPref val="1"/>
        </dgm:presLayoutVars>
      </dgm:prSet>
      <dgm:spPr/>
    </dgm:pt>
    <dgm:pt modelId="{69FC6CF1-1F13-427E-A698-C01675A3028C}" type="pres">
      <dgm:prSet presAssocID="{3984AD92-4AEF-4ED6-A67B-5CCC53C1EE03}" presName="sibTrans" presStyleCnt="0"/>
      <dgm:spPr/>
    </dgm:pt>
    <dgm:pt modelId="{6C95945A-AE68-4D7F-AEC3-D2066B1CF141}" type="pres">
      <dgm:prSet presAssocID="{C5D04274-B91C-4CB0-94DA-A07A7688309D}" presName="compNode" presStyleCnt="0"/>
      <dgm:spPr/>
    </dgm:pt>
    <dgm:pt modelId="{5E2C35E5-84AE-435F-933D-EFCBEEDA8D07}" type="pres">
      <dgm:prSet presAssocID="{C5D04274-B91C-4CB0-94DA-A07A76883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E607B28-B38C-4C22-B1A7-E49DC14F94A4}" type="pres">
      <dgm:prSet presAssocID="{C5D04274-B91C-4CB0-94DA-A07A7688309D}" presName="spaceRect" presStyleCnt="0"/>
      <dgm:spPr/>
    </dgm:pt>
    <dgm:pt modelId="{C7999E66-31D0-4F6F-B5A2-959DE2D86BC1}" type="pres">
      <dgm:prSet presAssocID="{C5D04274-B91C-4CB0-94DA-A07A7688309D}" presName="textRect" presStyleLbl="revTx" presStyleIdx="1" presStyleCnt="4">
        <dgm:presLayoutVars>
          <dgm:chMax val="1"/>
          <dgm:chPref val="1"/>
        </dgm:presLayoutVars>
      </dgm:prSet>
      <dgm:spPr/>
    </dgm:pt>
    <dgm:pt modelId="{CB9ADCFC-926E-4C66-8749-DE0DE31FECFF}" type="pres">
      <dgm:prSet presAssocID="{4E625C9C-961E-4080-B6AA-909AAD194EEB}" presName="sibTrans" presStyleCnt="0"/>
      <dgm:spPr/>
    </dgm:pt>
    <dgm:pt modelId="{E07CB0D8-C252-49A8-A88E-4B3191D80BB1}" type="pres">
      <dgm:prSet presAssocID="{08D66344-2106-47DD-A526-33CC6D5A5BC5}" presName="compNode" presStyleCnt="0"/>
      <dgm:spPr/>
    </dgm:pt>
    <dgm:pt modelId="{6F45E55D-6DBF-4FAB-B762-FF8F926BC48A}" type="pres">
      <dgm:prSet presAssocID="{08D66344-2106-47DD-A526-33CC6D5A5B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058C3FC-57E4-4057-947A-38A2299F1210}" type="pres">
      <dgm:prSet presAssocID="{08D66344-2106-47DD-A526-33CC6D5A5BC5}" presName="spaceRect" presStyleCnt="0"/>
      <dgm:spPr/>
    </dgm:pt>
    <dgm:pt modelId="{441F2B11-C04E-4BC2-BA4A-143CE837EF7D}" type="pres">
      <dgm:prSet presAssocID="{08D66344-2106-47DD-A526-33CC6D5A5BC5}" presName="textRect" presStyleLbl="revTx" presStyleIdx="2" presStyleCnt="4">
        <dgm:presLayoutVars>
          <dgm:chMax val="1"/>
          <dgm:chPref val="1"/>
        </dgm:presLayoutVars>
      </dgm:prSet>
      <dgm:spPr/>
    </dgm:pt>
    <dgm:pt modelId="{A579F23A-1A6C-4117-B0C0-5D496C78F965}" type="pres">
      <dgm:prSet presAssocID="{76EFDB1D-B37A-4B3F-86CA-6215C50D791D}" presName="sibTrans" presStyleCnt="0"/>
      <dgm:spPr/>
    </dgm:pt>
    <dgm:pt modelId="{AC600280-BC65-4233-9E7B-2467BE9EB5F7}" type="pres">
      <dgm:prSet presAssocID="{8937CEA8-C534-4F62-B4B9-D8267C6C319B}" presName="compNode" presStyleCnt="0"/>
      <dgm:spPr/>
    </dgm:pt>
    <dgm:pt modelId="{5D9F3BA1-4070-4EBC-A7DD-2654BD20EB86}" type="pres">
      <dgm:prSet presAssocID="{8937CEA8-C534-4F62-B4B9-D8267C6C31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837FA8C4-E424-4DBC-9071-88E855D257CD}" type="pres">
      <dgm:prSet presAssocID="{8937CEA8-C534-4F62-B4B9-D8267C6C319B}" presName="spaceRect" presStyleCnt="0"/>
      <dgm:spPr/>
    </dgm:pt>
    <dgm:pt modelId="{86AF5633-C824-4C7E-93E6-2F92B22A9FBC}" type="pres">
      <dgm:prSet presAssocID="{8937CEA8-C534-4F62-B4B9-D8267C6C31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C08022-D45E-4F49-AA8F-E1E7CA877679}" type="presOf" srcId="{A5EE2B0F-FF8D-41F6-BE80-6368B8DA959D}" destId="{DE1FF812-B7E4-43B4-AC49-C857AE8A08AB}" srcOrd="0" destOrd="0" presId="urn:microsoft.com/office/officeart/2018/2/layout/IconLabelList"/>
    <dgm:cxn modelId="{82F31B3C-E8F6-4D5F-9217-111409A177EB}" srcId="{A5EE2B0F-FF8D-41F6-BE80-6368B8DA959D}" destId="{C5D04274-B91C-4CB0-94DA-A07A7688309D}" srcOrd="1" destOrd="0" parTransId="{3F266C63-23EC-4227-8F59-F3D9388A91D8}" sibTransId="{4E625C9C-961E-4080-B6AA-909AAD194EEB}"/>
    <dgm:cxn modelId="{DF7F7D3D-D957-433D-B769-6E743A1FCFD1}" srcId="{A5EE2B0F-FF8D-41F6-BE80-6368B8DA959D}" destId="{95DCE620-6255-4CF0-AD83-A4A5328F6C5D}" srcOrd="0" destOrd="0" parTransId="{F3D19967-3683-4A2A-AC0F-5AEE662EDA91}" sibTransId="{3984AD92-4AEF-4ED6-A67B-5CCC53C1EE03}"/>
    <dgm:cxn modelId="{BC07014D-79DD-4F5A-A584-D1F99B8718C2}" srcId="{A5EE2B0F-FF8D-41F6-BE80-6368B8DA959D}" destId="{8937CEA8-C534-4F62-B4B9-D8267C6C319B}" srcOrd="3" destOrd="0" parTransId="{B935F19F-06EB-4707-AA36-1998CC27DA23}" sibTransId="{3999CB2E-EBA8-4C1A-B3A4-10FFCEF6EF29}"/>
    <dgm:cxn modelId="{B5035854-CC00-489B-B6E3-2CB0D1880304}" srcId="{A5EE2B0F-FF8D-41F6-BE80-6368B8DA959D}" destId="{08D66344-2106-47DD-A526-33CC6D5A5BC5}" srcOrd="2" destOrd="0" parTransId="{29408A5D-1E45-4C23-8E55-6DC906829111}" sibTransId="{76EFDB1D-B37A-4B3F-86CA-6215C50D791D}"/>
    <dgm:cxn modelId="{EB6CD667-1183-41B3-9B3C-2CBB2ECC88B5}" type="presOf" srcId="{95DCE620-6255-4CF0-AD83-A4A5328F6C5D}" destId="{84F1182C-4883-4E89-A618-B8880C4691EE}" srcOrd="0" destOrd="0" presId="urn:microsoft.com/office/officeart/2018/2/layout/IconLabelList"/>
    <dgm:cxn modelId="{1DC5BE85-4BD9-473A-A1B1-000B8AA459B6}" type="presOf" srcId="{C5D04274-B91C-4CB0-94DA-A07A7688309D}" destId="{C7999E66-31D0-4F6F-B5A2-959DE2D86BC1}" srcOrd="0" destOrd="0" presId="urn:microsoft.com/office/officeart/2018/2/layout/IconLabelList"/>
    <dgm:cxn modelId="{C9F053B4-EC62-4C16-BE9A-D24149DFF089}" type="presOf" srcId="{08D66344-2106-47DD-A526-33CC6D5A5BC5}" destId="{441F2B11-C04E-4BC2-BA4A-143CE837EF7D}" srcOrd="0" destOrd="0" presId="urn:microsoft.com/office/officeart/2018/2/layout/IconLabelList"/>
    <dgm:cxn modelId="{68182FFE-D5E4-42A9-BF25-A35C29AA568C}" type="presOf" srcId="{8937CEA8-C534-4F62-B4B9-D8267C6C319B}" destId="{86AF5633-C824-4C7E-93E6-2F92B22A9FBC}" srcOrd="0" destOrd="0" presId="urn:microsoft.com/office/officeart/2018/2/layout/IconLabelList"/>
    <dgm:cxn modelId="{D56594AB-AD32-4BE3-A164-1C2BA2476200}" type="presParOf" srcId="{DE1FF812-B7E4-43B4-AC49-C857AE8A08AB}" destId="{44510D1A-C7FB-47A8-AED1-FBA3752C5E87}" srcOrd="0" destOrd="0" presId="urn:microsoft.com/office/officeart/2018/2/layout/IconLabelList"/>
    <dgm:cxn modelId="{99F7FAB1-9FFA-4B4A-8E53-8FB2EC2CB492}" type="presParOf" srcId="{44510D1A-C7FB-47A8-AED1-FBA3752C5E87}" destId="{147AD619-E785-40F0-816D-C0346937093A}" srcOrd="0" destOrd="0" presId="urn:microsoft.com/office/officeart/2018/2/layout/IconLabelList"/>
    <dgm:cxn modelId="{C022ADC7-61F6-4C25-8F97-5C9BE55008F7}" type="presParOf" srcId="{44510D1A-C7FB-47A8-AED1-FBA3752C5E87}" destId="{830C972C-B69A-442F-92EC-F5F387727050}" srcOrd="1" destOrd="0" presId="urn:microsoft.com/office/officeart/2018/2/layout/IconLabelList"/>
    <dgm:cxn modelId="{E5DE81E7-79E9-4D3E-B57E-4872D8B699A1}" type="presParOf" srcId="{44510D1A-C7FB-47A8-AED1-FBA3752C5E87}" destId="{84F1182C-4883-4E89-A618-B8880C4691EE}" srcOrd="2" destOrd="0" presId="urn:microsoft.com/office/officeart/2018/2/layout/IconLabelList"/>
    <dgm:cxn modelId="{6AC322E3-139A-4667-827A-E162D63FEEB1}" type="presParOf" srcId="{DE1FF812-B7E4-43B4-AC49-C857AE8A08AB}" destId="{69FC6CF1-1F13-427E-A698-C01675A3028C}" srcOrd="1" destOrd="0" presId="urn:microsoft.com/office/officeart/2018/2/layout/IconLabelList"/>
    <dgm:cxn modelId="{0C7C9B8A-BDF5-4997-A429-046FF61A9B26}" type="presParOf" srcId="{DE1FF812-B7E4-43B4-AC49-C857AE8A08AB}" destId="{6C95945A-AE68-4D7F-AEC3-D2066B1CF141}" srcOrd="2" destOrd="0" presId="urn:microsoft.com/office/officeart/2018/2/layout/IconLabelList"/>
    <dgm:cxn modelId="{4ACB1C37-172E-4EA2-93F2-58D6E288AB52}" type="presParOf" srcId="{6C95945A-AE68-4D7F-AEC3-D2066B1CF141}" destId="{5E2C35E5-84AE-435F-933D-EFCBEEDA8D07}" srcOrd="0" destOrd="0" presId="urn:microsoft.com/office/officeart/2018/2/layout/IconLabelList"/>
    <dgm:cxn modelId="{3C674362-C60B-45C3-A6B8-988ABFBF4003}" type="presParOf" srcId="{6C95945A-AE68-4D7F-AEC3-D2066B1CF141}" destId="{8E607B28-B38C-4C22-B1A7-E49DC14F94A4}" srcOrd="1" destOrd="0" presId="urn:microsoft.com/office/officeart/2018/2/layout/IconLabelList"/>
    <dgm:cxn modelId="{239713FE-C0E1-48E2-9DDA-28FE8F94A04A}" type="presParOf" srcId="{6C95945A-AE68-4D7F-AEC3-D2066B1CF141}" destId="{C7999E66-31D0-4F6F-B5A2-959DE2D86BC1}" srcOrd="2" destOrd="0" presId="urn:microsoft.com/office/officeart/2018/2/layout/IconLabelList"/>
    <dgm:cxn modelId="{04C557CE-A604-4064-8BCE-9A5C5CC0B901}" type="presParOf" srcId="{DE1FF812-B7E4-43B4-AC49-C857AE8A08AB}" destId="{CB9ADCFC-926E-4C66-8749-DE0DE31FECFF}" srcOrd="3" destOrd="0" presId="urn:microsoft.com/office/officeart/2018/2/layout/IconLabelList"/>
    <dgm:cxn modelId="{18F8FE30-F0D1-4B63-8A69-6CD59EBC7ABF}" type="presParOf" srcId="{DE1FF812-B7E4-43B4-AC49-C857AE8A08AB}" destId="{E07CB0D8-C252-49A8-A88E-4B3191D80BB1}" srcOrd="4" destOrd="0" presId="urn:microsoft.com/office/officeart/2018/2/layout/IconLabelList"/>
    <dgm:cxn modelId="{E5AC518A-713A-4FD7-9886-22417BC6D77F}" type="presParOf" srcId="{E07CB0D8-C252-49A8-A88E-4B3191D80BB1}" destId="{6F45E55D-6DBF-4FAB-B762-FF8F926BC48A}" srcOrd="0" destOrd="0" presId="urn:microsoft.com/office/officeart/2018/2/layout/IconLabelList"/>
    <dgm:cxn modelId="{5D938B44-3C34-46D5-B8CB-63DB32796679}" type="presParOf" srcId="{E07CB0D8-C252-49A8-A88E-4B3191D80BB1}" destId="{5058C3FC-57E4-4057-947A-38A2299F1210}" srcOrd="1" destOrd="0" presId="urn:microsoft.com/office/officeart/2018/2/layout/IconLabelList"/>
    <dgm:cxn modelId="{81237311-044F-4C97-A878-3508AFAE34C2}" type="presParOf" srcId="{E07CB0D8-C252-49A8-A88E-4B3191D80BB1}" destId="{441F2B11-C04E-4BC2-BA4A-143CE837EF7D}" srcOrd="2" destOrd="0" presId="urn:microsoft.com/office/officeart/2018/2/layout/IconLabelList"/>
    <dgm:cxn modelId="{B50A6E46-2CB5-49BB-A4AD-BA9147ADBF1E}" type="presParOf" srcId="{DE1FF812-B7E4-43B4-AC49-C857AE8A08AB}" destId="{A579F23A-1A6C-4117-B0C0-5D496C78F965}" srcOrd="5" destOrd="0" presId="urn:microsoft.com/office/officeart/2018/2/layout/IconLabelList"/>
    <dgm:cxn modelId="{7B5AE779-F3CE-44B8-89DF-C91680700A84}" type="presParOf" srcId="{DE1FF812-B7E4-43B4-AC49-C857AE8A08AB}" destId="{AC600280-BC65-4233-9E7B-2467BE9EB5F7}" srcOrd="6" destOrd="0" presId="urn:microsoft.com/office/officeart/2018/2/layout/IconLabelList"/>
    <dgm:cxn modelId="{D29BBAE7-3768-4509-B701-2B2481264FF4}" type="presParOf" srcId="{AC600280-BC65-4233-9E7B-2467BE9EB5F7}" destId="{5D9F3BA1-4070-4EBC-A7DD-2654BD20EB86}" srcOrd="0" destOrd="0" presId="urn:microsoft.com/office/officeart/2018/2/layout/IconLabelList"/>
    <dgm:cxn modelId="{A7D782BC-2518-4BD9-8DE2-1944134C5D09}" type="presParOf" srcId="{AC600280-BC65-4233-9E7B-2467BE9EB5F7}" destId="{837FA8C4-E424-4DBC-9071-88E855D257CD}" srcOrd="1" destOrd="0" presId="urn:microsoft.com/office/officeart/2018/2/layout/IconLabelList"/>
    <dgm:cxn modelId="{F376DD1C-93B8-45EA-A798-6E06A5CE9450}" type="presParOf" srcId="{AC600280-BC65-4233-9E7B-2467BE9EB5F7}" destId="{86AF5633-C824-4C7E-93E6-2F92B22A9F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B824D-4C48-423A-8B87-10983F0DB9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D15CE8-4CB6-4835-8817-E1F56F579B13}">
      <dgm:prSet/>
      <dgm:spPr/>
      <dgm:t>
        <a:bodyPr/>
        <a:lstStyle/>
        <a:p>
          <a:r>
            <a:rPr lang="en-US"/>
            <a:t>Infrastructure directly impacts research scope</a:t>
          </a:r>
        </a:p>
      </dgm:t>
    </dgm:pt>
    <dgm:pt modelId="{7AAC0EA6-4708-47E9-9905-D0A3570572DD}" type="parTrans" cxnId="{B9AD825D-41BB-41CA-88C1-C793DA345E96}">
      <dgm:prSet/>
      <dgm:spPr/>
      <dgm:t>
        <a:bodyPr/>
        <a:lstStyle/>
        <a:p>
          <a:endParaRPr lang="en-US"/>
        </a:p>
      </dgm:t>
    </dgm:pt>
    <dgm:pt modelId="{557BF518-4CC0-4A13-87F0-0F83859209F9}" type="sibTrans" cxnId="{B9AD825D-41BB-41CA-88C1-C793DA345E96}">
      <dgm:prSet/>
      <dgm:spPr/>
      <dgm:t>
        <a:bodyPr/>
        <a:lstStyle/>
        <a:p>
          <a:endParaRPr lang="en-US"/>
        </a:p>
      </dgm:t>
    </dgm:pt>
    <dgm:pt modelId="{95C8D004-C295-4EC3-8479-70F5EF23E0B1}">
      <dgm:prSet/>
      <dgm:spPr/>
      <dgm:t>
        <a:bodyPr/>
        <a:lstStyle/>
        <a:p>
          <a:r>
            <a:rPr lang="en-US"/>
            <a:t>Scalability enables larger studies</a:t>
          </a:r>
        </a:p>
      </dgm:t>
    </dgm:pt>
    <dgm:pt modelId="{BEB07E2F-EC6F-433A-BA70-C0A493FDC7A9}" type="parTrans" cxnId="{BEDBFF15-7958-4126-A354-76D653D2A512}">
      <dgm:prSet/>
      <dgm:spPr/>
      <dgm:t>
        <a:bodyPr/>
        <a:lstStyle/>
        <a:p>
          <a:endParaRPr lang="en-US"/>
        </a:p>
      </dgm:t>
    </dgm:pt>
    <dgm:pt modelId="{745F10A8-1E27-4624-AB47-90CC50451008}" type="sibTrans" cxnId="{BEDBFF15-7958-4126-A354-76D653D2A512}">
      <dgm:prSet/>
      <dgm:spPr/>
      <dgm:t>
        <a:bodyPr/>
        <a:lstStyle/>
        <a:p>
          <a:endParaRPr lang="en-US"/>
        </a:p>
      </dgm:t>
    </dgm:pt>
    <dgm:pt modelId="{6267D50D-DF20-42B5-A27B-0F697B6E589E}">
      <dgm:prSet/>
      <dgm:spPr/>
      <dgm:t>
        <a:bodyPr/>
        <a:lstStyle/>
        <a:p>
          <a:r>
            <a:rPr lang="en-US"/>
            <a:t>Reproducibility requires standardized environments</a:t>
          </a:r>
        </a:p>
      </dgm:t>
    </dgm:pt>
    <dgm:pt modelId="{10515C91-9F16-4A4B-93A0-75F19EC74F28}" type="parTrans" cxnId="{E2ED8D1E-BD8F-4E32-93C3-24A05653B8B8}">
      <dgm:prSet/>
      <dgm:spPr/>
      <dgm:t>
        <a:bodyPr/>
        <a:lstStyle/>
        <a:p>
          <a:endParaRPr lang="en-US"/>
        </a:p>
      </dgm:t>
    </dgm:pt>
    <dgm:pt modelId="{6777C317-27FB-4AE6-A249-A6E8ABE7F092}" type="sibTrans" cxnId="{E2ED8D1E-BD8F-4E32-93C3-24A05653B8B8}">
      <dgm:prSet/>
      <dgm:spPr/>
      <dgm:t>
        <a:bodyPr/>
        <a:lstStyle/>
        <a:p>
          <a:endParaRPr lang="en-US"/>
        </a:p>
      </dgm:t>
    </dgm:pt>
    <dgm:pt modelId="{48FBAF8D-BB03-2545-9C3E-A6B9C8B47E31}" type="pres">
      <dgm:prSet presAssocID="{937B824D-4C48-423A-8B87-10983F0DB97C}" presName="vert0" presStyleCnt="0">
        <dgm:presLayoutVars>
          <dgm:dir/>
          <dgm:animOne val="branch"/>
          <dgm:animLvl val="lvl"/>
        </dgm:presLayoutVars>
      </dgm:prSet>
      <dgm:spPr/>
    </dgm:pt>
    <dgm:pt modelId="{597755B1-B04A-F342-BE3A-329849E41A7C}" type="pres">
      <dgm:prSet presAssocID="{FFD15CE8-4CB6-4835-8817-E1F56F579B13}" presName="thickLine" presStyleLbl="alignNode1" presStyleIdx="0" presStyleCnt="3"/>
      <dgm:spPr/>
    </dgm:pt>
    <dgm:pt modelId="{5A989A96-B296-EA40-8DBE-23491F9E15B3}" type="pres">
      <dgm:prSet presAssocID="{FFD15CE8-4CB6-4835-8817-E1F56F579B13}" presName="horz1" presStyleCnt="0"/>
      <dgm:spPr/>
    </dgm:pt>
    <dgm:pt modelId="{C25F7336-458B-A24D-A433-23EACEC0390C}" type="pres">
      <dgm:prSet presAssocID="{FFD15CE8-4CB6-4835-8817-E1F56F579B13}" presName="tx1" presStyleLbl="revTx" presStyleIdx="0" presStyleCnt="3"/>
      <dgm:spPr/>
    </dgm:pt>
    <dgm:pt modelId="{F2383BA0-F77A-7D40-9A77-6F641376ABEE}" type="pres">
      <dgm:prSet presAssocID="{FFD15CE8-4CB6-4835-8817-E1F56F579B13}" presName="vert1" presStyleCnt="0"/>
      <dgm:spPr/>
    </dgm:pt>
    <dgm:pt modelId="{CFF55726-A054-C949-9FD8-E7D6F965188B}" type="pres">
      <dgm:prSet presAssocID="{95C8D004-C295-4EC3-8479-70F5EF23E0B1}" presName="thickLine" presStyleLbl="alignNode1" presStyleIdx="1" presStyleCnt="3"/>
      <dgm:spPr/>
    </dgm:pt>
    <dgm:pt modelId="{0DB73FAE-3C9D-384D-9771-63F537D309FC}" type="pres">
      <dgm:prSet presAssocID="{95C8D004-C295-4EC3-8479-70F5EF23E0B1}" presName="horz1" presStyleCnt="0"/>
      <dgm:spPr/>
    </dgm:pt>
    <dgm:pt modelId="{E16578D7-BC3D-0743-936E-5DEF64619D8B}" type="pres">
      <dgm:prSet presAssocID="{95C8D004-C295-4EC3-8479-70F5EF23E0B1}" presName="tx1" presStyleLbl="revTx" presStyleIdx="1" presStyleCnt="3"/>
      <dgm:spPr/>
    </dgm:pt>
    <dgm:pt modelId="{21BA1F72-83C6-9243-BD27-42C4D01A01DF}" type="pres">
      <dgm:prSet presAssocID="{95C8D004-C295-4EC3-8479-70F5EF23E0B1}" presName="vert1" presStyleCnt="0"/>
      <dgm:spPr/>
    </dgm:pt>
    <dgm:pt modelId="{23F9EDEA-BFBD-B346-854A-8801FFF8503B}" type="pres">
      <dgm:prSet presAssocID="{6267D50D-DF20-42B5-A27B-0F697B6E589E}" presName="thickLine" presStyleLbl="alignNode1" presStyleIdx="2" presStyleCnt="3"/>
      <dgm:spPr/>
    </dgm:pt>
    <dgm:pt modelId="{77B0A433-D31E-8944-AE41-5FE096AC68EC}" type="pres">
      <dgm:prSet presAssocID="{6267D50D-DF20-42B5-A27B-0F697B6E589E}" presName="horz1" presStyleCnt="0"/>
      <dgm:spPr/>
    </dgm:pt>
    <dgm:pt modelId="{2E4ABBBB-4315-9948-88EB-5C6311F238CF}" type="pres">
      <dgm:prSet presAssocID="{6267D50D-DF20-42B5-A27B-0F697B6E589E}" presName="tx1" presStyleLbl="revTx" presStyleIdx="2" presStyleCnt="3"/>
      <dgm:spPr/>
    </dgm:pt>
    <dgm:pt modelId="{2BDCEA8E-96F1-4D49-A189-3DCA38BA37D8}" type="pres">
      <dgm:prSet presAssocID="{6267D50D-DF20-42B5-A27B-0F697B6E589E}" presName="vert1" presStyleCnt="0"/>
      <dgm:spPr/>
    </dgm:pt>
  </dgm:ptLst>
  <dgm:cxnLst>
    <dgm:cxn modelId="{BBD67007-1453-0546-9DEF-CCE2D68059F5}" type="presOf" srcId="{95C8D004-C295-4EC3-8479-70F5EF23E0B1}" destId="{E16578D7-BC3D-0743-936E-5DEF64619D8B}" srcOrd="0" destOrd="0" presId="urn:microsoft.com/office/officeart/2008/layout/LinedList"/>
    <dgm:cxn modelId="{BEDBFF15-7958-4126-A354-76D653D2A512}" srcId="{937B824D-4C48-423A-8B87-10983F0DB97C}" destId="{95C8D004-C295-4EC3-8479-70F5EF23E0B1}" srcOrd="1" destOrd="0" parTransId="{BEB07E2F-EC6F-433A-BA70-C0A493FDC7A9}" sibTransId="{745F10A8-1E27-4624-AB47-90CC50451008}"/>
    <dgm:cxn modelId="{E2ED8D1E-BD8F-4E32-93C3-24A05653B8B8}" srcId="{937B824D-4C48-423A-8B87-10983F0DB97C}" destId="{6267D50D-DF20-42B5-A27B-0F697B6E589E}" srcOrd="2" destOrd="0" parTransId="{10515C91-9F16-4A4B-93A0-75F19EC74F28}" sibTransId="{6777C317-27FB-4AE6-A249-A6E8ABE7F092}"/>
    <dgm:cxn modelId="{B0FC9B4C-2B5F-EB47-8C28-9EA516E2887E}" type="presOf" srcId="{FFD15CE8-4CB6-4835-8817-E1F56F579B13}" destId="{C25F7336-458B-A24D-A433-23EACEC0390C}" srcOrd="0" destOrd="0" presId="urn:microsoft.com/office/officeart/2008/layout/LinedList"/>
    <dgm:cxn modelId="{B9AD825D-41BB-41CA-88C1-C793DA345E96}" srcId="{937B824D-4C48-423A-8B87-10983F0DB97C}" destId="{FFD15CE8-4CB6-4835-8817-E1F56F579B13}" srcOrd="0" destOrd="0" parTransId="{7AAC0EA6-4708-47E9-9905-D0A3570572DD}" sibTransId="{557BF518-4CC0-4A13-87F0-0F83859209F9}"/>
    <dgm:cxn modelId="{EFC8C58C-6BDC-F64B-ADE9-D27C38449FAE}" type="presOf" srcId="{6267D50D-DF20-42B5-A27B-0F697B6E589E}" destId="{2E4ABBBB-4315-9948-88EB-5C6311F238CF}" srcOrd="0" destOrd="0" presId="urn:microsoft.com/office/officeart/2008/layout/LinedList"/>
    <dgm:cxn modelId="{554AAF8D-7447-3244-B653-62E1B28DFFE4}" type="presOf" srcId="{937B824D-4C48-423A-8B87-10983F0DB97C}" destId="{48FBAF8D-BB03-2545-9C3E-A6B9C8B47E31}" srcOrd="0" destOrd="0" presId="urn:microsoft.com/office/officeart/2008/layout/LinedList"/>
    <dgm:cxn modelId="{7F461695-A43A-8140-9A5E-62EBDD3614B3}" type="presParOf" srcId="{48FBAF8D-BB03-2545-9C3E-A6B9C8B47E31}" destId="{597755B1-B04A-F342-BE3A-329849E41A7C}" srcOrd="0" destOrd="0" presId="urn:microsoft.com/office/officeart/2008/layout/LinedList"/>
    <dgm:cxn modelId="{7147195B-4A0F-0440-B8FC-6A1506E0B297}" type="presParOf" srcId="{48FBAF8D-BB03-2545-9C3E-A6B9C8B47E31}" destId="{5A989A96-B296-EA40-8DBE-23491F9E15B3}" srcOrd="1" destOrd="0" presId="urn:microsoft.com/office/officeart/2008/layout/LinedList"/>
    <dgm:cxn modelId="{C5A19384-0123-6B48-9C01-FC8690C8A7C1}" type="presParOf" srcId="{5A989A96-B296-EA40-8DBE-23491F9E15B3}" destId="{C25F7336-458B-A24D-A433-23EACEC0390C}" srcOrd="0" destOrd="0" presId="urn:microsoft.com/office/officeart/2008/layout/LinedList"/>
    <dgm:cxn modelId="{EB1D7B28-D807-4748-9F89-434142B85FAC}" type="presParOf" srcId="{5A989A96-B296-EA40-8DBE-23491F9E15B3}" destId="{F2383BA0-F77A-7D40-9A77-6F641376ABEE}" srcOrd="1" destOrd="0" presId="urn:microsoft.com/office/officeart/2008/layout/LinedList"/>
    <dgm:cxn modelId="{CECC93DE-2800-6E47-B09D-55132EE5F7B7}" type="presParOf" srcId="{48FBAF8D-BB03-2545-9C3E-A6B9C8B47E31}" destId="{CFF55726-A054-C949-9FD8-E7D6F965188B}" srcOrd="2" destOrd="0" presId="urn:microsoft.com/office/officeart/2008/layout/LinedList"/>
    <dgm:cxn modelId="{86205C00-694F-9B47-9312-82F8F4FD4BBE}" type="presParOf" srcId="{48FBAF8D-BB03-2545-9C3E-A6B9C8B47E31}" destId="{0DB73FAE-3C9D-384D-9771-63F537D309FC}" srcOrd="3" destOrd="0" presId="urn:microsoft.com/office/officeart/2008/layout/LinedList"/>
    <dgm:cxn modelId="{F3705541-1C01-A241-A9CB-6062B80D6C94}" type="presParOf" srcId="{0DB73FAE-3C9D-384D-9771-63F537D309FC}" destId="{E16578D7-BC3D-0743-936E-5DEF64619D8B}" srcOrd="0" destOrd="0" presId="urn:microsoft.com/office/officeart/2008/layout/LinedList"/>
    <dgm:cxn modelId="{4BB84BE8-7D7D-D942-99D0-0DED7A630A38}" type="presParOf" srcId="{0DB73FAE-3C9D-384D-9771-63F537D309FC}" destId="{21BA1F72-83C6-9243-BD27-42C4D01A01DF}" srcOrd="1" destOrd="0" presId="urn:microsoft.com/office/officeart/2008/layout/LinedList"/>
    <dgm:cxn modelId="{ED59170C-B7DA-4F42-9121-32134E518D9A}" type="presParOf" srcId="{48FBAF8D-BB03-2545-9C3E-A6B9C8B47E31}" destId="{23F9EDEA-BFBD-B346-854A-8801FFF8503B}" srcOrd="4" destOrd="0" presId="urn:microsoft.com/office/officeart/2008/layout/LinedList"/>
    <dgm:cxn modelId="{163418D5-591B-0C45-AE6B-2CA39966461C}" type="presParOf" srcId="{48FBAF8D-BB03-2545-9C3E-A6B9C8B47E31}" destId="{77B0A433-D31E-8944-AE41-5FE096AC68EC}" srcOrd="5" destOrd="0" presId="urn:microsoft.com/office/officeart/2008/layout/LinedList"/>
    <dgm:cxn modelId="{2C6B820F-26E3-FC47-BA8D-FE0EB7C04E1D}" type="presParOf" srcId="{77B0A433-D31E-8944-AE41-5FE096AC68EC}" destId="{2E4ABBBB-4315-9948-88EB-5C6311F238CF}" srcOrd="0" destOrd="0" presId="urn:microsoft.com/office/officeart/2008/layout/LinedList"/>
    <dgm:cxn modelId="{869E0EE6-E492-E643-BC5C-A2979D7C3EC9}" type="presParOf" srcId="{77B0A433-D31E-8944-AE41-5FE096AC68EC}" destId="{2BDCEA8E-96F1-4D49-A189-3DCA38BA37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5E64E6-994E-4B95-9406-2C56AE3CF9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4C89C1-17A0-4001-92EF-FF5FD7C27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HPC clusters run Linux</a:t>
          </a:r>
        </a:p>
      </dgm:t>
    </dgm:pt>
    <dgm:pt modelId="{B017F751-0799-4A8E-8040-8773F31EE8FC}" type="parTrans" cxnId="{889A27F4-65F6-4EEC-8807-446BCC5B7D2B}">
      <dgm:prSet/>
      <dgm:spPr/>
      <dgm:t>
        <a:bodyPr/>
        <a:lstStyle/>
        <a:p>
          <a:endParaRPr lang="en-US"/>
        </a:p>
      </dgm:t>
    </dgm:pt>
    <dgm:pt modelId="{682C2B30-7344-4889-B2A2-2FB4FB7D11FA}" type="sibTrans" cxnId="{889A27F4-65F6-4EEC-8807-446BCC5B7D2B}">
      <dgm:prSet/>
      <dgm:spPr/>
      <dgm:t>
        <a:bodyPr/>
        <a:lstStyle/>
        <a:p>
          <a:endParaRPr lang="en-US"/>
        </a:p>
      </dgm:t>
    </dgm:pt>
    <dgm:pt modelId="{707D3486-6649-42A3-A6BD-82E6C193D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platforms default to Linux</a:t>
          </a:r>
        </a:p>
      </dgm:t>
    </dgm:pt>
    <dgm:pt modelId="{2D20A2C5-948A-4016-A1B2-59D726D920C1}" type="parTrans" cxnId="{7277FB2D-BA30-437B-AB5D-2640813DF06F}">
      <dgm:prSet/>
      <dgm:spPr/>
      <dgm:t>
        <a:bodyPr/>
        <a:lstStyle/>
        <a:p>
          <a:endParaRPr lang="en-US"/>
        </a:p>
      </dgm:t>
    </dgm:pt>
    <dgm:pt modelId="{AE6A3B45-2F6F-4AE4-BA51-09471D89A417}" type="sibTrans" cxnId="{7277FB2D-BA30-437B-AB5D-2640813DF06F}">
      <dgm:prSet/>
      <dgm:spPr/>
      <dgm:t>
        <a:bodyPr/>
        <a:lstStyle/>
        <a:p>
          <a:endParaRPr lang="en-US"/>
        </a:p>
      </dgm:t>
    </dgm:pt>
    <dgm:pt modelId="{DBDC860A-906E-46F1-A7B2-C1E2564FF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Bioinformatics pipelines designed for Linux</a:t>
          </a:r>
        </a:p>
      </dgm:t>
    </dgm:pt>
    <dgm:pt modelId="{96E7178A-C1B5-448A-89A2-D69884AC130F}" type="parTrans" cxnId="{64834CCA-FFEE-4F0F-987C-AA6D4371B3B2}">
      <dgm:prSet/>
      <dgm:spPr/>
      <dgm:t>
        <a:bodyPr/>
        <a:lstStyle/>
        <a:p>
          <a:endParaRPr lang="en-US"/>
        </a:p>
      </dgm:t>
    </dgm:pt>
    <dgm:pt modelId="{6CA78703-D1CC-4816-B5B1-E115CC48A256}" type="sibTrans" cxnId="{64834CCA-FFEE-4F0F-987C-AA6D4371B3B2}">
      <dgm:prSet/>
      <dgm:spPr/>
      <dgm:t>
        <a:bodyPr/>
        <a:lstStyle/>
        <a:p>
          <a:endParaRPr lang="en-US"/>
        </a:p>
      </dgm:t>
    </dgm:pt>
    <dgm:pt modelId="{E69E6AA0-0C14-4ACF-AB5D-0FCC6D39A5DB}" type="pres">
      <dgm:prSet presAssocID="{055E64E6-994E-4B95-9406-2C56AE3CF956}" presName="root" presStyleCnt="0">
        <dgm:presLayoutVars>
          <dgm:dir/>
          <dgm:resizeHandles val="exact"/>
        </dgm:presLayoutVars>
      </dgm:prSet>
      <dgm:spPr/>
    </dgm:pt>
    <dgm:pt modelId="{510ACD4A-8D3F-4547-9580-4029CFF14112}" type="pres">
      <dgm:prSet presAssocID="{B84C89C1-17A0-4001-92EF-FF5FD7C27041}" presName="compNode" presStyleCnt="0"/>
      <dgm:spPr/>
    </dgm:pt>
    <dgm:pt modelId="{3CC9D5FF-0E02-4BA2-B0C5-15BFE0E6CB4A}" type="pres">
      <dgm:prSet presAssocID="{B84C89C1-17A0-4001-92EF-FF5FD7C270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42B08E-D6DA-492F-A54A-09EBC09C341C}" type="pres">
      <dgm:prSet presAssocID="{B84C89C1-17A0-4001-92EF-FF5FD7C27041}" presName="spaceRect" presStyleCnt="0"/>
      <dgm:spPr/>
    </dgm:pt>
    <dgm:pt modelId="{18A8C593-50AB-4680-90C0-E93320C11950}" type="pres">
      <dgm:prSet presAssocID="{B84C89C1-17A0-4001-92EF-FF5FD7C27041}" presName="textRect" presStyleLbl="revTx" presStyleIdx="0" presStyleCnt="3">
        <dgm:presLayoutVars>
          <dgm:chMax val="1"/>
          <dgm:chPref val="1"/>
        </dgm:presLayoutVars>
      </dgm:prSet>
      <dgm:spPr/>
    </dgm:pt>
    <dgm:pt modelId="{6BF5BE9F-0AD7-47FF-92FC-54FE9A8AD6C4}" type="pres">
      <dgm:prSet presAssocID="{682C2B30-7344-4889-B2A2-2FB4FB7D11FA}" presName="sibTrans" presStyleCnt="0"/>
      <dgm:spPr/>
    </dgm:pt>
    <dgm:pt modelId="{B9DA52BE-FD86-4ED2-8ABB-5FE1C3D4AC26}" type="pres">
      <dgm:prSet presAssocID="{707D3486-6649-42A3-A6BD-82E6C193D683}" presName="compNode" presStyleCnt="0"/>
      <dgm:spPr/>
    </dgm:pt>
    <dgm:pt modelId="{3DA3609F-8D0D-4BB9-98A5-47BCA7BF090F}" type="pres">
      <dgm:prSet presAssocID="{707D3486-6649-42A3-A6BD-82E6C193D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51E7E77-9E77-4209-9C62-D8AAE6FF7BC1}" type="pres">
      <dgm:prSet presAssocID="{707D3486-6649-42A3-A6BD-82E6C193D683}" presName="spaceRect" presStyleCnt="0"/>
      <dgm:spPr/>
    </dgm:pt>
    <dgm:pt modelId="{EA31E354-B207-4DBB-8FC2-D040155E5287}" type="pres">
      <dgm:prSet presAssocID="{707D3486-6649-42A3-A6BD-82E6C193D683}" presName="textRect" presStyleLbl="revTx" presStyleIdx="1" presStyleCnt="3">
        <dgm:presLayoutVars>
          <dgm:chMax val="1"/>
          <dgm:chPref val="1"/>
        </dgm:presLayoutVars>
      </dgm:prSet>
      <dgm:spPr/>
    </dgm:pt>
    <dgm:pt modelId="{3CACD698-10B7-4978-BF8B-D939D8431672}" type="pres">
      <dgm:prSet presAssocID="{AE6A3B45-2F6F-4AE4-BA51-09471D89A417}" presName="sibTrans" presStyleCnt="0"/>
      <dgm:spPr/>
    </dgm:pt>
    <dgm:pt modelId="{A032756C-73E1-4F50-B4C5-AD5FA6EE1FE8}" type="pres">
      <dgm:prSet presAssocID="{DBDC860A-906E-46F1-A7B2-C1E2564FFEF3}" presName="compNode" presStyleCnt="0"/>
      <dgm:spPr/>
    </dgm:pt>
    <dgm:pt modelId="{A427453D-2158-40A7-BF96-30D165140F01}" type="pres">
      <dgm:prSet presAssocID="{DBDC860A-906E-46F1-A7B2-C1E2564FFE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CAF80A0-E476-4C50-9527-4AC76674B2B3}" type="pres">
      <dgm:prSet presAssocID="{DBDC860A-906E-46F1-A7B2-C1E2564FFEF3}" presName="spaceRect" presStyleCnt="0"/>
      <dgm:spPr/>
    </dgm:pt>
    <dgm:pt modelId="{5F00D850-B002-4ACF-A8CA-E7B150A4FD9B}" type="pres">
      <dgm:prSet presAssocID="{DBDC860A-906E-46F1-A7B2-C1E2564FFE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A3AE05-A0EB-40CA-8D50-512D5FEC131B}" type="presOf" srcId="{B84C89C1-17A0-4001-92EF-FF5FD7C27041}" destId="{18A8C593-50AB-4680-90C0-E93320C11950}" srcOrd="0" destOrd="0" presId="urn:microsoft.com/office/officeart/2018/2/layout/IconLabelList"/>
    <dgm:cxn modelId="{7277FB2D-BA30-437B-AB5D-2640813DF06F}" srcId="{055E64E6-994E-4B95-9406-2C56AE3CF956}" destId="{707D3486-6649-42A3-A6BD-82E6C193D683}" srcOrd="1" destOrd="0" parTransId="{2D20A2C5-948A-4016-A1B2-59D726D920C1}" sibTransId="{AE6A3B45-2F6F-4AE4-BA51-09471D89A417}"/>
    <dgm:cxn modelId="{E112B630-C61F-4EEC-A00A-FA47A3268AAC}" type="presOf" srcId="{707D3486-6649-42A3-A6BD-82E6C193D683}" destId="{EA31E354-B207-4DBB-8FC2-D040155E5287}" srcOrd="0" destOrd="0" presId="urn:microsoft.com/office/officeart/2018/2/layout/IconLabelList"/>
    <dgm:cxn modelId="{375B6B38-61DF-4777-BD07-D04C3D9CD9E0}" type="presOf" srcId="{055E64E6-994E-4B95-9406-2C56AE3CF956}" destId="{E69E6AA0-0C14-4ACF-AB5D-0FCC6D39A5DB}" srcOrd="0" destOrd="0" presId="urn:microsoft.com/office/officeart/2018/2/layout/IconLabelList"/>
    <dgm:cxn modelId="{5373685B-4238-433B-B171-6B563D262125}" type="presOf" srcId="{DBDC860A-906E-46F1-A7B2-C1E2564FFEF3}" destId="{5F00D850-B002-4ACF-A8CA-E7B150A4FD9B}" srcOrd="0" destOrd="0" presId="urn:microsoft.com/office/officeart/2018/2/layout/IconLabelList"/>
    <dgm:cxn modelId="{64834CCA-FFEE-4F0F-987C-AA6D4371B3B2}" srcId="{055E64E6-994E-4B95-9406-2C56AE3CF956}" destId="{DBDC860A-906E-46F1-A7B2-C1E2564FFEF3}" srcOrd="2" destOrd="0" parTransId="{96E7178A-C1B5-448A-89A2-D69884AC130F}" sibTransId="{6CA78703-D1CC-4816-B5B1-E115CC48A256}"/>
    <dgm:cxn modelId="{889A27F4-65F6-4EEC-8807-446BCC5B7D2B}" srcId="{055E64E6-994E-4B95-9406-2C56AE3CF956}" destId="{B84C89C1-17A0-4001-92EF-FF5FD7C27041}" srcOrd="0" destOrd="0" parTransId="{B017F751-0799-4A8E-8040-8773F31EE8FC}" sibTransId="{682C2B30-7344-4889-B2A2-2FB4FB7D11FA}"/>
    <dgm:cxn modelId="{0B08F69B-9D6E-4D4F-8BDD-A77EF274F70B}" type="presParOf" srcId="{E69E6AA0-0C14-4ACF-AB5D-0FCC6D39A5DB}" destId="{510ACD4A-8D3F-4547-9580-4029CFF14112}" srcOrd="0" destOrd="0" presId="urn:microsoft.com/office/officeart/2018/2/layout/IconLabelList"/>
    <dgm:cxn modelId="{063CF842-BF7D-42CD-A66E-CBA9B8106160}" type="presParOf" srcId="{510ACD4A-8D3F-4547-9580-4029CFF14112}" destId="{3CC9D5FF-0E02-4BA2-B0C5-15BFE0E6CB4A}" srcOrd="0" destOrd="0" presId="urn:microsoft.com/office/officeart/2018/2/layout/IconLabelList"/>
    <dgm:cxn modelId="{1E447EA8-8C44-498F-9979-DF7251DD7923}" type="presParOf" srcId="{510ACD4A-8D3F-4547-9580-4029CFF14112}" destId="{DB42B08E-D6DA-492F-A54A-09EBC09C341C}" srcOrd="1" destOrd="0" presId="urn:microsoft.com/office/officeart/2018/2/layout/IconLabelList"/>
    <dgm:cxn modelId="{7D41DB14-F305-42C0-9559-D7C3F62632C2}" type="presParOf" srcId="{510ACD4A-8D3F-4547-9580-4029CFF14112}" destId="{18A8C593-50AB-4680-90C0-E93320C11950}" srcOrd="2" destOrd="0" presId="urn:microsoft.com/office/officeart/2018/2/layout/IconLabelList"/>
    <dgm:cxn modelId="{281B8E5E-42F3-4AE5-84A1-4934C71F5BFE}" type="presParOf" srcId="{E69E6AA0-0C14-4ACF-AB5D-0FCC6D39A5DB}" destId="{6BF5BE9F-0AD7-47FF-92FC-54FE9A8AD6C4}" srcOrd="1" destOrd="0" presId="urn:microsoft.com/office/officeart/2018/2/layout/IconLabelList"/>
    <dgm:cxn modelId="{0661E0B7-D3DC-4C4F-8393-2FAACD0EABA3}" type="presParOf" srcId="{E69E6AA0-0C14-4ACF-AB5D-0FCC6D39A5DB}" destId="{B9DA52BE-FD86-4ED2-8ABB-5FE1C3D4AC26}" srcOrd="2" destOrd="0" presId="urn:microsoft.com/office/officeart/2018/2/layout/IconLabelList"/>
    <dgm:cxn modelId="{8456D6F3-7EDB-48C3-9660-9B8293F2074D}" type="presParOf" srcId="{B9DA52BE-FD86-4ED2-8ABB-5FE1C3D4AC26}" destId="{3DA3609F-8D0D-4BB9-98A5-47BCA7BF090F}" srcOrd="0" destOrd="0" presId="urn:microsoft.com/office/officeart/2018/2/layout/IconLabelList"/>
    <dgm:cxn modelId="{356130A9-9B79-4CA6-9C27-CAEE85F875F3}" type="presParOf" srcId="{B9DA52BE-FD86-4ED2-8ABB-5FE1C3D4AC26}" destId="{951E7E77-9E77-4209-9C62-D8AAE6FF7BC1}" srcOrd="1" destOrd="0" presId="urn:microsoft.com/office/officeart/2018/2/layout/IconLabelList"/>
    <dgm:cxn modelId="{0B6DE268-0FD4-4A4C-98AC-62494005E57C}" type="presParOf" srcId="{B9DA52BE-FD86-4ED2-8ABB-5FE1C3D4AC26}" destId="{EA31E354-B207-4DBB-8FC2-D040155E5287}" srcOrd="2" destOrd="0" presId="urn:microsoft.com/office/officeart/2018/2/layout/IconLabelList"/>
    <dgm:cxn modelId="{883BE2F2-6D54-40A8-A78A-5C0602718298}" type="presParOf" srcId="{E69E6AA0-0C14-4ACF-AB5D-0FCC6D39A5DB}" destId="{3CACD698-10B7-4978-BF8B-D939D8431672}" srcOrd="3" destOrd="0" presId="urn:microsoft.com/office/officeart/2018/2/layout/IconLabelList"/>
    <dgm:cxn modelId="{6E9180C9-9484-4561-B522-BCD656BAD444}" type="presParOf" srcId="{E69E6AA0-0C14-4ACF-AB5D-0FCC6D39A5DB}" destId="{A032756C-73E1-4F50-B4C5-AD5FA6EE1FE8}" srcOrd="4" destOrd="0" presId="urn:microsoft.com/office/officeart/2018/2/layout/IconLabelList"/>
    <dgm:cxn modelId="{F1C99BD2-6231-4DC2-9D0E-7B4541A77D9D}" type="presParOf" srcId="{A032756C-73E1-4F50-B4C5-AD5FA6EE1FE8}" destId="{A427453D-2158-40A7-BF96-30D165140F01}" srcOrd="0" destOrd="0" presId="urn:microsoft.com/office/officeart/2018/2/layout/IconLabelList"/>
    <dgm:cxn modelId="{DDFF4E51-8B7A-4459-9143-6A57944ECDAC}" type="presParOf" srcId="{A032756C-73E1-4F50-B4C5-AD5FA6EE1FE8}" destId="{1CAF80A0-E476-4C50-9527-4AC76674B2B3}" srcOrd="1" destOrd="0" presId="urn:microsoft.com/office/officeart/2018/2/layout/IconLabelList"/>
    <dgm:cxn modelId="{3E577D0F-9116-4789-ACE1-89EB64988F89}" type="presParOf" srcId="{A032756C-73E1-4F50-B4C5-AD5FA6EE1FE8}" destId="{5F00D850-B002-4ACF-A8CA-E7B150A4FD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4F81C9-BD10-48D6-96BC-AE481878E6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9E2E02-BDA8-4B07-8151-686E16A8556F}">
      <dgm:prSet/>
      <dgm:spPr/>
      <dgm:t>
        <a:bodyPr/>
        <a:lstStyle/>
        <a:p>
          <a:r>
            <a:rPr lang="en-US"/>
            <a:t>Scalable, on-demand resources</a:t>
          </a:r>
        </a:p>
      </dgm:t>
    </dgm:pt>
    <dgm:pt modelId="{D0A0BF12-B800-4E97-96CE-16692B4A6E84}" type="parTrans" cxnId="{595EB7D6-F750-4700-BA56-A35AA0D773DC}">
      <dgm:prSet/>
      <dgm:spPr/>
      <dgm:t>
        <a:bodyPr/>
        <a:lstStyle/>
        <a:p>
          <a:endParaRPr lang="en-US"/>
        </a:p>
      </dgm:t>
    </dgm:pt>
    <dgm:pt modelId="{4C917E31-19F5-4BED-B4BB-6BDB7650650B}" type="sibTrans" cxnId="{595EB7D6-F750-4700-BA56-A35AA0D773DC}">
      <dgm:prSet/>
      <dgm:spPr/>
      <dgm:t>
        <a:bodyPr/>
        <a:lstStyle/>
        <a:p>
          <a:endParaRPr lang="en-US"/>
        </a:p>
      </dgm:t>
    </dgm:pt>
    <dgm:pt modelId="{D0FC1B2C-4D08-4E91-B428-F6C97C923910}">
      <dgm:prSet/>
      <dgm:spPr/>
      <dgm:t>
        <a:bodyPr/>
        <a:lstStyle/>
        <a:p>
          <a:r>
            <a:rPr lang="en-US"/>
            <a:t>AWS, Google Cloud, Microsoft Azure</a:t>
          </a:r>
        </a:p>
      </dgm:t>
    </dgm:pt>
    <dgm:pt modelId="{0E3A9B16-DF2E-4F5B-BB5F-7E7392E0602A}" type="parTrans" cxnId="{602F6825-6C0B-4F05-B277-796FCAB06876}">
      <dgm:prSet/>
      <dgm:spPr/>
      <dgm:t>
        <a:bodyPr/>
        <a:lstStyle/>
        <a:p>
          <a:endParaRPr lang="en-US"/>
        </a:p>
      </dgm:t>
    </dgm:pt>
    <dgm:pt modelId="{1752C99A-FC48-4095-9D4E-B8604359C616}" type="sibTrans" cxnId="{602F6825-6C0B-4F05-B277-796FCAB06876}">
      <dgm:prSet/>
      <dgm:spPr/>
      <dgm:t>
        <a:bodyPr/>
        <a:lstStyle/>
        <a:p>
          <a:endParaRPr lang="en-US"/>
        </a:p>
      </dgm:t>
    </dgm:pt>
    <dgm:pt modelId="{2F30B983-C919-496C-B6CB-B1281C3DF276}">
      <dgm:prSet/>
      <dgm:spPr/>
      <dgm:t>
        <a:bodyPr/>
        <a:lstStyle/>
        <a:p>
          <a:r>
            <a:rPr lang="en-US"/>
            <a:t>Pay-per-use model</a:t>
          </a:r>
        </a:p>
      </dgm:t>
    </dgm:pt>
    <dgm:pt modelId="{753905D7-9ADD-4D93-BFB7-88C77A356E0D}" type="parTrans" cxnId="{750BA0B4-4914-4A53-BF36-BA103A012912}">
      <dgm:prSet/>
      <dgm:spPr/>
      <dgm:t>
        <a:bodyPr/>
        <a:lstStyle/>
        <a:p>
          <a:endParaRPr lang="en-US"/>
        </a:p>
      </dgm:t>
    </dgm:pt>
    <dgm:pt modelId="{5B4A2CDD-DA70-42FC-95DD-792A3C0C336F}" type="sibTrans" cxnId="{750BA0B4-4914-4A53-BF36-BA103A012912}">
      <dgm:prSet/>
      <dgm:spPr/>
      <dgm:t>
        <a:bodyPr/>
        <a:lstStyle/>
        <a:p>
          <a:endParaRPr lang="en-US"/>
        </a:p>
      </dgm:t>
    </dgm:pt>
    <dgm:pt modelId="{492F6751-EF68-4146-90CB-4EE06AB7F0CC}">
      <dgm:prSet/>
      <dgm:spPr/>
      <dgm:t>
        <a:bodyPr/>
        <a:lstStyle/>
        <a:p>
          <a:r>
            <a:rPr lang="en-US"/>
            <a:t>Global accessibility and collaboration</a:t>
          </a:r>
        </a:p>
      </dgm:t>
    </dgm:pt>
    <dgm:pt modelId="{D87C5D4E-4613-442E-A674-E79647047FE5}" type="parTrans" cxnId="{DD47D9DE-A02D-49BC-898A-B82AF9093581}">
      <dgm:prSet/>
      <dgm:spPr/>
      <dgm:t>
        <a:bodyPr/>
        <a:lstStyle/>
        <a:p>
          <a:endParaRPr lang="en-US"/>
        </a:p>
      </dgm:t>
    </dgm:pt>
    <dgm:pt modelId="{166C4840-EC19-4258-8452-3A71F3F49C4C}" type="sibTrans" cxnId="{DD47D9DE-A02D-49BC-898A-B82AF9093581}">
      <dgm:prSet/>
      <dgm:spPr/>
      <dgm:t>
        <a:bodyPr/>
        <a:lstStyle/>
        <a:p>
          <a:endParaRPr lang="en-US"/>
        </a:p>
      </dgm:t>
    </dgm:pt>
    <dgm:pt modelId="{A954BD85-D15A-42C3-BBAC-0751BDDFB6C8}">
      <dgm:prSet/>
      <dgm:spPr/>
      <dgm:t>
        <a:bodyPr/>
        <a:lstStyle/>
        <a:p>
          <a:r>
            <a:rPr lang="en-US"/>
            <a:t>Hybrid Approaches:</a:t>
          </a:r>
        </a:p>
      </dgm:t>
    </dgm:pt>
    <dgm:pt modelId="{654B2072-630A-49B4-B22D-7F351BD37504}" type="parTrans" cxnId="{39FF1796-0A1F-47CE-A34A-FF98FC879CDD}">
      <dgm:prSet/>
      <dgm:spPr/>
      <dgm:t>
        <a:bodyPr/>
        <a:lstStyle/>
        <a:p>
          <a:endParaRPr lang="en-US"/>
        </a:p>
      </dgm:t>
    </dgm:pt>
    <dgm:pt modelId="{CE2C5464-F40B-49FD-8893-A0A5C2D6C83F}" type="sibTrans" cxnId="{39FF1796-0A1F-47CE-A34A-FF98FC879CDD}">
      <dgm:prSet/>
      <dgm:spPr/>
      <dgm:t>
        <a:bodyPr/>
        <a:lstStyle/>
        <a:p>
          <a:endParaRPr lang="en-US"/>
        </a:p>
      </dgm:t>
    </dgm:pt>
    <dgm:pt modelId="{61E4C952-1DEF-4960-BC10-88B919766A7F}">
      <dgm:prSet/>
      <dgm:spPr/>
      <dgm:t>
        <a:bodyPr/>
        <a:lstStyle/>
        <a:p>
          <a:r>
            <a:rPr lang="en-US"/>
            <a:t>Local development + cloud execution</a:t>
          </a:r>
        </a:p>
      </dgm:t>
    </dgm:pt>
    <dgm:pt modelId="{C511A495-6FCC-49F3-AE62-F7BFE54CCFC3}" type="parTrans" cxnId="{A6EA8E58-43DE-4E86-843F-2A8950EF67FF}">
      <dgm:prSet/>
      <dgm:spPr/>
      <dgm:t>
        <a:bodyPr/>
        <a:lstStyle/>
        <a:p>
          <a:endParaRPr lang="en-US"/>
        </a:p>
      </dgm:t>
    </dgm:pt>
    <dgm:pt modelId="{88DDF53D-BDBB-40BD-AE1B-E44195BF9B92}" type="sibTrans" cxnId="{A6EA8E58-43DE-4E86-843F-2A8950EF67FF}">
      <dgm:prSet/>
      <dgm:spPr/>
      <dgm:t>
        <a:bodyPr/>
        <a:lstStyle/>
        <a:p>
          <a:endParaRPr lang="en-US"/>
        </a:p>
      </dgm:t>
    </dgm:pt>
    <dgm:pt modelId="{E3250B0D-0AB3-497C-9FAE-043E13824628}">
      <dgm:prSet/>
      <dgm:spPr/>
      <dgm:t>
        <a:bodyPr/>
        <a:lstStyle/>
        <a:p>
          <a:r>
            <a:rPr lang="en-US"/>
            <a:t>Data preprocessing locally</a:t>
          </a:r>
        </a:p>
      </dgm:t>
    </dgm:pt>
    <dgm:pt modelId="{A0AB9CC0-24C4-430D-AB65-2D5D49648A68}" type="parTrans" cxnId="{FD927DD6-1AE4-4E43-9473-C9C42F174B95}">
      <dgm:prSet/>
      <dgm:spPr/>
      <dgm:t>
        <a:bodyPr/>
        <a:lstStyle/>
        <a:p>
          <a:endParaRPr lang="en-US"/>
        </a:p>
      </dgm:t>
    </dgm:pt>
    <dgm:pt modelId="{C9BB99D0-146B-4B54-80AD-616FCB25A2F1}" type="sibTrans" cxnId="{FD927DD6-1AE4-4E43-9473-C9C42F174B95}">
      <dgm:prSet/>
      <dgm:spPr/>
      <dgm:t>
        <a:bodyPr/>
        <a:lstStyle/>
        <a:p>
          <a:endParaRPr lang="en-US"/>
        </a:p>
      </dgm:t>
    </dgm:pt>
    <dgm:pt modelId="{D77CEA4B-DBA7-4F33-A7D9-7869625FD315}">
      <dgm:prSet/>
      <dgm:spPr/>
      <dgm:t>
        <a:bodyPr/>
        <a:lstStyle/>
        <a:p>
          <a:r>
            <a:rPr lang="en-US"/>
            <a:t>Intensive analysis in cloud/HPC</a:t>
          </a:r>
        </a:p>
      </dgm:t>
    </dgm:pt>
    <dgm:pt modelId="{15C779CE-832F-49FD-B2BF-F8221FAD718F}" type="parTrans" cxnId="{B2A46818-3B0A-4805-90DA-1824186209AC}">
      <dgm:prSet/>
      <dgm:spPr/>
      <dgm:t>
        <a:bodyPr/>
        <a:lstStyle/>
        <a:p>
          <a:endParaRPr lang="en-US"/>
        </a:p>
      </dgm:t>
    </dgm:pt>
    <dgm:pt modelId="{6551C6F2-69B7-4231-B00B-0EDF9590A6B3}" type="sibTrans" cxnId="{B2A46818-3B0A-4805-90DA-1824186209AC}">
      <dgm:prSet/>
      <dgm:spPr/>
      <dgm:t>
        <a:bodyPr/>
        <a:lstStyle/>
        <a:p>
          <a:endParaRPr lang="en-US"/>
        </a:p>
      </dgm:t>
    </dgm:pt>
    <dgm:pt modelId="{827BA40B-9389-744B-916B-87622D40AC34}" type="pres">
      <dgm:prSet presAssocID="{014F81C9-BD10-48D6-96BC-AE481878E6D6}" presName="linear" presStyleCnt="0">
        <dgm:presLayoutVars>
          <dgm:dir/>
          <dgm:animLvl val="lvl"/>
          <dgm:resizeHandles val="exact"/>
        </dgm:presLayoutVars>
      </dgm:prSet>
      <dgm:spPr/>
    </dgm:pt>
    <dgm:pt modelId="{510C21C7-4AFF-0E4F-B74E-DA43E0328D58}" type="pres">
      <dgm:prSet presAssocID="{9B9E2E02-BDA8-4B07-8151-686E16A8556F}" presName="parentLin" presStyleCnt="0"/>
      <dgm:spPr/>
    </dgm:pt>
    <dgm:pt modelId="{B0D1CDEB-3EDA-0A45-8434-82B9B9F3EBC5}" type="pres">
      <dgm:prSet presAssocID="{9B9E2E02-BDA8-4B07-8151-686E16A8556F}" presName="parentLeftMargin" presStyleLbl="node1" presStyleIdx="0" presStyleCnt="5"/>
      <dgm:spPr/>
    </dgm:pt>
    <dgm:pt modelId="{915B6D59-DDF4-A942-A77B-6A465F192FFE}" type="pres">
      <dgm:prSet presAssocID="{9B9E2E02-BDA8-4B07-8151-686E16A855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F63829-6D71-5943-95A5-7106E461155A}" type="pres">
      <dgm:prSet presAssocID="{9B9E2E02-BDA8-4B07-8151-686E16A8556F}" presName="negativeSpace" presStyleCnt="0"/>
      <dgm:spPr/>
    </dgm:pt>
    <dgm:pt modelId="{D63DA539-9C29-514B-809A-ADF88A6E3BAF}" type="pres">
      <dgm:prSet presAssocID="{9B9E2E02-BDA8-4B07-8151-686E16A8556F}" presName="childText" presStyleLbl="conFgAcc1" presStyleIdx="0" presStyleCnt="5">
        <dgm:presLayoutVars>
          <dgm:bulletEnabled val="1"/>
        </dgm:presLayoutVars>
      </dgm:prSet>
      <dgm:spPr/>
    </dgm:pt>
    <dgm:pt modelId="{E8C64D4F-3DD1-894E-A348-105E5CA8B6F0}" type="pres">
      <dgm:prSet presAssocID="{4C917E31-19F5-4BED-B4BB-6BDB7650650B}" presName="spaceBetweenRectangles" presStyleCnt="0"/>
      <dgm:spPr/>
    </dgm:pt>
    <dgm:pt modelId="{42814926-F796-E34E-A60C-3A5742C8FCF3}" type="pres">
      <dgm:prSet presAssocID="{D0FC1B2C-4D08-4E91-B428-F6C97C923910}" presName="parentLin" presStyleCnt="0"/>
      <dgm:spPr/>
    </dgm:pt>
    <dgm:pt modelId="{A6F8A8DF-A31A-4144-95FB-1CB9A534B1B8}" type="pres">
      <dgm:prSet presAssocID="{D0FC1B2C-4D08-4E91-B428-F6C97C923910}" presName="parentLeftMargin" presStyleLbl="node1" presStyleIdx="0" presStyleCnt="5"/>
      <dgm:spPr/>
    </dgm:pt>
    <dgm:pt modelId="{5D2CB474-B9EF-6348-B21D-120E8571CAA3}" type="pres">
      <dgm:prSet presAssocID="{D0FC1B2C-4D08-4E91-B428-F6C97C9239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A2255E3-11EE-254F-B2A8-41EEEB975F83}" type="pres">
      <dgm:prSet presAssocID="{D0FC1B2C-4D08-4E91-B428-F6C97C923910}" presName="negativeSpace" presStyleCnt="0"/>
      <dgm:spPr/>
    </dgm:pt>
    <dgm:pt modelId="{8DF45A68-2B97-7E41-B040-4AB38DC85C12}" type="pres">
      <dgm:prSet presAssocID="{D0FC1B2C-4D08-4E91-B428-F6C97C923910}" presName="childText" presStyleLbl="conFgAcc1" presStyleIdx="1" presStyleCnt="5">
        <dgm:presLayoutVars>
          <dgm:bulletEnabled val="1"/>
        </dgm:presLayoutVars>
      </dgm:prSet>
      <dgm:spPr/>
    </dgm:pt>
    <dgm:pt modelId="{704AC9A7-3826-CD43-B9D0-76E59601B2C5}" type="pres">
      <dgm:prSet presAssocID="{1752C99A-FC48-4095-9D4E-B8604359C616}" presName="spaceBetweenRectangles" presStyleCnt="0"/>
      <dgm:spPr/>
    </dgm:pt>
    <dgm:pt modelId="{580C50A9-CB48-9C46-BCD2-43570C52AE1D}" type="pres">
      <dgm:prSet presAssocID="{2F30B983-C919-496C-B6CB-B1281C3DF276}" presName="parentLin" presStyleCnt="0"/>
      <dgm:spPr/>
    </dgm:pt>
    <dgm:pt modelId="{BE4AE928-779D-2C45-803A-257FF4A6EC1C}" type="pres">
      <dgm:prSet presAssocID="{2F30B983-C919-496C-B6CB-B1281C3DF276}" presName="parentLeftMargin" presStyleLbl="node1" presStyleIdx="1" presStyleCnt="5"/>
      <dgm:spPr/>
    </dgm:pt>
    <dgm:pt modelId="{55E03474-70A8-CD4B-8BCB-AE61E3663FF3}" type="pres">
      <dgm:prSet presAssocID="{2F30B983-C919-496C-B6CB-B1281C3DF2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7BA5F77-DDB9-2A42-BEEB-290140D98A1F}" type="pres">
      <dgm:prSet presAssocID="{2F30B983-C919-496C-B6CB-B1281C3DF276}" presName="negativeSpace" presStyleCnt="0"/>
      <dgm:spPr/>
    </dgm:pt>
    <dgm:pt modelId="{4DCEC70D-1693-A944-9F79-41BAF569D213}" type="pres">
      <dgm:prSet presAssocID="{2F30B983-C919-496C-B6CB-B1281C3DF276}" presName="childText" presStyleLbl="conFgAcc1" presStyleIdx="2" presStyleCnt="5">
        <dgm:presLayoutVars>
          <dgm:bulletEnabled val="1"/>
        </dgm:presLayoutVars>
      </dgm:prSet>
      <dgm:spPr/>
    </dgm:pt>
    <dgm:pt modelId="{CB46F505-3847-F546-8D7A-DBF2080C88D7}" type="pres">
      <dgm:prSet presAssocID="{5B4A2CDD-DA70-42FC-95DD-792A3C0C336F}" presName="spaceBetweenRectangles" presStyleCnt="0"/>
      <dgm:spPr/>
    </dgm:pt>
    <dgm:pt modelId="{47D3420C-4838-5F40-BA1D-EAE449CFD82D}" type="pres">
      <dgm:prSet presAssocID="{492F6751-EF68-4146-90CB-4EE06AB7F0CC}" presName="parentLin" presStyleCnt="0"/>
      <dgm:spPr/>
    </dgm:pt>
    <dgm:pt modelId="{A0FB39D9-5915-BE4F-B123-31E3C4A24DB2}" type="pres">
      <dgm:prSet presAssocID="{492F6751-EF68-4146-90CB-4EE06AB7F0CC}" presName="parentLeftMargin" presStyleLbl="node1" presStyleIdx="2" presStyleCnt="5"/>
      <dgm:spPr/>
    </dgm:pt>
    <dgm:pt modelId="{04D2ADBF-5EF1-E145-A8E5-195E436919D9}" type="pres">
      <dgm:prSet presAssocID="{492F6751-EF68-4146-90CB-4EE06AB7F0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7D5C3A-00FF-354D-A977-463C051FA72D}" type="pres">
      <dgm:prSet presAssocID="{492F6751-EF68-4146-90CB-4EE06AB7F0CC}" presName="negativeSpace" presStyleCnt="0"/>
      <dgm:spPr/>
    </dgm:pt>
    <dgm:pt modelId="{B0489A68-BA18-2445-8909-BD86259BB97B}" type="pres">
      <dgm:prSet presAssocID="{492F6751-EF68-4146-90CB-4EE06AB7F0CC}" presName="childText" presStyleLbl="conFgAcc1" presStyleIdx="3" presStyleCnt="5">
        <dgm:presLayoutVars>
          <dgm:bulletEnabled val="1"/>
        </dgm:presLayoutVars>
      </dgm:prSet>
      <dgm:spPr/>
    </dgm:pt>
    <dgm:pt modelId="{A4CA0479-CD2C-6E4A-A61C-C47791E356C2}" type="pres">
      <dgm:prSet presAssocID="{166C4840-EC19-4258-8452-3A71F3F49C4C}" presName="spaceBetweenRectangles" presStyleCnt="0"/>
      <dgm:spPr/>
    </dgm:pt>
    <dgm:pt modelId="{49425B1C-2772-734D-B57C-ABD2774D5052}" type="pres">
      <dgm:prSet presAssocID="{A954BD85-D15A-42C3-BBAC-0751BDDFB6C8}" presName="parentLin" presStyleCnt="0"/>
      <dgm:spPr/>
    </dgm:pt>
    <dgm:pt modelId="{069566D9-26E3-8946-A0DE-8EB5DDCD165E}" type="pres">
      <dgm:prSet presAssocID="{A954BD85-D15A-42C3-BBAC-0751BDDFB6C8}" presName="parentLeftMargin" presStyleLbl="node1" presStyleIdx="3" presStyleCnt="5"/>
      <dgm:spPr/>
    </dgm:pt>
    <dgm:pt modelId="{ADE157AA-8AFB-2347-8AE4-1654C6B6B9B0}" type="pres">
      <dgm:prSet presAssocID="{A954BD85-D15A-42C3-BBAC-0751BDDFB6C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B211AB3-0DC9-7949-A756-AF3F66194B9B}" type="pres">
      <dgm:prSet presAssocID="{A954BD85-D15A-42C3-BBAC-0751BDDFB6C8}" presName="negativeSpace" presStyleCnt="0"/>
      <dgm:spPr/>
    </dgm:pt>
    <dgm:pt modelId="{6751C658-D52C-324F-8D70-7708F0C50D8F}" type="pres">
      <dgm:prSet presAssocID="{A954BD85-D15A-42C3-BBAC-0751BDDFB6C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2D92215-36F9-9547-B362-030BE54AE9E4}" type="presOf" srcId="{492F6751-EF68-4146-90CB-4EE06AB7F0CC}" destId="{04D2ADBF-5EF1-E145-A8E5-195E436919D9}" srcOrd="1" destOrd="0" presId="urn:microsoft.com/office/officeart/2005/8/layout/list1"/>
    <dgm:cxn modelId="{B2A46818-3B0A-4805-90DA-1824186209AC}" srcId="{A954BD85-D15A-42C3-BBAC-0751BDDFB6C8}" destId="{D77CEA4B-DBA7-4F33-A7D9-7869625FD315}" srcOrd="2" destOrd="0" parTransId="{15C779CE-832F-49FD-B2BF-F8221FAD718F}" sibTransId="{6551C6F2-69B7-4231-B00B-0EDF9590A6B3}"/>
    <dgm:cxn modelId="{602F6825-6C0B-4F05-B277-796FCAB06876}" srcId="{014F81C9-BD10-48D6-96BC-AE481878E6D6}" destId="{D0FC1B2C-4D08-4E91-B428-F6C97C923910}" srcOrd="1" destOrd="0" parTransId="{0E3A9B16-DF2E-4F5B-BB5F-7E7392E0602A}" sibTransId="{1752C99A-FC48-4095-9D4E-B8604359C616}"/>
    <dgm:cxn modelId="{15181058-2ECC-5142-B757-FA6622BB45E6}" type="presOf" srcId="{61E4C952-1DEF-4960-BC10-88B919766A7F}" destId="{6751C658-D52C-324F-8D70-7708F0C50D8F}" srcOrd="0" destOrd="0" presId="urn:microsoft.com/office/officeart/2005/8/layout/list1"/>
    <dgm:cxn modelId="{A6EA8E58-43DE-4E86-843F-2A8950EF67FF}" srcId="{A954BD85-D15A-42C3-BBAC-0751BDDFB6C8}" destId="{61E4C952-1DEF-4960-BC10-88B919766A7F}" srcOrd="0" destOrd="0" parTransId="{C511A495-6FCC-49F3-AE62-F7BFE54CCFC3}" sibTransId="{88DDF53D-BDBB-40BD-AE1B-E44195BF9B92}"/>
    <dgm:cxn modelId="{8975E95F-188F-BE43-A69C-95A4A71B0B7A}" type="presOf" srcId="{A954BD85-D15A-42C3-BBAC-0751BDDFB6C8}" destId="{ADE157AA-8AFB-2347-8AE4-1654C6B6B9B0}" srcOrd="1" destOrd="0" presId="urn:microsoft.com/office/officeart/2005/8/layout/list1"/>
    <dgm:cxn modelId="{F18AB663-C205-D346-A725-88B0EB3223C0}" type="presOf" srcId="{A954BD85-D15A-42C3-BBAC-0751BDDFB6C8}" destId="{069566D9-26E3-8946-A0DE-8EB5DDCD165E}" srcOrd="0" destOrd="0" presId="urn:microsoft.com/office/officeart/2005/8/layout/list1"/>
    <dgm:cxn modelId="{5F141C70-483C-B94D-831A-C545459F82AD}" type="presOf" srcId="{9B9E2E02-BDA8-4B07-8151-686E16A8556F}" destId="{915B6D59-DDF4-A942-A77B-6A465F192FFE}" srcOrd="1" destOrd="0" presId="urn:microsoft.com/office/officeart/2005/8/layout/list1"/>
    <dgm:cxn modelId="{8CF66083-C7B2-7248-B826-57BB8D8A6203}" type="presOf" srcId="{D0FC1B2C-4D08-4E91-B428-F6C97C923910}" destId="{5D2CB474-B9EF-6348-B21D-120E8571CAA3}" srcOrd="1" destOrd="0" presId="urn:microsoft.com/office/officeart/2005/8/layout/list1"/>
    <dgm:cxn modelId="{4645F285-4DD3-D44F-A301-566D6332CBB8}" type="presOf" srcId="{9B9E2E02-BDA8-4B07-8151-686E16A8556F}" destId="{B0D1CDEB-3EDA-0A45-8434-82B9B9F3EBC5}" srcOrd="0" destOrd="0" presId="urn:microsoft.com/office/officeart/2005/8/layout/list1"/>
    <dgm:cxn modelId="{39FF1796-0A1F-47CE-A34A-FF98FC879CDD}" srcId="{014F81C9-BD10-48D6-96BC-AE481878E6D6}" destId="{A954BD85-D15A-42C3-BBAC-0751BDDFB6C8}" srcOrd="4" destOrd="0" parTransId="{654B2072-630A-49B4-B22D-7F351BD37504}" sibTransId="{CE2C5464-F40B-49FD-8893-A0A5C2D6C83F}"/>
    <dgm:cxn modelId="{630C45A3-F008-8541-A1AF-6D763CA71EBC}" type="presOf" srcId="{D0FC1B2C-4D08-4E91-B428-F6C97C923910}" destId="{A6F8A8DF-A31A-4144-95FB-1CB9A534B1B8}" srcOrd="0" destOrd="0" presId="urn:microsoft.com/office/officeart/2005/8/layout/list1"/>
    <dgm:cxn modelId="{750BA0B4-4914-4A53-BF36-BA103A012912}" srcId="{014F81C9-BD10-48D6-96BC-AE481878E6D6}" destId="{2F30B983-C919-496C-B6CB-B1281C3DF276}" srcOrd="2" destOrd="0" parTransId="{753905D7-9ADD-4D93-BFB7-88C77A356E0D}" sibTransId="{5B4A2CDD-DA70-42FC-95DD-792A3C0C336F}"/>
    <dgm:cxn modelId="{2FB2C6B4-5A9B-EF4A-BC46-674B3E6D75E9}" type="presOf" srcId="{014F81C9-BD10-48D6-96BC-AE481878E6D6}" destId="{827BA40B-9389-744B-916B-87622D40AC34}" srcOrd="0" destOrd="0" presId="urn:microsoft.com/office/officeart/2005/8/layout/list1"/>
    <dgm:cxn modelId="{9ABD8FBD-00FA-6B47-91C1-1F252057BC6E}" type="presOf" srcId="{2F30B983-C919-496C-B6CB-B1281C3DF276}" destId="{BE4AE928-779D-2C45-803A-257FF4A6EC1C}" srcOrd="0" destOrd="0" presId="urn:microsoft.com/office/officeart/2005/8/layout/list1"/>
    <dgm:cxn modelId="{2D604ED3-3DC1-1847-8C24-EE0F78DE4446}" type="presOf" srcId="{2F30B983-C919-496C-B6CB-B1281C3DF276}" destId="{55E03474-70A8-CD4B-8BCB-AE61E3663FF3}" srcOrd="1" destOrd="0" presId="urn:microsoft.com/office/officeart/2005/8/layout/list1"/>
    <dgm:cxn modelId="{FD927DD6-1AE4-4E43-9473-C9C42F174B95}" srcId="{A954BD85-D15A-42C3-BBAC-0751BDDFB6C8}" destId="{E3250B0D-0AB3-497C-9FAE-043E13824628}" srcOrd="1" destOrd="0" parTransId="{A0AB9CC0-24C4-430D-AB65-2D5D49648A68}" sibTransId="{C9BB99D0-146B-4B54-80AD-616FCB25A2F1}"/>
    <dgm:cxn modelId="{595EB7D6-F750-4700-BA56-A35AA0D773DC}" srcId="{014F81C9-BD10-48D6-96BC-AE481878E6D6}" destId="{9B9E2E02-BDA8-4B07-8151-686E16A8556F}" srcOrd="0" destOrd="0" parTransId="{D0A0BF12-B800-4E97-96CE-16692B4A6E84}" sibTransId="{4C917E31-19F5-4BED-B4BB-6BDB7650650B}"/>
    <dgm:cxn modelId="{DD47D9DE-A02D-49BC-898A-B82AF9093581}" srcId="{014F81C9-BD10-48D6-96BC-AE481878E6D6}" destId="{492F6751-EF68-4146-90CB-4EE06AB7F0CC}" srcOrd="3" destOrd="0" parTransId="{D87C5D4E-4613-442E-A674-E79647047FE5}" sibTransId="{166C4840-EC19-4258-8452-3A71F3F49C4C}"/>
    <dgm:cxn modelId="{4EE8BFF3-05FC-8846-9A3D-68208A8C213C}" type="presOf" srcId="{D77CEA4B-DBA7-4F33-A7D9-7869625FD315}" destId="{6751C658-D52C-324F-8D70-7708F0C50D8F}" srcOrd="0" destOrd="2" presId="urn:microsoft.com/office/officeart/2005/8/layout/list1"/>
    <dgm:cxn modelId="{4A458DF6-E57B-BC4E-87E6-7064945AE372}" type="presOf" srcId="{492F6751-EF68-4146-90CB-4EE06AB7F0CC}" destId="{A0FB39D9-5915-BE4F-B123-31E3C4A24DB2}" srcOrd="0" destOrd="0" presId="urn:microsoft.com/office/officeart/2005/8/layout/list1"/>
    <dgm:cxn modelId="{596009FD-8890-1A44-93C4-C4305356B6D7}" type="presOf" srcId="{E3250B0D-0AB3-497C-9FAE-043E13824628}" destId="{6751C658-D52C-324F-8D70-7708F0C50D8F}" srcOrd="0" destOrd="1" presId="urn:microsoft.com/office/officeart/2005/8/layout/list1"/>
    <dgm:cxn modelId="{F2FC422A-8AB6-F941-9F08-B5FA29395F70}" type="presParOf" srcId="{827BA40B-9389-744B-916B-87622D40AC34}" destId="{510C21C7-4AFF-0E4F-B74E-DA43E0328D58}" srcOrd="0" destOrd="0" presId="urn:microsoft.com/office/officeart/2005/8/layout/list1"/>
    <dgm:cxn modelId="{93E5A6E7-3096-5A4B-B3AC-3F6B290E6FD9}" type="presParOf" srcId="{510C21C7-4AFF-0E4F-B74E-DA43E0328D58}" destId="{B0D1CDEB-3EDA-0A45-8434-82B9B9F3EBC5}" srcOrd="0" destOrd="0" presId="urn:microsoft.com/office/officeart/2005/8/layout/list1"/>
    <dgm:cxn modelId="{F7A333CF-4A27-0E48-A657-77C8AADA6AA2}" type="presParOf" srcId="{510C21C7-4AFF-0E4F-B74E-DA43E0328D58}" destId="{915B6D59-DDF4-A942-A77B-6A465F192FFE}" srcOrd="1" destOrd="0" presId="urn:microsoft.com/office/officeart/2005/8/layout/list1"/>
    <dgm:cxn modelId="{0819683A-2E2C-4C45-AF45-1FE0454ECA47}" type="presParOf" srcId="{827BA40B-9389-744B-916B-87622D40AC34}" destId="{0FF63829-6D71-5943-95A5-7106E461155A}" srcOrd="1" destOrd="0" presId="urn:microsoft.com/office/officeart/2005/8/layout/list1"/>
    <dgm:cxn modelId="{1A7FBCAB-58B9-5A47-9E2D-0856262E64EC}" type="presParOf" srcId="{827BA40B-9389-744B-916B-87622D40AC34}" destId="{D63DA539-9C29-514B-809A-ADF88A6E3BAF}" srcOrd="2" destOrd="0" presId="urn:microsoft.com/office/officeart/2005/8/layout/list1"/>
    <dgm:cxn modelId="{8923F090-2733-9344-BCF2-81F9C4D2E9B6}" type="presParOf" srcId="{827BA40B-9389-744B-916B-87622D40AC34}" destId="{E8C64D4F-3DD1-894E-A348-105E5CA8B6F0}" srcOrd="3" destOrd="0" presId="urn:microsoft.com/office/officeart/2005/8/layout/list1"/>
    <dgm:cxn modelId="{B75FD69E-4AF5-9C41-A1A3-AFBA06869A4E}" type="presParOf" srcId="{827BA40B-9389-744B-916B-87622D40AC34}" destId="{42814926-F796-E34E-A60C-3A5742C8FCF3}" srcOrd="4" destOrd="0" presId="urn:microsoft.com/office/officeart/2005/8/layout/list1"/>
    <dgm:cxn modelId="{B45D7BC7-DFD0-A348-811B-31BCF9FC6A99}" type="presParOf" srcId="{42814926-F796-E34E-A60C-3A5742C8FCF3}" destId="{A6F8A8DF-A31A-4144-95FB-1CB9A534B1B8}" srcOrd="0" destOrd="0" presId="urn:microsoft.com/office/officeart/2005/8/layout/list1"/>
    <dgm:cxn modelId="{54C87621-9E5A-B243-88EC-1BC7662B9CC6}" type="presParOf" srcId="{42814926-F796-E34E-A60C-3A5742C8FCF3}" destId="{5D2CB474-B9EF-6348-B21D-120E8571CAA3}" srcOrd="1" destOrd="0" presId="urn:microsoft.com/office/officeart/2005/8/layout/list1"/>
    <dgm:cxn modelId="{C7E7AE72-CF11-C54F-89B2-561037BD533F}" type="presParOf" srcId="{827BA40B-9389-744B-916B-87622D40AC34}" destId="{BA2255E3-11EE-254F-B2A8-41EEEB975F83}" srcOrd="5" destOrd="0" presId="urn:microsoft.com/office/officeart/2005/8/layout/list1"/>
    <dgm:cxn modelId="{B2D6BF6B-B672-8C4A-94A7-3D01EF6E98A0}" type="presParOf" srcId="{827BA40B-9389-744B-916B-87622D40AC34}" destId="{8DF45A68-2B97-7E41-B040-4AB38DC85C12}" srcOrd="6" destOrd="0" presId="urn:microsoft.com/office/officeart/2005/8/layout/list1"/>
    <dgm:cxn modelId="{9E0BB814-3A22-424C-8383-440FF64A91C4}" type="presParOf" srcId="{827BA40B-9389-744B-916B-87622D40AC34}" destId="{704AC9A7-3826-CD43-B9D0-76E59601B2C5}" srcOrd="7" destOrd="0" presId="urn:microsoft.com/office/officeart/2005/8/layout/list1"/>
    <dgm:cxn modelId="{0003B3EA-5DCD-D442-A013-BB5A66EA298A}" type="presParOf" srcId="{827BA40B-9389-744B-916B-87622D40AC34}" destId="{580C50A9-CB48-9C46-BCD2-43570C52AE1D}" srcOrd="8" destOrd="0" presId="urn:microsoft.com/office/officeart/2005/8/layout/list1"/>
    <dgm:cxn modelId="{623E93F5-BA25-6042-B54C-02958B518AE2}" type="presParOf" srcId="{580C50A9-CB48-9C46-BCD2-43570C52AE1D}" destId="{BE4AE928-779D-2C45-803A-257FF4A6EC1C}" srcOrd="0" destOrd="0" presId="urn:microsoft.com/office/officeart/2005/8/layout/list1"/>
    <dgm:cxn modelId="{92FD0F80-02F2-2344-88E8-D63AEACDAECE}" type="presParOf" srcId="{580C50A9-CB48-9C46-BCD2-43570C52AE1D}" destId="{55E03474-70A8-CD4B-8BCB-AE61E3663FF3}" srcOrd="1" destOrd="0" presId="urn:microsoft.com/office/officeart/2005/8/layout/list1"/>
    <dgm:cxn modelId="{9220750E-4EA6-234D-8A4B-A08AA327EEE6}" type="presParOf" srcId="{827BA40B-9389-744B-916B-87622D40AC34}" destId="{37BA5F77-DDB9-2A42-BEEB-290140D98A1F}" srcOrd="9" destOrd="0" presId="urn:microsoft.com/office/officeart/2005/8/layout/list1"/>
    <dgm:cxn modelId="{D0AA88D9-4820-0048-9D69-58544F2BF8CB}" type="presParOf" srcId="{827BA40B-9389-744B-916B-87622D40AC34}" destId="{4DCEC70D-1693-A944-9F79-41BAF569D213}" srcOrd="10" destOrd="0" presId="urn:microsoft.com/office/officeart/2005/8/layout/list1"/>
    <dgm:cxn modelId="{09262DAF-8FEE-0841-A25C-2F6D49E9EF30}" type="presParOf" srcId="{827BA40B-9389-744B-916B-87622D40AC34}" destId="{CB46F505-3847-F546-8D7A-DBF2080C88D7}" srcOrd="11" destOrd="0" presId="urn:microsoft.com/office/officeart/2005/8/layout/list1"/>
    <dgm:cxn modelId="{3C6B80FE-0E75-4C45-8BF3-DA6447F176A8}" type="presParOf" srcId="{827BA40B-9389-744B-916B-87622D40AC34}" destId="{47D3420C-4838-5F40-BA1D-EAE449CFD82D}" srcOrd="12" destOrd="0" presId="urn:microsoft.com/office/officeart/2005/8/layout/list1"/>
    <dgm:cxn modelId="{9D464640-70A1-184E-B0B5-B9EF7441912B}" type="presParOf" srcId="{47D3420C-4838-5F40-BA1D-EAE449CFD82D}" destId="{A0FB39D9-5915-BE4F-B123-31E3C4A24DB2}" srcOrd="0" destOrd="0" presId="urn:microsoft.com/office/officeart/2005/8/layout/list1"/>
    <dgm:cxn modelId="{53CAEC3A-5BCB-D243-A0D2-F90547C7EB81}" type="presParOf" srcId="{47D3420C-4838-5F40-BA1D-EAE449CFD82D}" destId="{04D2ADBF-5EF1-E145-A8E5-195E436919D9}" srcOrd="1" destOrd="0" presId="urn:microsoft.com/office/officeart/2005/8/layout/list1"/>
    <dgm:cxn modelId="{F2FBE870-5632-D146-BF72-37B95C261C7C}" type="presParOf" srcId="{827BA40B-9389-744B-916B-87622D40AC34}" destId="{517D5C3A-00FF-354D-A977-463C051FA72D}" srcOrd="13" destOrd="0" presId="urn:microsoft.com/office/officeart/2005/8/layout/list1"/>
    <dgm:cxn modelId="{426314B9-FDE4-7142-940B-C00CDB51E65B}" type="presParOf" srcId="{827BA40B-9389-744B-916B-87622D40AC34}" destId="{B0489A68-BA18-2445-8909-BD86259BB97B}" srcOrd="14" destOrd="0" presId="urn:microsoft.com/office/officeart/2005/8/layout/list1"/>
    <dgm:cxn modelId="{046ECFE7-F2F6-654F-B3C0-4263E1499341}" type="presParOf" srcId="{827BA40B-9389-744B-916B-87622D40AC34}" destId="{A4CA0479-CD2C-6E4A-A61C-C47791E356C2}" srcOrd="15" destOrd="0" presId="urn:microsoft.com/office/officeart/2005/8/layout/list1"/>
    <dgm:cxn modelId="{0B9234B3-A812-A14B-8EF5-376800CAAC06}" type="presParOf" srcId="{827BA40B-9389-744B-916B-87622D40AC34}" destId="{49425B1C-2772-734D-B57C-ABD2774D5052}" srcOrd="16" destOrd="0" presId="urn:microsoft.com/office/officeart/2005/8/layout/list1"/>
    <dgm:cxn modelId="{A6618E50-69C5-8A41-BC09-46D5FE0FFC8C}" type="presParOf" srcId="{49425B1C-2772-734D-B57C-ABD2774D5052}" destId="{069566D9-26E3-8946-A0DE-8EB5DDCD165E}" srcOrd="0" destOrd="0" presId="urn:microsoft.com/office/officeart/2005/8/layout/list1"/>
    <dgm:cxn modelId="{62DEBC4F-10DD-514C-97EB-BAE615AAB17B}" type="presParOf" srcId="{49425B1C-2772-734D-B57C-ABD2774D5052}" destId="{ADE157AA-8AFB-2347-8AE4-1654C6B6B9B0}" srcOrd="1" destOrd="0" presId="urn:microsoft.com/office/officeart/2005/8/layout/list1"/>
    <dgm:cxn modelId="{78F75D14-D7C5-E748-94C9-36FCBD6DC8A6}" type="presParOf" srcId="{827BA40B-9389-744B-916B-87622D40AC34}" destId="{7B211AB3-0DC9-7949-A756-AF3F66194B9B}" srcOrd="17" destOrd="0" presId="urn:microsoft.com/office/officeart/2005/8/layout/list1"/>
    <dgm:cxn modelId="{ED4331E0-02D3-F54E-B2DB-186F9906D39B}" type="presParOf" srcId="{827BA40B-9389-744B-916B-87622D40AC34}" destId="{6751C658-D52C-324F-8D70-7708F0C50D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BB71C3-2346-420F-9356-ECB51B68B9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ECCE63-DC32-472B-A5EE-44271D21D19C}">
      <dgm:prSet/>
      <dgm:spPr/>
      <dgm:t>
        <a:bodyPr/>
        <a:lstStyle/>
        <a:p>
          <a:r>
            <a:rPr lang="en-US"/>
            <a:t>Distributed Computing for Genomics</a:t>
          </a:r>
        </a:p>
      </dgm:t>
    </dgm:pt>
    <dgm:pt modelId="{4608FE39-E2F8-4D7A-8DF2-3A003EE1C754}" type="parTrans" cxnId="{CDE167CA-452A-42BB-B3C6-8CB065FDC6E7}">
      <dgm:prSet/>
      <dgm:spPr/>
      <dgm:t>
        <a:bodyPr/>
        <a:lstStyle/>
        <a:p>
          <a:endParaRPr lang="en-US"/>
        </a:p>
      </dgm:t>
    </dgm:pt>
    <dgm:pt modelId="{A18B029D-5149-4C98-B1F1-573E54206C2A}" type="sibTrans" cxnId="{CDE167CA-452A-42BB-B3C6-8CB065FDC6E7}">
      <dgm:prSet/>
      <dgm:spPr/>
      <dgm:t>
        <a:bodyPr/>
        <a:lstStyle/>
        <a:p>
          <a:endParaRPr lang="en-US"/>
        </a:p>
      </dgm:t>
    </dgm:pt>
    <dgm:pt modelId="{FE1769EB-6BB9-4455-BE99-090DAA478952}">
      <dgm:prSet/>
      <dgm:spPr/>
      <dgm:t>
        <a:bodyPr/>
        <a:lstStyle/>
        <a:p>
          <a:r>
            <a:rPr lang="en-US"/>
            <a:t>Server Architecture:</a:t>
          </a:r>
        </a:p>
      </dgm:t>
    </dgm:pt>
    <dgm:pt modelId="{0252C583-61FB-433E-A987-05D9B9673A06}" type="parTrans" cxnId="{A5EFA872-4659-4B92-8308-3AE974B4AEE5}">
      <dgm:prSet/>
      <dgm:spPr/>
      <dgm:t>
        <a:bodyPr/>
        <a:lstStyle/>
        <a:p>
          <a:endParaRPr lang="en-US"/>
        </a:p>
      </dgm:t>
    </dgm:pt>
    <dgm:pt modelId="{1B56AE54-C1A3-4894-8BC3-CDD84E75B555}" type="sibTrans" cxnId="{A5EFA872-4659-4B92-8308-3AE974B4AEE5}">
      <dgm:prSet/>
      <dgm:spPr/>
      <dgm:t>
        <a:bodyPr/>
        <a:lstStyle/>
        <a:p>
          <a:endParaRPr lang="en-US"/>
        </a:p>
      </dgm:t>
    </dgm:pt>
    <dgm:pt modelId="{117AC64B-0DDE-42AF-83FD-C19323109254}">
      <dgm:prSet/>
      <dgm:spPr/>
      <dgm:t>
        <a:bodyPr/>
        <a:lstStyle/>
        <a:p>
          <a:r>
            <a:rPr lang="en-US"/>
            <a:t>Compute Nodes: CPU/GPU processing units</a:t>
          </a:r>
        </a:p>
      </dgm:t>
    </dgm:pt>
    <dgm:pt modelId="{7CBF2F09-D7D3-45D6-8D26-57BEA0612323}" type="parTrans" cxnId="{B24BF885-7D16-42DF-897F-53501C884CAC}">
      <dgm:prSet/>
      <dgm:spPr/>
      <dgm:t>
        <a:bodyPr/>
        <a:lstStyle/>
        <a:p>
          <a:endParaRPr lang="en-US"/>
        </a:p>
      </dgm:t>
    </dgm:pt>
    <dgm:pt modelId="{24197BA1-A97D-48EE-9F6E-BA2CB878F69C}" type="sibTrans" cxnId="{B24BF885-7D16-42DF-897F-53501C884CAC}">
      <dgm:prSet/>
      <dgm:spPr/>
      <dgm:t>
        <a:bodyPr/>
        <a:lstStyle/>
        <a:p>
          <a:endParaRPr lang="en-US"/>
        </a:p>
      </dgm:t>
    </dgm:pt>
    <dgm:pt modelId="{8B523E5E-9B5F-4E56-B1CA-951826315AF4}">
      <dgm:prSet/>
      <dgm:spPr/>
      <dgm:t>
        <a:bodyPr/>
        <a:lstStyle/>
        <a:p>
          <a:r>
            <a:rPr lang="en-US"/>
            <a:t>Storage Nodes: High-capacity data storage</a:t>
          </a:r>
        </a:p>
      </dgm:t>
    </dgm:pt>
    <dgm:pt modelId="{CF0A306A-3393-4960-900D-B67DB369E51D}" type="parTrans" cxnId="{2B77400B-053D-47A3-9BA5-CE67D880ECB6}">
      <dgm:prSet/>
      <dgm:spPr/>
      <dgm:t>
        <a:bodyPr/>
        <a:lstStyle/>
        <a:p>
          <a:endParaRPr lang="en-US"/>
        </a:p>
      </dgm:t>
    </dgm:pt>
    <dgm:pt modelId="{E84CCBA7-4C7E-459C-A6C1-7D87FA6B23F5}" type="sibTrans" cxnId="{2B77400B-053D-47A3-9BA5-CE67D880ECB6}">
      <dgm:prSet/>
      <dgm:spPr/>
      <dgm:t>
        <a:bodyPr/>
        <a:lstStyle/>
        <a:p>
          <a:endParaRPr lang="en-US"/>
        </a:p>
      </dgm:t>
    </dgm:pt>
    <dgm:pt modelId="{29C89024-D06A-4B02-B4DD-84C831BCC818}">
      <dgm:prSet/>
      <dgm:spPr/>
      <dgm:t>
        <a:bodyPr/>
        <a:lstStyle/>
        <a:p>
          <a:r>
            <a:rPr lang="en-US"/>
            <a:t>Head Nodes: Job submission and management</a:t>
          </a:r>
        </a:p>
      </dgm:t>
    </dgm:pt>
    <dgm:pt modelId="{606A1D4D-D2F2-4CD8-B13D-7886F5EE59F6}" type="parTrans" cxnId="{139A2005-C476-4DD4-9D69-D98A5888C783}">
      <dgm:prSet/>
      <dgm:spPr/>
      <dgm:t>
        <a:bodyPr/>
        <a:lstStyle/>
        <a:p>
          <a:endParaRPr lang="en-US"/>
        </a:p>
      </dgm:t>
    </dgm:pt>
    <dgm:pt modelId="{4ABAFAC7-460A-4C97-85F8-F96074FE6E76}" type="sibTrans" cxnId="{139A2005-C476-4DD4-9D69-D98A5888C783}">
      <dgm:prSet/>
      <dgm:spPr/>
      <dgm:t>
        <a:bodyPr/>
        <a:lstStyle/>
        <a:p>
          <a:endParaRPr lang="en-US"/>
        </a:p>
      </dgm:t>
    </dgm:pt>
    <dgm:pt modelId="{0367AAF3-3C11-447F-8730-4F7F8D67CC12}">
      <dgm:prSet/>
      <dgm:spPr/>
      <dgm:t>
        <a:bodyPr/>
        <a:lstStyle/>
        <a:p>
          <a:r>
            <a:rPr lang="en-US"/>
            <a:t>Network Infrastructure: High-speed interconnects</a:t>
          </a:r>
        </a:p>
      </dgm:t>
    </dgm:pt>
    <dgm:pt modelId="{4CD9E40A-282E-40E6-B487-179C9B2C969B}" type="parTrans" cxnId="{6B9A36A9-3335-49B1-B084-197DDF92E680}">
      <dgm:prSet/>
      <dgm:spPr/>
      <dgm:t>
        <a:bodyPr/>
        <a:lstStyle/>
        <a:p>
          <a:endParaRPr lang="en-US"/>
        </a:p>
      </dgm:t>
    </dgm:pt>
    <dgm:pt modelId="{C13A81C2-4E0B-417A-BF33-1AFE646ECA1D}" type="sibTrans" cxnId="{6B9A36A9-3335-49B1-B084-197DDF92E680}">
      <dgm:prSet/>
      <dgm:spPr/>
      <dgm:t>
        <a:bodyPr/>
        <a:lstStyle/>
        <a:p>
          <a:endParaRPr lang="en-US"/>
        </a:p>
      </dgm:t>
    </dgm:pt>
    <dgm:pt modelId="{9FAFF774-3BE8-42DC-AD34-ABC92BE4235C}">
      <dgm:prSet/>
      <dgm:spPr/>
      <dgm:t>
        <a:bodyPr/>
        <a:lstStyle/>
        <a:p>
          <a:r>
            <a:rPr lang="en-US"/>
            <a:t>Cluster Management:</a:t>
          </a:r>
        </a:p>
      </dgm:t>
    </dgm:pt>
    <dgm:pt modelId="{CDEEB955-A143-45E6-AF13-088E79656CA0}" type="parTrans" cxnId="{3D52CB6D-4E7B-47E0-94C1-09E40D931629}">
      <dgm:prSet/>
      <dgm:spPr/>
      <dgm:t>
        <a:bodyPr/>
        <a:lstStyle/>
        <a:p>
          <a:endParaRPr lang="en-US"/>
        </a:p>
      </dgm:t>
    </dgm:pt>
    <dgm:pt modelId="{75FB2AF2-F794-4328-A702-B5039F09FF44}" type="sibTrans" cxnId="{3D52CB6D-4E7B-47E0-94C1-09E40D931629}">
      <dgm:prSet/>
      <dgm:spPr/>
      <dgm:t>
        <a:bodyPr/>
        <a:lstStyle/>
        <a:p>
          <a:endParaRPr lang="en-US"/>
        </a:p>
      </dgm:t>
    </dgm:pt>
    <dgm:pt modelId="{0A77E954-E125-4063-AD85-C39339FD4702}">
      <dgm:prSet/>
      <dgm:spPr/>
      <dgm:t>
        <a:bodyPr/>
        <a:lstStyle/>
        <a:p>
          <a:r>
            <a:rPr lang="en-US"/>
            <a:t>Job Schedulers: SLURM, Torque/PBS, SGE</a:t>
          </a:r>
        </a:p>
      </dgm:t>
    </dgm:pt>
    <dgm:pt modelId="{64959924-1B6F-462E-A1AA-8B7B2B8CB78E}" type="parTrans" cxnId="{ECDB1071-95BF-4E6A-B671-CDB0B529E9EA}">
      <dgm:prSet/>
      <dgm:spPr/>
      <dgm:t>
        <a:bodyPr/>
        <a:lstStyle/>
        <a:p>
          <a:endParaRPr lang="en-US"/>
        </a:p>
      </dgm:t>
    </dgm:pt>
    <dgm:pt modelId="{39959B9B-4999-4E01-8601-CC8D5D11119A}" type="sibTrans" cxnId="{ECDB1071-95BF-4E6A-B671-CDB0B529E9EA}">
      <dgm:prSet/>
      <dgm:spPr/>
      <dgm:t>
        <a:bodyPr/>
        <a:lstStyle/>
        <a:p>
          <a:endParaRPr lang="en-US"/>
        </a:p>
      </dgm:t>
    </dgm:pt>
    <dgm:pt modelId="{8DFBC0D9-9963-46A5-93F5-77020CE15A3B}">
      <dgm:prSet/>
      <dgm:spPr/>
      <dgm:t>
        <a:bodyPr/>
        <a:lstStyle/>
        <a:p>
          <a:r>
            <a:rPr lang="en-US"/>
            <a:t>Resource Allocation: CPU, memory, time limits</a:t>
          </a:r>
        </a:p>
      </dgm:t>
    </dgm:pt>
    <dgm:pt modelId="{FF9F969B-CAAF-4A86-AAF6-90DECF43974F}" type="parTrans" cxnId="{A299D1F7-5957-4E74-8FCC-0082DA03C970}">
      <dgm:prSet/>
      <dgm:spPr/>
      <dgm:t>
        <a:bodyPr/>
        <a:lstStyle/>
        <a:p>
          <a:endParaRPr lang="en-US"/>
        </a:p>
      </dgm:t>
    </dgm:pt>
    <dgm:pt modelId="{82B19665-5341-41A3-B783-EFA002D33986}" type="sibTrans" cxnId="{A299D1F7-5957-4E74-8FCC-0082DA03C970}">
      <dgm:prSet/>
      <dgm:spPr/>
      <dgm:t>
        <a:bodyPr/>
        <a:lstStyle/>
        <a:p>
          <a:endParaRPr lang="en-US"/>
        </a:p>
      </dgm:t>
    </dgm:pt>
    <dgm:pt modelId="{617FD70E-920C-477C-BE48-609EC0F262AE}">
      <dgm:prSet/>
      <dgm:spPr/>
      <dgm:t>
        <a:bodyPr/>
        <a:lstStyle/>
        <a:p>
          <a:r>
            <a:rPr lang="en-US"/>
            <a:t>Queue Systems: Priority-based job execution</a:t>
          </a:r>
        </a:p>
      </dgm:t>
    </dgm:pt>
    <dgm:pt modelId="{34D863CB-A755-4EA5-9326-E074B2582DCF}" type="parTrans" cxnId="{E5FBDC90-20C1-43E2-A3D9-E42F405EE488}">
      <dgm:prSet/>
      <dgm:spPr/>
      <dgm:t>
        <a:bodyPr/>
        <a:lstStyle/>
        <a:p>
          <a:endParaRPr lang="en-US"/>
        </a:p>
      </dgm:t>
    </dgm:pt>
    <dgm:pt modelId="{99C9D23A-6E8F-4B2F-9D93-5A452AA63504}" type="sibTrans" cxnId="{E5FBDC90-20C1-43E2-A3D9-E42F405EE488}">
      <dgm:prSet/>
      <dgm:spPr/>
      <dgm:t>
        <a:bodyPr/>
        <a:lstStyle/>
        <a:p>
          <a:endParaRPr lang="en-US"/>
        </a:p>
      </dgm:t>
    </dgm:pt>
    <dgm:pt modelId="{07FA56A9-946F-4856-BDC0-194F93B0EAE7}">
      <dgm:prSet/>
      <dgm:spPr/>
      <dgm:t>
        <a:bodyPr/>
        <a:lstStyle/>
        <a:p>
          <a:r>
            <a:rPr lang="en-US"/>
            <a:t>Monitoring: Resource utilization tracking</a:t>
          </a:r>
        </a:p>
      </dgm:t>
    </dgm:pt>
    <dgm:pt modelId="{7F7219C4-C4A6-4F9F-AB5B-842E9D7BF3EF}" type="parTrans" cxnId="{EF31600B-ADD3-49A9-A68F-C10772D5C481}">
      <dgm:prSet/>
      <dgm:spPr/>
      <dgm:t>
        <a:bodyPr/>
        <a:lstStyle/>
        <a:p>
          <a:endParaRPr lang="en-US"/>
        </a:p>
      </dgm:t>
    </dgm:pt>
    <dgm:pt modelId="{1A4ECBEE-F9EB-44D7-8E9B-C68183266D69}" type="sibTrans" cxnId="{EF31600B-ADD3-49A9-A68F-C10772D5C481}">
      <dgm:prSet/>
      <dgm:spPr/>
      <dgm:t>
        <a:bodyPr/>
        <a:lstStyle/>
        <a:p>
          <a:endParaRPr lang="en-US"/>
        </a:p>
      </dgm:t>
    </dgm:pt>
    <dgm:pt modelId="{A3502D8E-2F8F-C84E-8A18-9FF45B743ECC}" type="pres">
      <dgm:prSet presAssocID="{14BB71C3-2346-420F-9356-ECB51B68B9D6}" presName="linear" presStyleCnt="0">
        <dgm:presLayoutVars>
          <dgm:animLvl val="lvl"/>
          <dgm:resizeHandles val="exact"/>
        </dgm:presLayoutVars>
      </dgm:prSet>
      <dgm:spPr/>
    </dgm:pt>
    <dgm:pt modelId="{FB4A1B6B-1035-4C44-B09D-8F4F2D1B83D3}" type="pres">
      <dgm:prSet presAssocID="{40ECCE63-DC32-472B-A5EE-44271D21D1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8B099D-B434-CD4E-8DC7-FF2856FA2BC2}" type="pres">
      <dgm:prSet presAssocID="{A18B029D-5149-4C98-B1F1-573E54206C2A}" presName="spacer" presStyleCnt="0"/>
      <dgm:spPr/>
    </dgm:pt>
    <dgm:pt modelId="{A009C09F-0DF8-3C4D-BB34-D15EA8F9BB73}" type="pres">
      <dgm:prSet presAssocID="{FE1769EB-6BB9-4455-BE99-090DAA4789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0AC07C-D6A7-AF46-A6C6-CA851F914301}" type="pres">
      <dgm:prSet presAssocID="{FE1769EB-6BB9-4455-BE99-090DAA478952}" presName="childText" presStyleLbl="revTx" presStyleIdx="0" presStyleCnt="2">
        <dgm:presLayoutVars>
          <dgm:bulletEnabled val="1"/>
        </dgm:presLayoutVars>
      </dgm:prSet>
      <dgm:spPr/>
    </dgm:pt>
    <dgm:pt modelId="{7DC5F872-03C8-1443-999E-B6A1AC406D2C}" type="pres">
      <dgm:prSet presAssocID="{9FAFF774-3BE8-42DC-AD34-ABC92BE423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CE733C-2511-C042-832C-C6F48CE84832}" type="pres">
      <dgm:prSet presAssocID="{9FAFF774-3BE8-42DC-AD34-ABC92BE4235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9A2005-C476-4DD4-9D69-D98A5888C783}" srcId="{FE1769EB-6BB9-4455-BE99-090DAA478952}" destId="{29C89024-D06A-4B02-B4DD-84C831BCC818}" srcOrd="2" destOrd="0" parTransId="{606A1D4D-D2F2-4CD8-B13D-7886F5EE59F6}" sibTransId="{4ABAFAC7-460A-4C97-85F8-F96074FE6E76}"/>
    <dgm:cxn modelId="{AF7D6707-497B-7E43-BA66-7FB27A7DFEE4}" type="presOf" srcId="{07FA56A9-946F-4856-BDC0-194F93B0EAE7}" destId="{5FCE733C-2511-C042-832C-C6F48CE84832}" srcOrd="0" destOrd="3" presId="urn:microsoft.com/office/officeart/2005/8/layout/vList2"/>
    <dgm:cxn modelId="{2B77400B-053D-47A3-9BA5-CE67D880ECB6}" srcId="{FE1769EB-6BB9-4455-BE99-090DAA478952}" destId="{8B523E5E-9B5F-4E56-B1CA-951826315AF4}" srcOrd="1" destOrd="0" parTransId="{CF0A306A-3393-4960-900D-B67DB369E51D}" sibTransId="{E84CCBA7-4C7E-459C-A6C1-7D87FA6B23F5}"/>
    <dgm:cxn modelId="{EF31600B-ADD3-49A9-A68F-C10772D5C481}" srcId="{9FAFF774-3BE8-42DC-AD34-ABC92BE4235C}" destId="{07FA56A9-946F-4856-BDC0-194F93B0EAE7}" srcOrd="3" destOrd="0" parTransId="{7F7219C4-C4A6-4F9F-AB5B-842E9D7BF3EF}" sibTransId="{1A4ECBEE-F9EB-44D7-8E9B-C68183266D69}"/>
    <dgm:cxn modelId="{C94A1A0C-7879-824E-9A09-EF298D4A1D85}" type="presOf" srcId="{0367AAF3-3C11-447F-8730-4F7F8D67CC12}" destId="{BC0AC07C-D6A7-AF46-A6C6-CA851F914301}" srcOrd="0" destOrd="3" presId="urn:microsoft.com/office/officeart/2005/8/layout/vList2"/>
    <dgm:cxn modelId="{60233E0E-5BA9-CB40-BE3A-056828B92870}" type="presOf" srcId="{29C89024-D06A-4B02-B4DD-84C831BCC818}" destId="{BC0AC07C-D6A7-AF46-A6C6-CA851F914301}" srcOrd="0" destOrd="2" presId="urn:microsoft.com/office/officeart/2005/8/layout/vList2"/>
    <dgm:cxn modelId="{C2E80D51-2473-AB44-82C2-38889F264C9B}" type="presOf" srcId="{40ECCE63-DC32-472B-A5EE-44271D21D19C}" destId="{FB4A1B6B-1035-4C44-B09D-8F4F2D1B83D3}" srcOrd="0" destOrd="0" presId="urn:microsoft.com/office/officeart/2005/8/layout/vList2"/>
    <dgm:cxn modelId="{39795C61-D8CA-DC4C-B1C2-D9A687636FD4}" type="presOf" srcId="{FE1769EB-6BB9-4455-BE99-090DAA478952}" destId="{A009C09F-0DF8-3C4D-BB34-D15EA8F9BB73}" srcOrd="0" destOrd="0" presId="urn:microsoft.com/office/officeart/2005/8/layout/vList2"/>
    <dgm:cxn modelId="{90A76067-8BBA-B247-9990-43BB5CE23FD1}" type="presOf" srcId="{617FD70E-920C-477C-BE48-609EC0F262AE}" destId="{5FCE733C-2511-C042-832C-C6F48CE84832}" srcOrd="0" destOrd="2" presId="urn:microsoft.com/office/officeart/2005/8/layout/vList2"/>
    <dgm:cxn modelId="{3D52CB6D-4E7B-47E0-94C1-09E40D931629}" srcId="{14BB71C3-2346-420F-9356-ECB51B68B9D6}" destId="{9FAFF774-3BE8-42DC-AD34-ABC92BE4235C}" srcOrd="2" destOrd="0" parTransId="{CDEEB955-A143-45E6-AF13-088E79656CA0}" sibTransId="{75FB2AF2-F794-4328-A702-B5039F09FF44}"/>
    <dgm:cxn modelId="{ECDB1071-95BF-4E6A-B671-CDB0B529E9EA}" srcId="{9FAFF774-3BE8-42DC-AD34-ABC92BE4235C}" destId="{0A77E954-E125-4063-AD85-C39339FD4702}" srcOrd="0" destOrd="0" parTransId="{64959924-1B6F-462E-A1AA-8B7B2B8CB78E}" sibTransId="{39959B9B-4999-4E01-8601-CC8D5D11119A}"/>
    <dgm:cxn modelId="{A5EFA872-4659-4B92-8308-3AE974B4AEE5}" srcId="{14BB71C3-2346-420F-9356-ECB51B68B9D6}" destId="{FE1769EB-6BB9-4455-BE99-090DAA478952}" srcOrd="1" destOrd="0" parTransId="{0252C583-61FB-433E-A987-05D9B9673A06}" sibTransId="{1B56AE54-C1A3-4894-8BC3-CDD84E75B555}"/>
    <dgm:cxn modelId="{B24BF885-7D16-42DF-897F-53501C884CAC}" srcId="{FE1769EB-6BB9-4455-BE99-090DAA478952}" destId="{117AC64B-0DDE-42AF-83FD-C19323109254}" srcOrd="0" destOrd="0" parTransId="{7CBF2F09-D7D3-45D6-8D26-57BEA0612323}" sibTransId="{24197BA1-A97D-48EE-9F6E-BA2CB878F69C}"/>
    <dgm:cxn modelId="{E5FBDC90-20C1-43E2-A3D9-E42F405EE488}" srcId="{9FAFF774-3BE8-42DC-AD34-ABC92BE4235C}" destId="{617FD70E-920C-477C-BE48-609EC0F262AE}" srcOrd="2" destOrd="0" parTransId="{34D863CB-A755-4EA5-9326-E074B2582DCF}" sibTransId="{99C9D23A-6E8F-4B2F-9D93-5A452AA63504}"/>
    <dgm:cxn modelId="{7D39A89D-7421-4F40-9143-AB1CAF4EAE41}" type="presOf" srcId="{8DFBC0D9-9963-46A5-93F5-77020CE15A3B}" destId="{5FCE733C-2511-C042-832C-C6F48CE84832}" srcOrd="0" destOrd="1" presId="urn:microsoft.com/office/officeart/2005/8/layout/vList2"/>
    <dgm:cxn modelId="{72BFEEA2-E950-5148-9460-DED7F4B0F967}" type="presOf" srcId="{14BB71C3-2346-420F-9356-ECB51B68B9D6}" destId="{A3502D8E-2F8F-C84E-8A18-9FF45B743ECC}" srcOrd="0" destOrd="0" presId="urn:microsoft.com/office/officeart/2005/8/layout/vList2"/>
    <dgm:cxn modelId="{6B9A36A9-3335-49B1-B084-197DDF92E680}" srcId="{FE1769EB-6BB9-4455-BE99-090DAA478952}" destId="{0367AAF3-3C11-447F-8730-4F7F8D67CC12}" srcOrd="3" destOrd="0" parTransId="{4CD9E40A-282E-40E6-B487-179C9B2C969B}" sibTransId="{C13A81C2-4E0B-417A-BF33-1AFE646ECA1D}"/>
    <dgm:cxn modelId="{19957AB4-6BEC-E44D-B3ED-15C2447E7948}" type="presOf" srcId="{0A77E954-E125-4063-AD85-C39339FD4702}" destId="{5FCE733C-2511-C042-832C-C6F48CE84832}" srcOrd="0" destOrd="0" presId="urn:microsoft.com/office/officeart/2005/8/layout/vList2"/>
    <dgm:cxn modelId="{CDE167CA-452A-42BB-B3C6-8CB065FDC6E7}" srcId="{14BB71C3-2346-420F-9356-ECB51B68B9D6}" destId="{40ECCE63-DC32-472B-A5EE-44271D21D19C}" srcOrd="0" destOrd="0" parTransId="{4608FE39-E2F8-4D7A-8DF2-3A003EE1C754}" sibTransId="{A18B029D-5149-4C98-B1F1-573E54206C2A}"/>
    <dgm:cxn modelId="{0527C4DD-0547-5A49-9BDC-DB52765491D3}" type="presOf" srcId="{9FAFF774-3BE8-42DC-AD34-ABC92BE4235C}" destId="{7DC5F872-03C8-1443-999E-B6A1AC406D2C}" srcOrd="0" destOrd="0" presId="urn:microsoft.com/office/officeart/2005/8/layout/vList2"/>
    <dgm:cxn modelId="{064FC4EF-C9BF-334F-99F8-13F829846F5D}" type="presOf" srcId="{8B523E5E-9B5F-4E56-B1CA-951826315AF4}" destId="{BC0AC07C-D6A7-AF46-A6C6-CA851F914301}" srcOrd="0" destOrd="1" presId="urn:microsoft.com/office/officeart/2005/8/layout/vList2"/>
    <dgm:cxn modelId="{37DDF0F4-38E7-AA41-ADFA-5B0F5A20B3B1}" type="presOf" srcId="{117AC64B-0DDE-42AF-83FD-C19323109254}" destId="{BC0AC07C-D6A7-AF46-A6C6-CA851F914301}" srcOrd="0" destOrd="0" presId="urn:microsoft.com/office/officeart/2005/8/layout/vList2"/>
    <dgm:cxn modelId="{A299D1F7-5957-4E74-8FCC-0082DA03C970}" srcId="{9FAFF774-3BE8-42DC-AD34-ABC92BE4235C}" destId="{8DFBC0D9-9963-46A5-93F5-77020CE15A3B}" srcOrd="1" destOrd="0" parTransId="{FF9F969B-CAAF-4A86-AAF6-90DECF43974F}" sibTransId="{82B19665-5341-41A3-B783-EFA002D33986}"/>
    <dgm:cxn modelId="{B643B952-6EC6-184B-B6E8-D83E7FB95502}" type="presParOf" srcId="{A3502D8E-2F8F-C84E-8A18-9FF45B743ECC}" destId="{FB4A1B6B-1035-4C44-B09D-8F4F2D1B83D3}" srcOrd="0" destOrd="0" presId="urn:microsoft.com/office/officeart/2005/8/layout/vList2"/>
    <dgm:cxn modelId="{2E2C9D99-0093-B44C-9631-A80632AA8A95}" type="presParOf" srcId="{A3502D8E-2F8F-C84E-8A18-9FF45B743ECC}" destId="{BC8B099D-B434-CD4E-8DC7-FF2856FA2BC2}" srcOrd="1" destOrd="0" presId="urn:microsoft.com/office/officeart/2005/8/layout/vList2"/>
    <dgm:cxn modelId="{B29FE3A1-00D6-A34D-802E-DAA1E6D7143E}" type="presParOf" srcId="{A3502D8E-2F8F-C84E-8A18-9FF45B743ECC}" destId="{A009C09F-0DF8-3C4D-BB34-D15EA8F9BB73}" srcOrd="2" destOrd="0" presId="urn:microsoft.com/office/officeart/2005/8/layout/vList2"/>
    <dgm:cxn modelId="{32A4A4F2-57C2-7C4B-B6B8-41AAF9FB8216}" type="presParOf" srcId="{A3502D8E-2F8F-C84E-8A18-9FF45B743ECC}" destId="{BC0AC07C-D6A7-AF46-A6C6-CA851F914301}" srcOrd="3" destOrd="0" presId="urn:microsoft.com/office/officeart/2005/8/layout/vList2"/>
    <dgm:cxn modelId="{D84B547A-D49E-4B47-A7D7-B2B13CCC28A4}" type="presParOf" srcId="{A3502D8E-2F8F-C84E-8A18-9FF45B743ECC}" destId="{7DC5F872-03C8-1443-999E-B6A1AC406D2C}" srcOrd="4" destOrd="0" presId="urn:microsoft.com/office/officeart/2005/8/layout/vList2"/>
    <dgm:cxn modelId="{FD31A1C0-4AA3-F947-986A-D887E1AC8EB4}" type="presParOf" srcId="{A3502D8E-2F8F-C84E-8A18-9FF45B743ECC}" destId="{5FCE733C-2511-C042-832C-C6F48CE848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54AFD9-05F4-470F-960C-448FC5C459D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494D7-3B24-42A8-94F6-0CEFEDD9E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Genome assembly projects</a:t>
          </a:r>
        </a:p>
      </dgm:t>
    </dgm:pt>
    <dgm:pt modelId="{794B7B46-7FE1-479A-8769-ECED5E8A178D}" type="parTrans" cxnId="{0F5C6CA5-127E-4D2D-B8F3-3383099CC498}">
      <dgm:prSet/>
      <dgm:spPr/>
      <dgm:t>
        <a:bodyPr/>
        <a:lstStyle/>
        <a:p>
          <a:endParaRPr lang="en-US"/>
        </a:p>
      </dgm:t>
    </dgm:pt>
    <dgm:pt modelId="{657ECF66-6CC9-4158-ADC4-DB6852AB5385}" type="sibTrans" cxnId="{0F5C6CA5-127E-4D2D-B8F3-3383099CC4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235DEE-6186-498A-B466-1C1B27EAF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Phylogenetic reconstructions</a:t>
          </a:r>
        </a:p>
      </dgm:t>
    </dgm:pt>
    <dgm:pt modelId="{1E2EE96F-5BA9-42F1-A163-782BE3F54A39}" type="parTrans" cxnId="{3294B3EB-DBF0-4B5E-B62B-AF525881BB51}">
      <dgm:prSet/>
      <dgm:spPr/>
      <dgm:t>
        <a:bodyPr/>
        <a:lstStyle/>
        <a:p>
          <a:endParaRPr lang="en-US"/>
        </a:p>
      </dgm:t>
    </dgm:pt>
    <dgm:pt modelId="{CBBCD867-87A6-4DD1-8B56-A637B3768AF9}" type="sibTrans" cxnId="{3294B3EB-DBF0-4B5E-B62B-AF525881BB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C254E9-431B-4393-8766-74B6646D9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model training</a:t>
          </a:r>
        </a:p>
      </dgm:t>
    </dgm:pt>
    <dgm:pt modelId="{6F297852-59E8-44A7-B4B4-15711ACDD031}" type="parTrans" cxnId="{04616CD4-9502-4875-81BD-50643335FAE0}">
      <dgm:prSet/>
      <dgm:spPr/>
      <dgm:t>
        <a:bodyPr/>
        <a:lstStyle/>
        <a:p>
          <a:endParaRPr lang="en-US"/>
        </a:p>
      </dgm:t>
    </dgm:pt>
    <dgm:pt modelId="{887C844E-38D3-4F1E-AB50-17C199EF94CF}" type="sibTrans" cxnId="{04616CD4-9502-4875-81BD-50643335FA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B68A29-E2E1-4FCF-887A-A747DB7DF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Large-scale comparative genomics</a:t>
          </a:r>
        </a:p>
      </dgm:t>
    </dgm:pt>
    <dgm:pt modelId="{67CA541E-9575-4874-A53C-58A941BC55DF}" type="parTrans" cxnId="{6A5936F7-9C29-4139-8576-E9A9AA1296CE}">
      <dgm:prSet/>
      <dgm:spPr/>
      <dgm:t>
        <a:bodyPr/>
        <a:lstStyle/>
        <a:p>
          <a:endParaRPr lang="en-US"/>
        </a:p>
      </dgm:t>
    </dgm:pt>
    <dgm:pt modelId="{EF7A4F40-B9E3-4FBB-981B-77919DDFDB21}" type="sibTrans" cxnId="{6A5936F7-9C29-4139-8576-E9A9AA1296CE}">
      <dgm:prSet/>
      <dgm:spPr/>
      <dgm:t>
        <a:bodyPr/>
        <a:lstStyle/>
        <a:p>
          <a:endParaRPr lang="en-US"/>
        </a:p>
      </dgm:t>
    </dgm:pt>
    <dgm:pt modelId="{14C25FD5-6344-4A22-AFB0-9AEB4D1547AA}" type="pres">
      <dgm:prSet presAssocID="{0E54AFD9-05F4-470F-960C-448FC5C459D3}" presName="root" presStyleCnt="0">
        <dgm:presLayoutVars>
          <dgm:dir/>
          <dgm:resizeHandles val="exact"/>
        </dgm:presLayoutVars>
      </dgm:prSet>
      <dgm:spPr/>
    </dgm:pt>
    <dgm:pt modelId="{E7E6E290-D016-41A0-B730-27906EE5DE01}" type="pres">
      <dgm:prSet presAssocID="{0E54AFD9-05F4-470F-960C-448FC5C459D3}" presName="container" presStyleCnt="0">
        <dgm:presLayoutVars>
          <dgm:dir/>
          <dgm:resizeHandles val="exact"/>
        </dgm:presLayoutVars>
      </dgm:prSet>
      <dgm:spPr/>
    </dgm:pt>
    <dgm:pt modelId="{5581F7FF-E7FD-41DD-A2C3-E17C0A2FE2AE}" type="pres">
      <dgm:prSet presAssocID="{376494D7-3B24-42A8-94F6-0CEFEDD9E0C3}" presName="compNode" presStyleCnt="0"/>
      <dgm:spPr/>
    </dgm:pt>
    <dgm:pt modelId="{69AF74B9-17ED-4FA8-9E5E-078D5EEBDC0B}" type="pres">
      <dgm:prSet presAssocID="{376494D7-3B24-42A8-94F6-0CEFEDD9E0C3}" presName="iconBgRect" presStyleLbl="bgShp" presStyleIdx="0" presStyleCnt="4"/>
      <dgm:spPr/>
    </dgm:pt>
    <dgm:pt modelId="{D7825173-4310-47E0-A7F8-8792E1F1D447}" type="pres">
      <dgm:prSet presAssocID="{376494D7-3B24-42A8-94F6-0CEFEDD9E0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8539094-4830-4E57-A9BB-46CDC95172A0}" type="pres">
      <dgm:prSet presAssocID="{376494D7-3B24-42A8-94F6-0CEFEDD9E0C3}" presName="spaceRect" presStyleCnt="0"/>
      <dgm:spPr/>
    </dgm:pt>
    <dgm:pt modelId="{C247BD23-85A1-4EB6-9BF0-950BCB4CA206}" type="pres">
      <dgm:prSet presAssocID="{376494D7-3B24-42A8-94F6-0CEFEDD9E0C3}" presName="textRect" presStyleLbl="revTx" presStyleIdx="0" presStyleCnt="4">
        <dgm:presLayoutVars>
          <dgm:chMax val="1"/>
          <dgm:chPref val="1"/>
        </dgm:presLayoutVars>
      </dgm:prSet>
      <dgm:spPr/>
    </dgm:pt>
    <dgm:pt modelId="{513D5CB2-A41C-48C0-BB3E-17700350C06D}" type="pres">
      <dgm:prSet presAssocID="{657ECF66-6CC9-4158-ADC4-DB6852AB5385}" presName="sibTrans" presStyleLbl="sibTrans2D1" presStyleIdx="0" presStyleCnt="0"/>
      <dgm:spPr/>
    </dgm:pt>
    <dgm:pt modelId="{C8A5D7DD-33CF-429C-A908-C703D0053E60}" type="pres">
      <dgm:prSet presAssocID="{9F235DEE-6186-498A-B466-1C1B27EAF503}" presName="compNode" presStyleCnt="0"/>
      <dgm:spPr/>
    </dgm:pt>
    <dgm:pt modelId="{86F9B8BC-49A8-4999-87FB-EEF88DDB9D81}" type="pres">
      <dgm:prSet presAssocID="{9F235DEE-6186-498A-B466-1C1B27EAF503}" presName="iconBgRect" presStyleLbl="bgShp" presStyleIdx="1" presStyleCnt="4"/>
      <dgm:spPr/>
    </dgm:pt>
    <dgm:pt modelId="{70E9F208-8167-43F7-8531-AE3BCF1169C1}" type="pres">
      <dgm:prSet presAssocID="{9F235DEE-6186-498A-B466-1C1B27EAF5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8B927E4-A5FD-41C0-BE11-69731EEA1A5B}" type="pres">
      <dgm:prSet presAssocID="{9F235DEE-6186-498A-B466-1C1B27EAF503}" presName="spaceRect" presStyleCnt="0"/>
      <dgm:spPr/>
    </dgm:pt>
    <dgm:pt modelId="{A04DCBD6-0A4C-4B14-9D6B-8F0E0A703A9B}" type="pres">
      <dgm:prSet presAssocID="{9F235DEE-6186-498A-B466-1C1B27EAF503}" presName="textRect" presStyleLbl="revTx" presStyleIdx="1" presStyleCnt="4">
        <dgm:presLayoutVars>
          <dgm:chMax val="1"/>
          <dgm:chPref val="1"/>
        </dgm:presLayoutVars>
      </dgm:prSet>
      <dgm:spPr/>
    </dgm:pt>
    <dgm:pt modelId="{9B03C1F2-E0DA-47F4-91A1-166465161DEB}" type="pres">
      <dgm:prSet presAssocID="{CBBCD867-87A6-4DD1-8B56-A637B3768AF9}" presName="sibTrans" presStyleLbl="sibTrans2D1" presStyleIdx="0" presStyleCnt="0"/>
      <dgm:spPr/>
    </dgm:pt>
    <dgm:pt modelId="{5BCFCED5-4DAF-488D-A63A-C14700164C74}" type="pres">
      <dgm:prSet presAssocID="{FBC254E9-431B-4393-8766-74B6646D9201}" presName="compNode" presStyleCnt="0"/>
      <dgm:spPr/>
    </dgm:pt>
    <dgm:pt modelId="{C78EA276-987A-45D8-8D58-FB2A5218FF5A}" type="pres">
      <dgm:prSet presAssocID="{FBC254E9-431B-4393-8766-74B6646D9201}" presName="iconBgRect" presStyleLbl="bgShp" presStyleIdx="2" presStyleCnt="4"/>
      <dgm:spPr/>
    </dgm:pt>
    <dgm:pt modelId="{F00BE993-483C-4D3F-A208-6B3A7B0460C9}" type="pres">
      <dgm:prSet presAssocID="{FBC254E9-431B-4393-8766-74B6646D92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26724C-E590-480D-BA10-35C235623C4B}" type="pres">
      <dgm:prSet presAssocID="{FBC254E9-431B-4393-8766-74B6646D9201}" presName="spaceRect" presStyleCnt="0"/>
      <dgm:spPr/>
    </dgm:pt>
    <dgm:pt modelId="{711993BA-E6B7-47A8-8025-E84C29506500}" type="pres">
      <dgm:prSet presAssocID="{FBC254E9-431B-4393-8766-74B6646D9201}" presName="textRect" presStyleLbl="revTx" presStyleIdx="2" presStyleCnt="4">
        <dgm:presLayoutVars>
          <dgm:chMax val="1"/>
          <dgm:chPref val="1"/>
        </dgm:presLayoutVars>
      </dgm:prSet>
      <dgm:spPr/>
    </dgm:pt>
    <dgm:pt modelId="{A0657E4E-575E-4395-B48F-8D7834C29E2E}" type="pres">
      <dgm:prSet presAssocID="{887C844E-38D3-4F1E-AB50-17C199EF94CF}" presName="sibTrans" presStyleLbl="sibTrans2D1" presStyleIdx="0" presStyleCnt="0"/>
      <dgm:spPr/>
    </dgm:pt>
    <dgm:pt modelId="{2CFF2C6F-1F50-4A48-9216-F7B17B6A8077}" type="pres">
      <dgm:prSet presAssocID="{60B68A29-E2E1-4FCF-887A-A747DB7DFD85}" presName="compNode" presStyleCnt="0"/>
      <dgm:spPr/>
    </dgm:pt>
    <dgm:pt modelId="{3A68ED37-249D-4F8B-B368-780F7D2F824C}" type="pres">
      <dgm:prSet presAssocID="{60B68A29-E2E1-4FCF-887A-A747DB7DFD85}" presName="iconBgRect" presStyleLbl="bgShp" presStyleIdx="3" presStyleCnt="4"/>
      <dgm:spPr/>
    </dgm:pt>
    <dgm:pt modelId="{84FFD566-F6E2-4B31-A8E1-9B24F4DBDA3B}" type="pres">
      <dgm:prSet presAssocID="{60B68A29-E2E1-4FCF-887A-A747DB7DF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54BC99-2548-423C-A5CE-04DE6211A6EF}" type="pres">
      <dgm:prSet presAssocID="{60B68A29-E2E1-4FCF-887A-A747DB7DFD85}" presName="spaceRect" presStyleCnt="0"/>
      <dgm:spPr/>
    </dgm:pt>
    <dgm:pt modelId="{81C441E7-C24E-4DE9-941A-DCCD3FD3D550}" type="pres">
      <dgm:prSet presAssocID="{60B68A29-E2E1-4FCF-887A-A747DB7DF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0F481A-6CD4-46A9-9653-30C54859BFE3}" type="presOf" srcId="{CBBCD867-87A6-4DD1-8B56-A637B3768AF9}" destId="{9B03C1F2-E0DA-47F4-91A1-166465161DEB}" srcOrd="0" destOrd="0" presId="urn:microsoft.com/office/officeart/2018/2/layout/IconCircleList"/>
    <dgm:cxn modelId="{D4592753-0C40-4C66-90FC-4A8F297CB4F5}" type="presOf" srcId="{FBC254E9-431B-4393-8766-74B6646D9201}" destId="{711993BA-E6B7-47A8-8025-E84C29506500}" srcOrd="0" destOrd="0" presId="urn:microsoft.com/office/officeart/2018/2/layout/IconCircleList"/>
    <dgm:cxn modelId="{9C7B8A92-579A-464B-86FF-1C9B459F4DFE}" type="presOf" srcId="{0E54AFD9-05F4-470F-960C-448FC5C459D3}" destId="{14C25FD5-6344-4A22-AFB0-9AEB4D1547AA}" srcOrd="0" destOrd="0" presId="urn:microsoft.com/office/officeart/2018/2/layout/IconCircleList"/>
    <dgm:cxn modelId="{0F5C6CA5-127E-4D2D-B8F3-3383099CC498}" srcId="{0E54AFD9-05F4-470F-960C-448FC5C459D3}" destId="{376494D7-3B24-42A8-94F6-0CEFEDD9E0C3}" srcOrd="0" destOrd="0" parTransId="{794B7B46-7FE1-479A-8769-ECED5E8A178D}" sibTransId="{657ECF66-6CC9-4158-ADC4-DB6852AB5385}"/>
    <dgm:cxn modelId="{846659A9-2BE9-494C-A0B8-4E4195BC92AB}" type="presOf" srcId="{60B68A29-E2E1-4FCF-887A-A747DB7DFD85}" destId="{81C441E7-C24E-4DE9-941A-DCCD3FD3D550}" srcOrd="0" destOrd="0" presId="urn:microsoft.com/office/officeart/2018/2/layout/IconCircleList"/>
    <dgm:cxn modelId="{D823D7AB-5D8E-42CE-9EE5-E7D59F275AB9}" type="presOf" srcId="{376494D7-3B24-42A8-94F6-0CEFEDD9E0C3}" destId="{C247BD23-85A1-4EB6-9BF0-950BCB4CA206}" srcOrd="0" destOrd="0" presId="urn:microsoft.com/office/officeart/2018/2/layout/IconCircleList"/>
    <dgm:cxn modelId="{7107FEBB-B7E6-42F0-9DDA-20F8B14BCC24}" type="presOf" srcId="{9F235DEE-6186-498A-B466-1C1B27EAF503}" destId="{A04DCBD6-0A4C-4B14-9D6B-8F0E0A703A9B}" srcOrd="0" destOrd="0" presId="urn:microsoft.com/office/officeart/2018/2/layout/IconCircleList"/>
    <dgm:cxn modelId="{04616CD4-9502-4875-81BD-50643335FAE0}" srcId="{0E54AFD9-05F4-470F-960C-448FC5C459D3}" destId="{FBC254E9-431B-4393-8766-74B6646D9201}" srcOrd="2" destOrd="0" parTransId="{6F297852-59E8-44A7-B4B4-15711ACDD031}" sibTransId="{887C844E-38D3-4F1E-AB50-17C199EF94CF}"/>
    <dgm:cxn modelId="{904C05DE-0A94-4378-83E9-E27ADCCE8FA1}" type="presOf" srcId="{657ECF66-6CC9-4158-ADC4-DB6852AB5385}" destId="{513D5CB2-A41C-48C0-BB3E-17700350C06D}" srcOrd="0" destOrd="0" presId="urn:microsoft.com/office/officeart/2018/2/layout/IconCircleList"/>
    <dgm:cxn modelId="{3294B3EB-DBF0-4B5E-B62B-AF525881BB51}" srcId="{0E54AFD9-05F4-470F-960C-448FC5C459D3}" destId="{9F235DEE-6186-498A-B466-1C1B27EAF503}" srcOrd="1" destOrd="0" parTransId="{1E2EE96F-5BA9-42F1-A163-782BE3F54A39}" sibTransId="{CBBCD867-87A6-4DD1-8B56-A637B3768AF9}"/>
    <dgm:cxn modelId="{F65CCAF1-EA36-4964-BC8C-890E6B3BC829}" type="presOf" srcId="{887C844E-38D3-4F1E-AB50-17C199EF94CF}" destId="{A0657E4E-575E-4395-B48F-8D7834C29E2E}" srcOrd="0" destOrd="0" presId="urn:microsoft.com/office/officeart/2018/2/layout/IconCircleList"/>
    <dgm:cxn modelId="{6A5936F7-9C29-4139-8576-E9A9AA1296CE}" srcId="{0E54AFD9-05F4-470F-960C-448FC5C459D3}" destId="{60B68A29-E2E1-4FCF-887A-A747DB7DFD85}" srcOrd="3" destOrd="0" parTransId="{67CA541E-9575-4874-A53C-58A941BC55DF}" sibTransId="{EF7A4F40-B9E3-4FBB-981B-77919DDFDB21}"/>
    <dgm:cxn modelId="{7D46F0FB-25E4-40E9-82D5-454C40D9ABA4}" type="presParOf" srcId="{14C25FD5-6344-4A22-AFB0-9AEB4D1547AA}" destId="{E7E6E290-D016-41A0-B730-27906EE5DE01}" srcOrd="0" destOrd="0" presId="urn:microsoft.com/office/officeart/2018/2/layout/IconCircleList"/>
    <dgm:cxn modelId="{66038B4B-0E7A-4A64-B89C-DCB34E770CD0}" type="presParOf" srcId="{E7E6E290-D016-41A0-B730-27906EE5DE01}" destId="{5581F7FF-E7FD-41DD-A2C3-E17C0A2FE2AE}" srcOrd="0" destOrd="0" presId="urn:microsoft.com/office/officeart/2018/2/layout/IconCircleList"/>
    <dgm:cxn modelId="{304C7A84-57D2-4A3A-9EF3-182B936B22F8}" type="presParOf" srcId="{5581F7FF-E7FD-41DD-A2C3-E17C0A2FE2AE}" destId="{69AF74B9-17ED-4FA8-9E5E-078D5EEBDC0B}" srcOrd="0" destOrd="0" presId="urn:microsoft.com/office/officeart/2018/2/layout/IconCircleList"/>
    <dgm:cxn modelId="{E3F2B9FF-21B6-481C-89AC-4991E4DA221E}" type="presParOf" srcId="{5581F7FF-E7FD-41DD-A2C3-E17C0A2FE2AE}" destId="{D7825173-4310-47E0-A7F8-8792E1F1D447}" srcOrd="1" destOrd="0" presId="urn:microsoft.com/office/officeart/2018/2/layout/IconCircleList"/>
    <dgm:cxn modelId="{79770FE9-882A-4063-BDC1-7D41FB6DB8CC}" type="presParOf" srcId="{5581F7FF-E7FD-41DD-A2C3-E17C0A2FE2AE}" destId="{68539094-4830-4E57-A9BB-46CDC95172A0}" srcOrd="2" destOrd="0" presId="urn:microsoft.com/office/officeart/2018/2/layout/IconCircleList"/>
    <dgm:cxn modelId="{E972EA73-10A3-4946-98BB-6505865A047E}" type="presParOf" srcId="{5581F7FF-E7FD-41DD-A2C3-E17C0A2FE2AE}" destId="{C247BD23-85A1-4EB6-9BF0-950BCB4CA206}" srcOrd="3" destOrd="0" presId="urn:microsoft.com/office/officeart/2018/2/layout/IconCircleList"/>
    <dgm:cxn modelId="{4B74F5D4-1143-45E4-97EC-F001B7621AA3}" type="presParOf" srcId="{E7E6E290-D016-41A0-B730-27906EE5DE01}" destId="{513D5CB2-A41C-48C0-BB3E-17700350C06D}" srcOrd="1" destOrd="0" presId="urn:microsoft.com/office/officeart/2018/2/layout/IconCircleList"/>
    <dgm:cxn modelId="{3E7939EE-D446-4E83-A30C-2AD3872E22A0}" type="presParOf" srcId="{E7E6E290-D016-41A0-B730-27906EE5DE01}" destId="{C8A5D7DD-33CF-429C-A908-C703D0053E60}" srcOrd="2" destOrd="0" presId="urn:microsoft.com/office/officeart/2018/2/layout/IconCircleList"/>
    <dgm:cxn modelId="{BE182385-627B-48AC-9DA0-02D4691DB812}" type="presParOf" srcId="{C8A5D7DD-33CF-429C-A908-C703D0053E60}" destId="{86F9B8BC-49A8-4999-87FB-EEF88DDB9D81}" srcOrd="0" destOrd="0" presId="urn:microsoft.com/office/officeart/2018/2/layout/IconCircleList"/>
    <dgm:cxn modelId="{6B0741EC-79AC-43D2-B08E-C1B0E31D32B0}" type="presParOf" srcId="{C8A5D7DD-33CF-429C-A908-C703D0053E60}" destId="{70E9F208-8167-43F7-8531-AE3BCF1169C1}" srcOrd="1" destOrd="0" presId="urn:microsoft.com/office/officeart/2018/2/layout/IconCircleList"/>
    <dgm:cxn modelId="{008E333E-27AB-408D-B3BE-E9FCECCE8C83}" type="presParOf" srcId="{C8A5D7DD-33CF-429C-A908-C703D0053E60}" destId="{08B927E4-A5FD-41C0-BE11-69731EEA1A5B}" srcOrd="2" destOrd="0" presId="urn:microsoft.com/office/officeart/2018/2/layout/IconCircleList"/>
    <dgm:cxn modelId="{0685B06B-9A62-46F2-BD6D-57B49379F5F1}" type="presParOf" srcId="{C8A5D7DD-33CF-429C-A908-C703D0053E60}" destId="{A04DCBD6-0A4C-4B14-9D6B-8F0E0A703A9B}" srcOrd="3" destOrd="0" presId="urn:microsoft.com/office/officeart/2018/2/layout/IconCircleList"/>
    <dgm:cxn modelId="{42B25CA9-00DB-41B9-BC8D-81FA6D89C717}" type="presParOf" srcId="{E7E6E290-D016-41A0-B730-27906EE5DE01}" destId="{9B03C1F2-E0DA-47F4-91A1-166465161DEB}" srcOrd="3" destOrd="0" presId="urn:microsoft.com/office/officeart/2018/2/layout/IconCircleList"/>
    <dgm:cxn modelId="{2B617691-2F22-4D01-91C0-9F229286620B}" type="presParOf" srcId="{E7E6E290-D016-41A0-B730-27906EE5DE01}" destId="{5BCFCED5-4DAF-488D-A63A-C14700164C74}" srcOrd="4" destOrd="0" presId="urn:microsoft.com/office/officeart/2018/2/layout/IconCircleList"/>
    <dgm:cxn modelId="{27AF75CA-0FB0-4F53-9424-F3AA45CA6ED7}" type="presParOf" srcId="{5BCFCED5-4DAF-488D-A63A-C14700164C74}" destId="{C78EA276-987A-45D8-8D58-FB2A5218FF5A}" srcOrd="0" destOrd="0" presId="urn:microsoft.com/office/officeart/2018/2/layout/IconCircleList"/>
    <dgm:cxn modelId="{4A571FF3-3F10-4303-9C2E-20AE5EC4242E}" type="presParOf" srcId="{5BCFCED5-4DAF-488D-A63A-C14700164C74}" destId="{F00BE993-483C-4D3F-A208-6B3A7B0460C9}" srcOrd="1" destOrd="0" presId="urn:microsoft.com/office/officeart/2018/2/layout/IconCircleList"/>
    <dgm:cxn modelId="{062616C5-43E4-4E3A-894D-233642862E5A}" type="presParOf" srcId="{5BCFCED5-4DAF-488D-A63A-C14700164C74}" destId="{C626724C-E590-480D-BA10-35C235623C4B}" srcOrd="2" destOrd="0" presId="urn:microsoft.com/office/officeart/2018/2/layout/IconCircleList"/>
    <dgm:cxn modelId="{3AC6F1EE-F558-4129-BC01-313748A09595}" type="presParOf" srcId="{5BCFCED5-4DAF-488D-A63A-C14700164C74}" destId="{711993BA-E6B7-47A8-8025-E84C29506500}" srcOrd="3" destOrd="0" presId="urn:microsoft.com/office/officeart/2018/2/layout/IconCircleList"/>
    <dgm:cxn modelId="{13171A96-906F-4020-B7F4-CA7DC5D69803}" type="presParOf" srcId="{E7E6E290-D016-41A0-B730-27906EE5DE01}" destId="{A0657E4E-575E-4395-B48F-8D7834C29E2E}" srcOrd="5" destOrd="0" presId="urn:microsoft.com/office/officeart/2018/2/layout/IconCircleList"/>
    <dgm:cxn modelId="{057FB596-30B1-48E7-AA3B-D451921C75E0}" type="presParOf" srcId="{E7E6E290-D016-41A0-B730-27906EE5DE01}" destId="{2CFF2C6F-1F50-4A48-9216-F7B17B6A8077}" srcOrd="6" destOrd="0" presId="urn:microsoft.com/office/officeart/2018/2/layout/IconCircleList"/>
    <dgm:cxn modelId="{1D212D95-0435-4109-9A6A-1112B21F6ADB}" type="presParOf" srcId="{2CFF2C6F-1F50-4A48-9216-F7B17B6A8077}" destId="{3A68ED37-249D-4F8B-B368-780F7D2F824C}" srcOrd="0" destOrd="0" presId="urn:microsoft.com/office/officeart/2018/2/layout/IconCircleList"/>
    <dgm:cxn modelId="{19D5D843-9713-4120-B619-B70400D34167}" type="presParOf" srcId="{2CFF2C6F-1F50-4A48-9216-F7B17B6A8077}" destId="{84FFD566-F6E2-4B31-A8E1-9B24F4DBDA3B}" srcOrd="1" destOrd="0" presId="urn:microsoft.com/office/officeart/2018/2/layout/IconCircleList"/>
    <dgm:cxn modelId="{591A4723-5178-4A7E-A512-EBDF17EAFE23}" type="presParOf" srcId="{2CFF2C6F-1F50-4A48-9216-F7B17B6A8077}" destId="{9A54BC99-2548-423C-A5CE-04DE6211A6EF}" srcOrd="2" destOrd="0" presId="urn:microsoft.com/office/officeart/2018/2/layout/IconCircleList"/>
    <dgm:cxn modelId="{ADEC3D52-5947-4981-B237-8C42614C0697}" type="presParOf" srcId="{2CFF2C6F-1F50-4A48-9216-F7B17B6A8077}" destId="{81C441E7-C24E-4DE9-941A-DCCD3FD3D5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3C58FB-3545-4751-925E-1D5921DE95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C6144-FDFB-476A-9A5A-7A5C339F6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Galaxy Project: Web-based analysis platform</a:t>
          </a:r>
        </a:p>
      </dgm:t>
    </dgm:pt>
    <dgm:pt modelId="{5F21F673-9A6D-4C5C-905B-805E26FF870B}" type="parTrans" cxnId="{49518CE8-1D33-4B4B-800D-407EE36B785D}">
      <dgm:prSet/>
      <dgm:spPr/>
      <dgm:t>
        <a:bodyPr/>
        <a:lstStyle/>
        <a:p>
          <a:endParaRPr lang="en-US"/>
        </a:p>
      </dgm:t>
    </dgm:pt>
    <dgm:pt modelId="{9548C7FC-B16A-465F-BDAD-7F0956B2DE0B}" type="sibTrans" cxnId="{49518CE8-1D33-4B4B-800D-407EE36B785D}">
      <dgm:prSet/>
      <dgm:spPr/>
      <dgm:t>
        <a:bodyPr/>
        <a:lstStyle/>
        <a:p>
          <a:endParaRPr lang="en-US"/>
        </a:p>
      </dgm:t>
    </dgm:pt>
    <dgm:pt modelId="{6CD4241E-839B-4E87-BDAF-8F98AAA0E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Seven Bridges: Bioinformatics workflow platform</a:t>
          </a:r>
        </a:p>
      </dgm:t>
    </dgm:pt>
    <dgm:pt modelId="{BF192B35-740D-4D7A-80BB-2F9F2E4EFF55}" type="parTrans" cxnId="{4D611EB2-DF35-4AA0-BFAE-69222738F3B7}">
      <dgm:prSet/>
      <dgm:spPr/>
      <dgm:t>
        <a:bodyPr/>
        <a:lstStyle/>
        <a:p>
          <a:endParaRPr lang="en-US"/>
        </a:p>
      </dgm:t>
    </dgm:pt>
    <dgm:pt modelId="{656B6F38-366A-4F90-9536-EEA481CF7C7B}" type="sibTrans" cxnId="{4D611EB2-DF35-4AA0-BFAE-69222738F3B7}">
      <dgm:prSet/>
      <dgm:spPr/>
      <dgm:t>
        <a:bodyPr/>
        <a:lstStyle/>
        <a:p>
          <a:endParaRPr lang="en-US"/>
        </a:p>
      </dgm:t>
    </dgm:pt>
    <dgm:pt modelId="{E94A8241-DB47-4952-9BCD-A87BF7A1E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DNAnexus: Secure genomics cloud platform</a:t>
          </a:r>
        </a:p>
      </dgm:t>
    </dgm:pt>
    <dgm:pt modelId="{D487B174-8290-458D-AFF8-66515856A435}" type="parTrans" cxnId="{CB939857-F890-4296-95AD-DC0C92A675B3}">
      <dgm:prSet/>
      <dgm:spPr/>
      <dgm:t>
        <a:bodyPr/>
        <a:lstStyle/>
        <a:p>
          <a:endParaRPr lang="en-US"/>
        </a:p>
      </dgm:t>
    </dgm:pt>
    <dgm:pt modelId="{EBC3A6DD-91F8-423A-B36B-A9AAED4BC3D5}" type="sibTrans" cxnId="{CB939857-F890-4296-95AD-DC0C92A675B3}">
      <dgm:prSet/>
      <dgm:spPr/>
      <dgm:t>
        <a:bodyPr/>
        <a:lstStyle/>
        <a:p>
          <a:endParaRPr lang="en-US"/>
        </a:p>
      </dgm:t>
    </dgm:pt>
    <dgm:pt modelId="{95B5ED4E-B63A-4733-9D39-248C2123E8C4}" type="pres">
      <dgm:prSet presAssocID="{833C58FB-3545-4751-925E-1D5921DE95E7}" presName="root" presStyleCnt="0">
        <dgm:presLayoutVars>
          <dgm:dir/>
          <dgm:resizeHandles val="exact"/>
        </dgm:presLayoutVars>
      </dgm:prSet>
      <dgm:spPr/>
    </dgm:pt>
    <dgm:pt modelId="{3804F18F-14B3-4184-9262-43F9CC59B953}" type="pres">
      <dgm:prSet presAssocID="{239C6144-FDFB-476A-9A5A-7A5C339F69E2}" presName="compNode" presStyleCnt="0"/>
      <dgm:spPr/>
    </dgm:pt>
    <dgm:pt modelId="{784CEE3B-33ED-4507-BAA5-94C54B744A50}" type="pres">
      <dgm:prSet presAssocID="{239C6144-FDFB-476A-9A5A-7A5C339F69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DE09393B-E244-4A58-B0E0-D23DD441A39E}" type="pres">
      <dgm:prSet presAssocID="{239C6144-FDFB-476A-9A5A-7A5C339F69E2}" presName="spaceRect" presStyleCnt="0"/>
      <dgm:spPr/>
    </dgm:pt>
    <dgm:pt modelId="{B8A4C379-4791-45C5-8D0A-5ED57AEBD707}" type="pres">
      <dgm:prSet presAssocID="{239C6144-FDFB-476A-9A5A-7A5C339F69E2}" presName="textRect" presStyleLbl="revTx" presStyleIdx="0" presStyleCnt="3">
        <dgm:presLayoutVars>
          <dgm:chMax val="1"/>
          <dgm:chPref val="1"/>
        </dgm:presLayoutVars>
      </dgm:prSet>
      <dgm:spPr/>
    </dgm:pt>
    <dgm:pt modelId="{A2F0FA7C-4E69-4864-9090-38225588F995}" type="pres">
      <dgm:prSet presAssocID="{9548C7FC-B16A-465F-BDAD-7F0956B2DE0B}" presName="sibTrans" presStyleCnt="0"/>
      <dgm:spPr/>
    </dgm:pt>
    <dgm:pt modelId="{30EE4573-1719-4A05-8BE6-959B90FA2386}" type="pres">
      <dgm:prSet presAssocID="{6CD4241E-839B-4E87-BDAF-8F98AAA0E6CA}" presName="compNode" presStyleCnt="0"/>
      <dgm:spPr/>
    </dgm:pt>
    <dgm:pt modelId="{D0981D4C-1E3A-4868-AE56-E71FD7E817B1}" type="pres">
      <dgm:prSet presAssocID="{6CD4241E-839B-4E87-BDAF-8F98AAA0E6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EAE7D02-50D7-4A55-9A5C-7379F63BB2C2}" type="pres">
      <dgm:prSet presAssocID="{6CD4241E-839B-4E87-BDAF-8F98AAA0E6CA}" presName="spaceRect" presStyleCnt="0"/>
      <dgm:spPr/>
    </dgm:pt>
    <dgm:pt modelId="{D77E206C-58CA-4854-A890-3552DE263037}" type="pres">
      <dgm:prSet presAssocID="{6CD4241E-839B-4E87-BDAF-8F98AAA0E6CA}" presName="textRect" presStyleLbl="revTx" presStyleIdx="1" presStyleCnt="3">
        <dgm:presLayoutVars>
          <dgm:chMax val="1"/>
          <dgm:chPref val="1"/>
        </dgm:presLayoutVars>
      </dgm:prSet>
      <dgm:spPr/>
    </dgm:pt>
    <dgm:pt modelId="{E2960AE1-9BC9-48DF-A07F-FD1A7A25FEC5}" type="pres">
      <dgm:prSet presAssocID="{656B6F38-366A-4F90-9536-EEA481CF7C7B}" presName="sibTrans" presStyleCnt="0"/>
      <dgm:spPr/>
    </dgm:pt>
    <dgm:pt modelId="{E07B30AE-A764-4083-9CAF-60ADFE7816F6}" type="pres">
      <dgm:prSet presAssocID="{E94A8241-DB47-4952-9BCD-A87BF7A1E5B4}" presName="compNode" presStyleCnt="0"/>
      <dgm:spPr/>
    </dgm:pt>
    <dgm:pt modelId="{26A27521-1274-4EDC-B092-24B4DB172531}" type="pres">
      <dgm:prSet presAssocID="{E94A8241-DB47-4952-9BCD-A87BF7A1E5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3C721B-D8B6-4606-B955-7876D3762281}" type="pres">
      <dgm:prSet presAssocID="{E94A8241-DB47-4952-9BCD-A87BF7A1E5B4}" presName="spaceRect" presStyleCnt="0"/>
      <dgm:spPr/>
    </dgm:pt>
    <dgm:pt modelId="{C338E48C-C33D-4DDA-8A5C-A917BCDC012E}" type="pres">
      <dgm:prSet presAssocID="{E94A8241-DB47-4952-9BCD-A87BF7A1E5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26E802-449D-476B-BE22-A84EEE87869B}" type="presOf" srcId="{239C6144-FDFB-476A-9A5A-7A5C339F69E2}" destId="{B8A4C379-4791-45C5-8D0A-5ED57AEBD707}" srcOrd="0" destOrd="0" presId="urn:microsoft.com/office/officeart/2018/2/layout/IconLabelList"/>
    <dgm:cxn modelId="{8543421D-4C71-4A71-A7DA-76D133979B2A}" type="presOf" srcId="{E94A8241-DB47-4952-9BCD-A87BF7A1E5B4}" destId="{C338E48C-C33D-4DDA-8A5C-A917BCDC012E}" srcOrd="0" destOrd="0" presId="urn:microsoft.com/office/officeart/2018/2/layout/IconLabelList"/>
    <dgm:cxn modelId="{CB939857-F890-4296-95AD-DC0C92A675B3}" srcId="{833C58FB-3545-4751-925E-1D5921DE95E7}" destId="{E94A8241-DB47-4952-9BCD-A87BF7A1E5B4}" srcOrd="2" destOrd="0" parTransId="{D487B174-8290-458D-AFF8-66515856A435}" sibTransId="{EBC3A6DD-91F8-423A-B36B-A9AAED4BC3D5}"/>
    <dgm:cxn modelId="{98719461-AA9D-477A-AF6D-C8756A4C64F1}" type="presOf" srcId="{833C58FB-3545-4751-925E-1D5921DE95E7}" destId="{95B5ED4E-B63A-4733-9D39-248C2123E8C4}" srcOrd="0" destOrd="0" presId="urn:microsoft.com/office/officeart/2018/2/layout/IconLabelList"/>
    <dgm:cxn modelId="{A1DF3780-3821-4375-8FDF-55448F116D9E}" type="presOf" srcId="{6CD4241E-839B-4E87-BDAF-8F98AAA0E6CA}" destId="{D77E206C-58CA-4854-A890-3552DE263037}" srcOrd="0" destOrd="0" presId="urn:microsoft.com/office/officeart/2018/2/layout/IconLabelList"/>
    <dgm:cxn modelId="{4D611EB2-DF35-4AA0-BFAE-69222738F3B7}" srcId="{833C58FB-3545-4751-925E-1D5921DE95E7}" destId="{6CD4241E-839B-4E87-BDAF-8F98AAA0E6CA}" srcOrd="1" destOrd="0" parTransId="{BF192B35-740D-4D7A-80BB-2F9F2E4EFF55}" sibTransId="{656B6F38-366A-4F90-9536-EEA481CF7C7B}"/>
    <dgm:cxn modelId="{49518CE8-1D33-4B4B-800D-407EE36B785D}" srcId="{833C58FB-3545-4751-925E-1D5921DE95E7}" destId="{239C6144-FDFB-476A-9A5A-7A5C339F69E2}" srcOrd="0" destOrd="0" parTransId="{5F21F673-9A6D-4C5C-905B-805E26FF870B}" sibTransId="{9548C7FC-B16A-465F-BDAD-7F0956B2DE0B}"/>
    <dgm:cxn modelId="{CECB0FF4-92C1-4304-8B5B-912EF87FE0EA}" type="presParOf" srcId="{95B5ED4E-B63A-4733-9D39-248C2123E8C4}" destId="{3804F18F-14B3-4184-9262-43F9CC59B953}" srcOrd="0" destOrd="0" presId="urn:microsoft.com/office/officeart/2018/2/layout/IconLabelList"/>
    <dgm:cxn modelId="{5E441E37-9C05-42DD-8708-8D128E5FA830}" type="presParOf" srcId="{3804F18F-14B3-4184-9262-43F9CC59B953}" destId="{784CEE3B-33ED-4507-BAA5-94C54B744A50}" srcOrd="0" destOrd="0" presId="urn:microsoft.com/office/officeart/2018/2/layout/IconLabelList"/>
    <dgm:cxn modelId="{13328639-00F6-4307-8312-AF3795C59E4A}" type="presParOf" srcId="{3804F18F-14B3-4184-9262-43F9CC59B953}" destId="{DE09393B-E244-4A58-B0E0-D23DD441A39E}" srcOrd="1" destOrd="0" presId="urn:microsoft.com/office/officeart/2018/2/layout/IconLabelList"/>
    <dgm:cxn modelId="{DC4F7A8B-E411-408C-9CD6-57C8A977145D}" type="presParOf" srcId="{3804F18F-14B3-4184-9262-43F9CC59B953}" destId="{B8A4C379-4791-45C5-8D0A-5ED57AEBD707}" srcOrd="2" destOrd="0" presId="urn:microsoft.com/office/officeart/2018/2/layout/IconLabelList"/>
    <dgm:cxn modelId="{5BCA7F72-5775-4E5C-A4FC-3C8FA2204C4F}" type="presParOf" srcId="{95B5ED4E-B63A-4733-9D39-248C2123E8C4}" destId="{A2F0FA7C-4E69-4864-9090-38225588F995}" srcOrd="1" destOrd="0" presId="urn:microsoft.com/office/officeart/2018/2/layout/IconLabelList"/>
    <dgm:cxn modelId="{E2E5553B-ED44-4030-BA81-CA9ABBDEDC99}" type="presParOf" srcId="{95B5ED4E-B63A-4733-9D39-248C2123E8C4}" destId="{30EE4573-1719-4A05-8BE6-959B90FA2386}" srcOrd="2" destOrd="0" presId="urn:microsoft.com/office/officeart/2018/2/layout/IconLabelList"/>
    <dgm:cxn modelId="{6CEDA33D-0FB2-45D0-8AD1-A9C59BD128A6}" type="presParOf" srcId="{30EE4573-1719-4A05-8BE6-959B90FA2386}" destId="{D0981D4C-1E3A-4868-AE56-E71FD7E817B1}" srcOrd="0" destOrd="0" presId="urn:microsoft.com/office/officeart/2018/2/layout/IconLabelList"/>
    <dgm:cxn modelId="{B14FAFFD-0976-4D33-8DEA-CD21142EBD40}" type="presParOf" srcId="{30EE4573-1719-4A05-8BE6-959B90FA2386}" destId="{9EAE7D02-50D7-4A55-9A5C-7379F63BB2C2}" srcOrd="1" destOrd="0" presId="urn:microsoft.com/office/officeart/2018/2/layout/IconLabelList"/>
    <dgm:cxn modelId="{9E265516-15A9-4427-96A3-76945DD4E4DB}" type="presParOf" srcId="{30EE4573-1719-4A05-8BE6-959B90FA2386}" destId="{D77E206C-58CA-4854-A890-3552DE263037}" srcOrd="2" destOrd="0" presId="urn:microsoft.com/office/officeart/2018/2/layout/IconLabelList"/>
    <dgm:cxn modelId="{EEB1CA7F-9163-4269-935F-A4B3FCF5ED8D}" type="presParOf" srcId="{95B5ED4E-B63A-4733-9D39-248C2123E8C4}" destId="{E2960AE1-9BC9-48DF-A07F-FD1A7A25FEC5}" srcOrd="3" destOrd="0" presId="urn:microsoft.com/office/officeart/2018/2/layout/IconLabelList"/>
    <dgm:cxn modelId="{5A1B7127-7CCC-4693-9039-1745F0E6BF93}" type="presParOf" srcId="{95B5ED4E-B63A-4733-9D39-248C2123E8C4}" destId="{E07B30AE-A764-4083-9CAF-60ADFE7816F6}" srcOrd="4" destOrd="0" presId="urn:microsoft.com/office/officeart/2018/2/layout/IconLabelList"/>
    <dgm:cxn modelId="{6A226DC8-A2FD-4C43-B6AC-C9400C1A0408}" type="presParOf" srcId="{E07B30AE-A764-4083-9CAF-60ADFE7816F6}" destId="{26A27521-1274-4EDC-B092-24B4DB172531}" srcOrd="0" destOrd="0" presId="urn:microsoft.com/office/officeart/2018/2/layout/IconLabelList"/>
    <dgm:cxn modelId="{8C6D9B5E-CCB6-4A32-92F6-1E7AED8EC8B6}" type="presParOf" srcId="{E07B30AE-A764-4083-9CAF-60ADFE7816F6}" destId="{A83C721B-D8B6-4606-B955-7876D3762281}" srcOrd="1" destOrd="0" presId="urn:microsoft.com/office/officeart/2018/2/layout/IconLabelList"/>
    <dgm:cxn modelId="{CC91C1B5-CAC3-4ABD-BF2A-7A1B516DBA87}" type="presParOf" srcId="{E07B30AE-A764-4083-9CAF-60ADFE7816F6}" destId="{C338E48C-C33D-4DDA-8A5C-A917BCDC01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08E718-37FA-4D02-8F78-E007F1DE97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D63C7-DA7F-4B72-8EB2-7B4CAF60BF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Why Every Researcher Needs Git</a:t>
          </a:r>
        </a:p>
      </dgm:t>
    </dgm:pt>
    <dgm:pt modelId="{3A9E21F8-36C8-4321-80E3-1145A82C3ED4}" type="parTrans" cxnId="{8A8041A4-8CDF-4AD0-89F6-BE0BB72F842D}">
      <dgm:prSet/>
      <dgm:spPr/>
      <dgm:t>
        <a:bodyPr/>
        <a:lstStyle/>
        <a:p>
          <a:endParaRPr lang="en-US"/>
        </a:p>
      </dgm:t>
    </dgm:pt>
    <dgm:pt modelId="{8DA18ADF-6C4B-47E9-A853-3CFCE45169DD}" type="sibTrans" cxnId="{8A8041A4-8CDF-4AD0-89F6-BE0BB72F842D}">
      <dgm:prSet/>
      <dgm:spPr/>
      <dgm:t>
        <a:bodyPr/>
        <a:lstStyle/>
        <a:p>
          <a:endParaRPr lang="en-US"/>
        </a:p>
      </dgm:t>
    </dgm:pt>
    <dgm:pt modelId="{B8E04962-7703-4B32-9C8E-90474F21FB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Research Challenges Without Version Control:</a:t>
          </a:r>
        </a:p>
      </dgm:t>
    </dgm:pt>
    <dgm:pt modelId="{F47F237A-277D-4A05-871B-A6A14988826C}" type="parTrans" cxnId="{5E975A06-0162-4014-9972-0987DA77352E}">
      <dgm:prSet/>
      <dgm:spPr/>
      <dgm:t>
        <a:bodyPr/>
        <a:lstStyle/>
        <a:p>
          <a:endParaRPr lang="en-US"/>
        </a:p>
      </dgm:t>
    </dgm:pt>
    <dgm:pt modelId="{FB3A819C-143E-48F6-A7D2-ED08FF0F13AB}" type="sibTrans" cxnId="{5E975A06-0162-4014-9972-0987DA77352E}">
      <dgm:prSet/>
      <dgm:spPr/>
      <dgm:t>
        <a:bodyPr/>
        <a:lstStyle/>
        <a:p>
          <a:endParaRPr lang="en-US"/>
        </a:p>
      </dgm:t>
    </dgm:pt>
    <dgm:pt modelId="{48541181-FF83-406F-AEA8-AEB82BB0E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script versions: analysis_v1.py, analysis_final_FINAL.py</a:t>
          </a:r>
        </a:p>
      </dgm:t>
    </dgm:pt>
    <dgm:pt modelId="{D79A9EDB-A62E-4BAC-A1BA-2739AB38271E}" type="parTrans" cxnId="{A3231B6F-D9C6-4641-B202-AD3FC0C38187}">
      <dgm:prSet/>
      <dgm:spPr/>
      <dgm:t>
        <a:bodyPr/>
        <a:lstStyle/>
        <a:p>
          <a:endParaRPr lang="en-US"/>
        </a:p>
      </dgm:t>
    </dgm:pt>
    <dgm:pt modelId="{68395514-B183-461A-9B19-F3EE15E98578}" type="sibTrans" cxnId="{A3231B6F-D9C6-4641-B202-AD3FC0C38187}">
      <dgm:prSet/>
      <dgm:spPr/>
      <dgm:t>
        <a:bodyPr/>
        <a:lstStyle/>
        <a:p>
          <a:endParaRPr lang="en-US"/>
        </a:p>
      </dgm:t>
    </dgm:pt>
    <dgm:pt modelId="{68972447-584D-4A2D-B301-A93107F50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difficulties</a:t>
          </a:r>
        </a:p>
      </dgm:t>
    </dgm:pt>
    <dgm:pt modelId="{9F6B414F-BB96-48D6-9AC7-710E68960034}" type="parTrans" cxnId="{24053A58-0B2A-4CA6-9957-AC12443C64E6}">
      <dgm:prSet/>
      <dgm:spPr/>
      <dgm:t>
        <a:bodyPr/>
        <a:lstStyle/>
        <a:p>
          <a:endParaRPr lang="en-US"/>
        </a:p>
      </dgm:t>
    </dgm:pt>
    <dgm:pt modelId="{04A63F50-3D48-41DB-BA6C-81B41B2F3956}" type="sibTrans" cxnId="{24053A58-0B2A-4CA6-9957-AC12443C64E6}">
      <dgm:prSet/>
      <dgm:spPr/>
      <dgm:t>
        <a:bodyPr/>
        <a:lstStyle/>
        <a:p>
          <a:endParaRPr lang="en-US"/>
        </a:p>
      </dgm:t>
    </dgm:pt>
    <dgm:pt modelId="{0F6882BE-C257-4754-B761-94D64D0AD9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Lost work due to overwrites</a:t>
          </a:r>
        </a:p>
      </dgm:t>
    </dgm:pt>
    <dgm:pt modelId="{F38E1D0D-D57A-4F96-B468-47268C690551}" type="parTrans" cxnId="{9BC31BAA-135C-4572-B010-9082BF1A8D0F}">
      <dgm:prSet/>
      <dgm:spPr/>
      <dgm:t>
        <a:bodyPr/>
        <a:lstStyle/>
        <a:p>
          <a:endParaRPr lang="en-US"/>
        </a:p>
      </dgm:t>
    </dgm:pt>
    <dgm:pt modelId="{76901E70-2177-4CB6-BC1D-4AAACD71262A}" type="sibTrans" cxnId="{9BC31BAA-135C-4572-B010-9082BF1A8D0F}">
      <dgm:prSet/>
      <dgm:spPr/>
      <dgm:t>
        <a:bodyPr/>
        <a:lstStyle/>
        <a:p>
          <a:endParaRPr lang="en-US"/>
        </a:p>
      </dgm:t>
    </dgm:pt>
    <dgm:pt modelId="{34646565-351A-4CCF-B731-9E5305CAF7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Unable to reproduce previous results</a:t>
          </a:r>
        </a:p>
      </dgm:t>
    </dgm:pt>
    <dgm:pt modelId="{60AFAEB4-D353-4E4B-84B2-CB5017370024}" type="parTrans" cxnId="{3798DEE8-52C2-4A81-A3F7-FE441E1F72F3}">
      <dgm:prSet/>
      <dgm:spPr/>
      <dgm:t>
        <a:bodyPr/>
        <a:lstStyle/>
        <a:p>
          <a:endParaRPr lang="en-US"/>
        </a:p>
      </dgm:t>
    </dgm:pt>
    <dgm:pt modelId="{33FC8654-9129-4B2D-93FD-F83190E2D658}" type="sibTrans" cxnId="{3798DEE8-52C2-4A81-A3F7-FE441E1F72F3}">
      <dgm:prSet/>
      <dgm:spPr/>
      <dgm:t>
        <a:bodyPr/>
        <a:lstStyle/>
        <a:p>
          <a:endParaRPr lang="en-US"/>
        </a:p>
      </dgm:t>
    </dgm:pt>
    <dgm:pt modelId="{E89B1F3C-503D-4043-A8FE-BA353B103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change tracking or blame assignment</a:t>
          </a:r>
        </a:p>
      </dgm:t>
    </dgm:pt>
    <dgm:pt modelId="{271A4C96-CF84-4DEC-8C05-879D77027243}" type="parTrans" cxnId="{094F7328-52FD-4784-AA83-364751A8BFD5}">
      <dgm:prSet/>
      <dgm:spPr/>
      <dgm:t>
        <a:bodyPr/>
        <a:lstStyle/>
        <a:p>
          <a:endParaRPr lang="en-US"/>
        </a:p>
      </dgm:t>
    </dgm:pt>
    <dgm:pt modelId="{904306D7-C56D-4D90-A7B3-A09BA12484A8}" type="sibTrans" cxnId="{094F7328-52FD-4784-AA83-364751A8BFD5}">
      <dgm:prSet/>
      <dgm:spPr/>
      <dgm:t>
        <a:bodyPr/>
        <a:lstStyle/>
        <a:p>
          <a:endParaRPr lang="en-US"/>
        </a:p>
      </dgm:t>
    </dgm:pt>
    <dgm:pt modelId="{2717621A-8C08-43BF-BF0D-7F14606F1E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Version Control Benefits:</a:t>
          </a:r>
        </a:p>
      </dgm:t>
    </dgm:pt>
    <dgm:pt modelId="{20F0F4DF-9775-4872-8062-81C352C4756B}" type="parTrans" cxnId="{A51A1C22-8F6F-4E74-8A69-0AEA1D2606EF}">
      <dgm:prSet/>
      <dgm:spPr/>
      <dgm:t>
        <a:bodyPr/>
        <a:lstStyle/>
        <a:p>
          <a:endParaRPr lang="en-US"/>
        </a:p>
      </dgm:t>
    </dgm:pt>
    <dgm:pt modelId="{A9A02A6D-A5A2-4AC6-997F-04A1923C1F4A}" type="sibTrans" cxnId="{A51A1C22-8F6F-4E74-8A69-0AEA1D2606EF}">
      <dgm:prSet/>
      <dgm:spPr/>
      <dgm:t>
        <a:bodyPr/>
        <a:lstStyle/>
        <a:p>
          <a:endParaRPr lang="en-US"/>
        </a:p>
      </dgm:t>
    </dgm:pt>
    <dgm:pt modelId="{93DEB4D0-A9E1-4A91-AB73-50BAB0C8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History Tracking: Complete change history</a:t>
          </a:r>
        </a:p>
      </dgm:t>
    </dgm:pt>
    <dgm:pt modelId="{9B34636B-DA78-4269-84BF-93A6F3294F73}" type="parTrans" cxnId="{29257ED5-EAFC-400B-BC74-D2D9B2E3CC13}">
      <dgm:prSet/>
      <dgm:spPr/>
      <dgm:t>
        <a:bodyPr/>
        <a:lstStyle/>
        <a:p>
          <a:endParaRPr lang="en-US"/>
        </a:p>
      </dgm:t>
    </dgm:pt>
    <dgm:pt modelId="{A38737D5-C603-4A2C-8B96-FC4ACB29487B}" type="sibTrans" cxnId="{29257ED5-EAFC-400B-BC74-D2D9B2E3CC13}">
      <dgm:prSet/>
      <dgm:spPr/>
      <dgm:t>
        <a:bodyPr/>
        <a:lstStyle/>
        <a:p>
          <a:endParaRPr lang="en-US"/>
        </a:p>
      </dgm:t>
    </dgm:pt>
    <dgm:pt modelId="{DDB0E664-6860-4972-890A-775A4F9AA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Collaboration: Multiple contributors, conflict resolution</a:t>
          </a:r>
        </a:p>
      </dgm:t>
    </dgm:pt>
    <dgm:pt modelId="{7AB3F79F-0DFB-4EC9-B660-6D94E890CA8A}" type="parTrans" cxnId="{D5BFD5C6-ECE0-46B8-A439-C19F49B49034}">
      <dgm:prSet/>
      <dgm:spPr/>
      <dgm:t>
        <a:bodyPr/>
        <a:lstStyle/>
        <a:p>
          <a:endParaRPr lang="en-US"/>
        </a:p>
      </dgm:t>
    </dgm:pt>
    <dgm:pt modelId="{3CD7EFBD-0B52-493B-A0E5-E5E60169732E}" type="sibTrans" cxnId="{D5BFD5C6-ECE0-46B8-A439-C19F49B49034}">
      <dgm:prSet/>
      <dgm:spPr/>
      <dgm:t>
        <a:bodyPr/>
        <a:lstStyle/>
        <a:p>
          <a:endParaRPr lang="en-US"/>
        </a:p>
      </dgm:t>
    </dgm:pt>
    <dgm:pt modelId="{221C072F-38A8-48F4-A767-22786038C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Branching: Parallel development tracks</a:t>
          </a:r>
        </a:p>
      </dgm:t>
    </dgm:pt>
    <dgm:pt modelId="{16FC7354-3050-40E4-8B60-5139D2AC2986}" type="parTrans" cxnId="{7E13B089-C8F1-4F56-BA48-53BAF9BCD5D2}">
      <dgm:prSet/>
      <dgm:spPr/>
      <dgm:t>
        <a:bodyPr/>
        <a:lstStyle/>
        <a:p>
          <a:endParaRPr lang="en-US"/>
        </a:p>
      </dgm:t>
    </dgm:pt>
    <dgm:pt modelId="{DCE70175-7961-439E-8CC5-B9BC32D92BE6}" type="sibTrans" cxnId="{7E13B089-C8F1-4F56-BA48-53BAF9BCD5D2}">
      <dgm:prSet/>
      <dgm:spPr/>
      <dgm:t>
        <a:bodyPr/>
        <a:lstStyle/>
        <a:p>
          <a:endParaRPr lang="en-US"/>
        </a:p>
      </dgm:t>
    </dgm:pt>
    <dgm:pt modelId="{E8CD343E-FB17-42D3-8B51-6A9CABC1B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Backup: Distributed repository copies</a:t>
          </a:r>
        </a:p>
      </dgm:t>
    </dgm:pt>
    <dgm:pt modelId="{07589603-49F2-4E62-9283-72BBE7174B33}" type="parTrans" cxnId="{B78B636E-3567-4CEF-AC2B-64948BC77617}">
      <dgm:prSet/>
      <dgm:spPr/>
      <dgm:t>
        <a:bodyPr/>
        <a:lstStyle/>
        <a:p>
          <a:endParaRPr lang="en-US"/>
        </a:p>
      </dgm:t>
    </dgm:pt>
    <dgm:pt modelId="{C2B51050-854E-46F7-AD88-C7C2C10F73C3}" type="sibTrans" cxnId="{B78B636E-3567-4CEF-AC2B-64948BC77617}">
      <dgm:prSet/>
      <dgm:spPr/>
      <dgm:t>
        <a:bodyPr/>
        <a:lstStyle/>
        <a:p>
          <a:endParaRPr lang="en-US"/>
        </a:p>
      </dgm:t>
    </dgm:pt>
    <dgm:pt modelId="{CA57647B-0E46-48F2-BA60-DDCD6B5D6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Reproducibility: Tagged versions, rollback capability</a:t>
          </a:r>
        </a:p>
      </dgm:t>
    </dgm:pt>
    <dgm:pt modelId="{BBE7CAFB-AC5F-4BD7-875B-8A8D789F7E63}" type="parTrans" cxnId="{EB29515C-3EFE-40FE-B46C-5FB3CD8C3B4B}">
      <dgm:prSet/>
      <dgm:spPr/>
      <dgm:t>
        <a:bodyPr/>
        <a:lstStyle/>
        <a:p>
          <a:endParaRPr lang="en-US"/>
        </a:p>
      </dgm:t>
    </dgm:pt>
    <dgm:pt modelId="{6F7C0928-A0AD-43FA-9C6C-D5EB3F54F815}" type="sibTrans" cxnId="{EB29515C-3EFE-40FE-B46C-5FB3CD8C3B4B}">
      <dgm:prSet/>
      <dgm:spPr/>
      <dgm:t>
        <a:bodyPr/>
        <a:lstStyle/>
        <a:p>
          <a:endParaRPr lang="en-US"/>
        </a:p>
      </dgm:t>
    </dgm:pt>
    <dgm:pt modelId="{3B2CDBE2-282E-4B5A-82EF-171C3D11EC0D}" type="pres">
      <dgm:prSet presAssocID="{6708E718-37FA-4D02-8F78-E007F1DE976F}" presName="root" presStyleCnt="0">
        <dgm:presLayoutVars>
          <dgm:dir/>
          <dgm:resizeHandles val="exact"/>
        </dgm:presLayoutVars>
      </dgm:prSet>
      <dgm:spPr/>
    </dgm:pt>
    <dgm:pt modelId="{5147E5D0-6FF7-46B5-9F2D-B974FA1050E7}" type="pres">
      <dgm:prSet presAssocID="{760D63C7-DA7F-4B72-8EB2-7B4CAF60BF2A}" presName="compNode" presStyleCnt="0"/>
      <dgm:spPr/>
    </dgm:pt>
    <dgm:pt modelId="{702E388F-A1CC-4E2D-BB85-F9B20A521D06}" type="pres">
      <dgm:prSet presAssocID="{760D63C7-DA7F-4B72-8EB2-7B4CAF60BF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CCA2D24-0DE9-4C98-AD32-437C236A609A}" type="pres">
      <dgm:prSet presAssocID="{760D63C7-DA7F-4B72-8EB2-7B4CAF60BF2A}" presName="iconSpace" presStyleCnt="0"/>
      <dgm:spPr/>
    </dgm:pt>
    <dgm:pt modelId="{DB4D1233-6116-42AE-8AC9-76A2560B296A}" type="pres">
      <dgm:prSet presAssocID="{760D63C7-DA7F-4B72-8EB2-7B4CAF60BF2A}" presName="parTx" presStyleLbl="revTx" presStyleIdx="0" presStyleCnt="6">
        <dgm:presLayoutVars>
          <dgm:chMax val="0"/>
          <dgm:chPref val="0"/>
        </dgm:presLayoutVars>
      </dgm:prSet>
      <dgm:spPr/>
    </dgm:pt>
    <dgm:pt modelId="{B73B5F61-87A0-4930-8A07-8565ABF1CAB8}" type="pres">
      <dgm:prSet presAssocID="{760D63C7-DA7F-4B72-8EB2-7B4CAF60BF2A}" presName="txSpace" presStyleCnt="0"/>
      <dgm:spPr/>
    </dgm:pt>
    <dgm:pt modelId="{4DEB30F6-6FCD-4778-9EFC-66C59E952A2B}" type="pres">
      <dgm:prSet presAssocID="{760D63C7-DA7F-4B72-8EB2-7B4CAF60BF2A}" presName="desTx" presStyleLbl="revTx" presStyleIdx="1" presStyleCnt="6">
        <dgm:presLayoutVars/>
      </dgm:prSet>
      <dgm:spPr/>
    </dgm:pt>
    <dgm:pt modelId="{FD8C91BD-D807-4421-82BB-839E17F155AF}" type="pres">
      <dgm:prSet presAssocID="{8DA18ADF-6C4B-47E9-A853-3CFCE45169DD}" presName="sibTrans" presStyleCnt="0"/>
      <dgm:spPr/>
    </dgm:pt>
    <dgm:pt modelId="{999FCB61-FB09-43FA-B579-CED922116856}" type="pres">
      <dgm:prSet presAssocID="{B8E04962-7703-4B32-9C8E-90474F21FBD6}" presName="compNode" presStyleCnt="0"/>
      <dgm:spPr/>
    </dgm:pt>
    <dgm:pt modelId="{0B93D595-7B5D-4AD6-9D4F-09F01E765354}" type="pres">
      <dgm:prSet presAssocID="{B8E04962-7703-4B32-9C8E-90474F21FB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F6D30D3-E157-46FA-A600-ED1F0CAAB3F7}" type="pres">
      <dgm:prSet presAssocID="{B8E04962-7703-4B32-9C8E-90474F21FBD6}" presName="iconSpace" presStyleCnt="0"/>
      <dgm:spPr/>
    </dgm:pt>
    <dgm:pt modelId="{6CAC2540-7D9A-404D-8DE3-E9261554A77F}" type="pres">
      <dgm:prSet presAssocID="{B8E04962-7703-4B32-9C8E-90474F21FBD6}" presName="parTx" presStyleLbl="revTx" presStyleIdx="2" presStyleCnt="6">
        <dgm:presLayoutVars>
          <dgm:chMax val="0"/>
          <dgm:chPref val="0"/>
        </dgm:presLayoutVars>
      </dgm:prSet>
      <dgm:spPr/>
    </dgm:pt>
    <dgm:pt modelId="{DD08D625-8EC4-4DF4-BEFC-4D77F5B0BAB7}" type="pres">
      <dgm:prSet presAssocID="{B8E04962-7703-4B32-9C8E-90474F21FBD6}" presName="txSpace" presStyleCnt="0"/>
      <dgm:spPr/>
    </dgm:pt>
    <dgm:pt modelId="{3CFCAF9C-9ABC-44D9-84C4-655E4BEA515D}" type="pres">
      <dgm:prSet presAssocID="{B8E04962-7703-4B32-9C8E-90474F21FBD6}" presName="desTx" presStyleLbl="revTx" presStyleIdx="3" presStyleCnt="6">
        <dgm:presLayoutVars/>
      </dgm:prSet>
      <dgm:spPr/>
    </dgm:pt>
    <dgm:pt modelId="{51A9CDBE-59E4-481C-A757-A4ABAADD594A}" type="pres">
      <dgm:prSet presAssocID="{FB3A819C-143E-48F6-A7D2-ED08FF0F13AB}" presName="sibTrans" presStyleCnt="0"/>
      <dgm:spPr/>
    </dgm:pt>
    <dgm:pt modelId="{5914470D-4FC7-4DD2-B302-ACAA85365078}" type="pres">
      <dgm:prSet presAssocID="{2717621A-8C08-43BF-BF0D-7F14606F1EB6}" presName="compNode" presStyleCnt="0"/>
      <dgm:spPr/>
    </dgm:pt>
    <dgm:pt modelId="{C53CEC22-33E9-4B4F-8912-F0FF10DE4247}" type="pres">
      <dgm:prSet presAssocID="{2717621A-8C08-43BF-BF0D-7F14606F1E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96C70216-BBF3-49F8-8692-AE8B87927805}" type="pres">
      <dgm:prSet presAssocID="{2717621A-8C08-43BF-BF0D-7F14606F1EB6}" presName="iconSpace" presStyleCnt="0"/>
      <dgm:spPr/>
    </dgm:pt>
    <dgm:pt modelId="{0AD0219B-C361-4CD0-892F-8AF114218B0F}" type="pres">
      <dgm:prSet presAssocID="{2717621A-8C08-43BF-BF0D-7F14606F1EB6}" presName="parTx" presStyleLbl="revTx" presStyleIdx="4" presStyleCnt="6">
        <dgm:presLayoutVars>
          <dgm:chMax val="0"/>
          <dgm:chPref val="0"/>
        </dgm:presLayoutVars>
      </dgm:prSet>
      <dgm:spPr/>
    </dgm:pt>
    <dgm:pt modelId="{E2946B7B-9A2A-48EC-946E-C37797D91CA1}" type="pres">
      <dgm:prSet presAssocID="{2717621A-8C08-43BF-BF0D-7F14606F1EB6}" presName="txSpace" presStyleCnt="0"/>
      <dgm:spPr/>
    </dgm:pt>
    <dgm:pt modelId="{A7DEFD92-BCC1-4F1F-A896-43965A5A5226}" type="pres">
      <dgm:prSet presAssocID="{2717621A-8C08-43BF-BF0D-7F14606F1EB6}" presName="desTx" presStyleLbl="revTx" presStyleIdx="5" presStyleCnt="6">
        <dgm:presLayoutVars/>
      </dgm:prSet>
      <dgm:spPr/>
    </dgm:pt>
  </dgm:ptLst>
  <dgm:cxnLst>
    <dgm:cxn modelId="{5E975A06-0162-4014-9972-0987DA77352E}" srcId="{6708E718-37FA-4D02-8F78-E007F1DE976F}" destId="{B8E04962-7703-4B32-9C8E-90474F21FBD6}" srcOrd="1" destOrd="0" parTransId="{F47F237A-277D-4A05-871B-A6A14988826C}" sibTransId="{FB3A819C-143E-48F6-A7D2-ED08FF0F13AB}"/>
    <dgm:cxn modelId="{35268109-D424-4469-A9FF-888213BC10F0}" type="presOf" srcId="{221C072F-38A8-48F4-A767-22786038C2D6}" destId="{A7DEFD92-BCC1-4F1F-A896-43965A5A5226}" srcOrd="0" destOrd="2" presId="urn:microsoft.com/office/officeart/2018/2/layout/IconLabelDescriptionList"/>
    <dgm:cxn modelId="{0E784A1A-25C9-4321-80CD-0F68A70A61BE}" type="presOf" srcId="{B8E04962-7703-4B32-9C8E-90474F21FBD6}" destId="{6CAC2540-7D9A-404D-8DE3-E9261554A77F}" srcOrd="0" destOrd="0" presId="urn:microsoft.com/office/officeart/2018/2/layout/IconLabelDescriptionList"/>
    <dgm:cxn modelId="{A51A1C22-8F6F-4E74-8A69-0AEA1D2606EF}" srcId="{6708E718-37FA-4D02-8F78-E007F1DE976F}" destId="{2717621A-8C08-43BF-BF0D-7F14606F1EB6}" srcOrd="2" destOrd="0" parTransId="{20F0F4DF-9775-4872-8062-81C352C4756B}" sibTransId="{A9A02A6D-A5A2-4AC6-997F-04A1923C1F4A}"/>
    <dgm:cxn modelId="{094F7328-52FD-4784-AA83-364751A8BFD5}" srcId="{B8E04962-7703-4B32-9C8E-90474F21FBD6}" destId="{E89B1F3C-503D-4043-A8FE-BA353B103B0E}" srcOrd="4" destOrd="0" parTransId="{271A4C96-CF84-4DEC-8C05-879D77027243}" sibTransId="{904306D7-C56D-4D90-A7B3-A09BA12484A8}"/>
    <dgm:cxn modelId="{EAE0552E-CCFC-4F8F-9348-7448BFBE52F6}" type="presOf" srcId="{6708E718-37FA-4D02-8F78-E007F1DE976F}" destId="{3B2CDBE2-282E-4B5A-82EF-171C3D11EC0D}" srcOrd="0" destOrd="0" presId="urn:microsoft.com/office/officeart/2018/2/layout/IconLabelDescriptionList"/>
    <dgm:cxn modelId="{63921542-524D-4E83-ADEF-405666760FDE}" type="presOf" srcId="{DDB0E664-6860-4972-890A-775A4F9AA4C8}" destId="{A7DEFD92-BCC1-4F1F-A896-43965A5A5226}" srcOrd="0" destOrd="1" presId="urn:microsoft.com/office/officeart/2018/2/layout/IconLabelDescriptionList"/>
    <dgm:cxn modelId="{5359A343-3641-48F1-8585-C35D11BFBAEC}" type="presOf" srcId="{34646565-351A-4CCF-B731-9E5305CAF714}" destId="{3CFCAF9C-9ABC-44D9-84C4-655E4BEA515D}" srcOrd="0" destOrd="3" presId="urn:microsoft.com/office/officeart/2018/2/layout/IconLabelDescriptionList"/>
    <dgm:cxn modelId="{2BE23C45-3021-45A9-BC01-6C297154396B}" type="presOf" srcId="{68972447-584D-4A2D-B301-A93107F505A1}" destId="{3CFCAF9C-9ABC-44D9-84C4-655E4BEA515D}" srcOrd="0" destOrd="1" presId="urn:microsoft.com/office/officeart/2018/2/layout/IconLabelDescriptionList"/>
    <dgm:cxn modelId="{24053A58-0B2A-4CA6-9957-AC12443C64E6}" srcId="{B8E04962-7703-4B32-9C8E-90474F21FBD6}" destId="{68972447-584D-4A2D-B301-A93107F505A1}" srcOrd="1" destOrd="0" parTransId="{9F6B414F-BB96-48D6-9AC7-710E68960034}" sibTransId="{04A63F50-3D48-41DB-BA6C-81B41B2F3956}"/>
    <dgm:cxn modelId="{EB29515C-3EFE-40FE-B46C-5FB3CD8C3B4B}" srcId="{2717621A-8C08-43BF-BF0D-7F14606F1EB6}" destId="{CA57647B-0E46-48F2-BA60-DDCD6B5D606A}" srcOrd="4" destOrd="0" parTransId="{BBE7CAFB-AC5F-4BD7-875B-8A8D789F7E63}" sibTransId="{6F7C0928-A0AD-43FA-9C6C-D5EB3F54F815}"/>
    <dgm:cxn modelId="{B78B636E-3567-4CEF-AC2B-64948BC77617}" srcId="{2717621A-8C08-43BF-BF0D-7F14606F1EB6}" destId="{E8CD343E-FB17-42D3-8B51-6A9CABC1B195}" srcOrd="3" destOrd="0" parTransId="{07589603-49F2-4E62-9283-72BBE7174B33}" sibTransId="{C2B51050-854E-46F7-AD88-C7C2C10F73C3}"/>
    <dgm:cxn modelId="{A3231B6F-D9C6-4641-B202-AD3FC0C38187}" srcId="{B8E04962-7703-4B32-9C8E-90474F21FBD6}" destId="{48541181-FF83-406F-AEA8-AEB82BB0EA0C}" srcOrd="0" destOrd="0" parTransId="{D79A9EDB-A62E-4BAC-A1BA-2739AB38271E}" sibTransId="{68395514-B183-461A-9B19-F3EE15E98578}"/>
    <dgm:cxn modelId="{7E13B089-C8F1-4F56-BA48-53BAF9BCD5D2}" srcId="{2717621A-8C08-43BF-BF0D-7F14606F1EB6}" destId="{221C072F-38A8-48F4-A767-22786038C2D6}" srcOrd="2" destOrd="0" parTransId="{16FC7354-3050-40E4-8B60-5139D2AC2986}" sibTransId="{DCE70175-7961-439E-8CC5-B9BC32D92BE6}"/>
    <dgm:cxn modelId="{55332B8F-B167-4F42-A916-758CCE0460AA}" type="presOf" srcId="{CA57647B-0E46-48F2-BA60-DDCD6B5D606A}" destId="{A7DEFD92-BCC1-4F1F-A896-43965A5A5226}" srcOrd="0" destOrd="4" presId="urn:microsoft.com/office/officeart/2018/2/layout/IconLabelDescriptionList"/>
    <dgm:cxn modelId="{A56C5098-21FE-4887-8FE8-7F36C9526FF6}" type="presOf" srcId="{760D63C7-DA7F-4B72-8EB2-7B4CAF60BF2A}" destId="{DB4D1233-6116-42AE-8AC9-76A2560B296A}" srcOrd="0" destOrd="0" presId="urn:microsoft.com/office/officeart/2018/2/layout/IconLabelDescriptionList"/>
    <dgm:cxn modelId="{D1C76DA0-2822-472A-852D-988E706F6688}" type="presOf" srcId="{2717621A-8C08-43BF-BF0D-7F14606F1EB6}" destId="{0AD0219B-C361-4CD0-892F-8AF114218B0F}" srcOrd="0" destOrd="0" presId="urn:microsoft.com/office/officeart/2018/2/layout/IconLabelDescriptionList"/>
    <dgm:cxn modelId="{8A8041A4-8CDF-4AD0-89F6-BE0BB72F842D}" srcId="{6708E718-37FA-4D02-8F78-E007F1DE976F}" destId="{760D63C7-DA7F-4B72-8EB2-7B4CAF60BF2A}" srcOrd="0" destOrd="0" parTransId="{3A9E21F8-36C8-4321-80E3-1145A82C3ED4}" sibTransId="{8DA18ADF-6C4B-47E9-A853-3CFCE45169DD}"/>
    <dgm:cxn modelId="{F5E449A5-2162-4A5A-9801-C82B949689A5}" type="presOf" srcId="{E89B1F3C-503D-4043-A8FE-BA353B103B0E}" destId="{3CFCAF9C-9ABC-44D9-84C4-655E4BEA515D}" srcOrd="0" destOrd="4" presId="urn:microsoft.com/office/officeart/2018/2/layout/IconLabelDescriptionList"/>
    <dgm:cxn modelId="{9BC31BAA-135C-4572-B010-9082BF1A8D0F}" srcId="{B8E04962-7703-4B32-9C8E-90474F21FBD6}" destId="{0F6882BE-C257-4754-B761-94D64D0AD91B}" srcOrd="2" destOrd="0" parTransId="{F38E1D0D-D57A-4F96-B468-47268C690551}" sibTransId="{76901E70-2177-4CB6-BC1D-4AAACD71262A}"/>
    <dgm:cxn modelId="{487C74C1-0C52-4B77-A89C-03952E5DCCD5}" type="presOf" srcId="{48541181-FF83-406F-AEA8-AEB82BB0EA0C}" destId="{3CFCAF9C-9ABC-44D9-84C4-655E4BEA515D}" srcOrd="0" destOrd="0" presId="urn:microsoft.com/office/officeart/2018/2/layout/IconLabelDescriptionList"/>
    <dgm:cxn modelId="{509453C2-F374-40AB-8361-559FB88213E2}" type="presOf" srcId="{E8CD343E-FB17-42D3-8B51-6A9CABC1B195}" destId="{A7DEFD92-BCC1-4F1F-A896-43965A5A5226}" srcOrd="0" destOrd="3" presId="urn:microsoft.com/office/officeart/2018/2/layout/IconLabelDescriptionList"/>
    <dgm:cxn modelId="{1FC676C6-9E67-4EC1-9BE8-F0838CAD2921}" type="presOf" srcId="{93DEB4D0-A9E1-4A91-AB73-50BAB0C89063}" destId="{A7DEFD92-BCC1-4F1F-A896-43965A5A5226}" srcOrd="0" destOrd="0" presId="urn:microsoft.com/office/officeart/2018/2/layout/IconLabelDescriptionList"/>
    <dgm:cxn modelId="{D5BFD5C6-ECE0-46B8-A439-C19F49B49034}" srcId="{2717621A-8C08-43BF-BF0D-7F14606F1EB6}" destId="{DDB0E664-6860-4972-890A-775A4F9AA4C8}" srcOrd="1" destOrd="0" parTransId="{7AB3F79F-0DFB-4EC9-B660-6D94E890CA8A}" sibTransId="{3CD7EFBD-0B52-493B-A0E5-E5E60169732E}"/>
    <dgm:cxn modelId="{AF5DDED3-3E6A-4A57-A888-2E74B7D3FDBD}" type="presOf" srcId="{0F6882BE-C257-4754-B761-94D64D0AD91B}" destId="{3CFCAF9C-9ABC-44D9-84C4-655E4BEA515D}" srcOrd="0" destOrd="2" presId="urn:microsoft.com/office/officeart/2018/2/layout/IconLabelDescriptionList"/>
    <dgm:cxn modelId="{29257ED5-EAFC-400B-BC74-D2D9B2E3CC13}" srcId="{2717621A-8C08-43BF-BF0D-7F14606F1EB6}" destId="{93DEB4D0-A9E1-4A91-AB73-50BAB0C89063}" srcOrd="0" destOrd="0" parTransId="{9B34636B-DA78-4269-84BF-93A6F3294F73}" sibTransId="{A38737D5-C603-4A2C-8B96-FC4ACB29487B}"/>
    <dgm:cxn modelId="{3798DEE8-52C2-4A81-A3F7-FE441E1F72F3}" srcId="{B8E04962-7703-4B32-9C8E-90474F21FBD6}" destId="{34646565-351A-4CCF-B731-9E5305CAF714}" srcOrd="3" destOrd="0" parTransId="{60AFAEB4-D353-4E4B-84B2-CB5017370024}" sibTransId="{33FC8654-9129-4B2D-93FD-F83190E2D658}"/>
    <dgm:cxn modelId="{6F4C3E0B-2A9D-46A2-8F12-A7E2AA8E4B69}" type="presParOf" srcId="{3B2CDBE2-282E-4B5A-82EF-171C3D11EC0D}" destId="{5147E5D0-6FF7-46B5-9F2D-B974FA1050E7}" srcOrd="0" destOrd="0" presId="urn:microsoft.com/office/officeart/2018/2/layout/IconLabelDescriptionList"/>
    <dgm:cxn modelId="{B963483E-D427-4F64-AFFA-B580B3820DC7}" type="presParOf" srcId="{5147E5D0-6FF7-46B5-9F2D-B974FA1050E7}" destId="{702E388F-A1CC-4E2D-BB85-F9B20A521D06}" srcOrd="0" destOrd="0" presId="urn:microsoft.com/office/officeart/2018/2/layout/IconLabelDescriptionList"/>
    <dgm:cxn modelId="{A032400F-F339-41CA-8222-321DE0A867DE}" type="presParOf" srcId="{5147E5D0-6FF7-46B5-9F2D-B974FA1050E7}" destId="{FCCA2D24-0DE9-4C98-AD32-437C236A609A}" srcOrd="1" destOrd="0" presId="urn:microsoft.com/office/officeart/2018/2/layout/IconLabelDescriptionList"/>
    <dgm:cxn modelId="{C6B2E8E6-05F8-45EF-BBA3-AB3B1C104DC6}" type="presParOf" srcId="{5147E5D0-6FF7-46B5-9F2D-B974FA1050E7}" destId="{DB4D1233-6116-42AE-8AC9-76A2560B296A}" srcOrd="2" destOrd="0" presId="urn:microsoft.com/office/officeart/2018/2/layout/IconLabelDescriptionList"/>
    <dgm:cxn modelId="{F953EAE4-5C98-490A-BAA4-5ED87C6DD56D}" type="presParOf" srcId="{5147E5D0-6FF7-46B5-9F2D-B974FA1050E7}" destId="{B73B5F61-87A0-4930-8A07-8565ABF1CAB8}" srcOrd="3" destOrd="0" presId="urn:microsoft.com/office/officeart/2018/2/layout/IconLabelDescriptionList"/>
    <dgm:cxn modelId="{870BF6FB-07B2-43A1-B6DD-86D027B03074}" type="presParOf" srcId="{5147E5D0-6FF7-46B5-9F2D-B974FA1050E7}" destId="{4DEB30F6-6FCD-4778-9EFC-66C59E952A2B}" srcOrd="4" destOrd="0" presId="urn:microsoft.com/office/officeart/2018/2/layout/IconLabelDescriptionList"/>
    <dgm:cxn modelId="{44FD2B19-B1FB-4E1A-8292-307C9B2A3789}" type="presParOf" srcId="{3B2CDBE2-282E-4B5A-82EF-171C3D11EC0D}" destId="{FD8C91BD-D807-4421-82BB-839E17F155AF}" srcOrd="1" destOrd="0" presId="urn:microsoft.com/office/officeart/2018/2/layout/IconLabelDescriptionList"/>
    <dgm:cxn modelId="{ECFC68F8-98B0-485E-9E9F-0B8CD0AAD728}" type="presParOf" srcId="{3B2CDBE2-282E-4B5A-82EF-171C3D11EC0D}" destId="{999FCB61-FB09-43FA-B579-CED922116856}" srcOrd="2" destOrd="0" presId="urn:microsoft.com/office/officeart/2018/2/layout/IconLabelDescriptionList"/>
    <dgm:cxn modelId="{58865D5A-4144-4AF0-9FAE-F47AE75B1D3E}" type="presParOf" srcId="{999FCB61-FB09-43FA-B579-CED922116856}" destId="{0B93D595-7B5D-4AD6-9D4F-09F01E765354}" srcOrd="0" destOrd="0" presId="urn:microsoft.com/office/officeart/2018/2/layout/IconLabelDescriptionList"/>
    <dgm:cxn modelId="{0F57DF3E-9A5D-4650-BAE9-78505E981985}" type="presParOf" srcId="{999FCB61-FB09-43FA-B579-CED922116856}" destId="{7F6D30D3-E157-46FA-A600-ED1F0CAAB3F7}" srcOrd="1" destOrd="0" presId="urn:microsoft.com/office/officeart/2018/2/layout/IconLabelDescriptionList"/>
    <dgm:cxn modelId="{374096F6-3168-4563-9BCA-80C23661BB95}" type="presParOf" srcId="{999FCB61-FB09-43FA-B579-CED922116856}" destId="{6CAC2540-7D9A-404D-8DE3-E9261554A77F}" srcOrd="2" destOrd="0" presId="urn:microsoft.com/office/officeart/2018/2/layout/IconLabelDescriptionList"/>
    <dgm:cxn modelId="{6B1E8569-B1CB-45BC-A52E-07DC98BFAF46}" type="presParOf" srcId="{999FCB61-FB09-43FA-B579-CED922116856}" destId="{DD08D625-8EC4-4DF4-BEFC-4D77F5B0BAB7}" srcOrd="3" destOrd="0" presId="urn:microsoft.com/office/officeart/2018/2/layout/IconLabelDescriptionList"/>
    <dgm:cxn modelId="{DFE3CAAC-54BB-44E7-AA71-19B3AAAD0D63}" type="presParOf" srcId="{999FCB61-FB09-43FA-B579-CED922116856}" destId="{3CFCAF9C-9ABC-44D9-84C4-655E4BEA515D}" srcOrd="4" destOrd="0" presId="urn:microsoft.com/office/officeart/2018/2/layout/IconLabelDescriptionList"/>
    <dgm:cxn modelId="{D69E5FA9-2356-4127-AED2-7773F8FFE608}" type="presParOf" srcId="{3B2CDBE2-282E-4B5A-82EF-171C3D11EC0D}" destId="{51A9CDBE-59E4-481C-A757-A4ABAADD594A}" srcOrd="3" destOrd="0" presId="urn:microsoft.com/office/officeart/2018/2/layout/IconLabelDescriptionList"/>
    <dgm:cxn modelId="{794803CE-AEC8-4A86-A76A-D88E7C576F31}" type="presParOf" srcId="{3B2CDBE2-282E-4B5A-82EF-171C3D11EC0D}" destId="{5914470D-4FC7-4DD2-B302-ACAA85365078}" srcOrd="4" destOrd="0" presId="urn:microsoft.com/office/officeart/2018/2/layout/IconLabelDescriptionList"/>
    <dgm:cxn modelId="{EC8DEDB7-E3FD-4693-8C82-B1B7249E789B}" type="presParOf" srcId="{5914470D-4FC7-4DD2-B302-ACAA85365078}" destId="{C53CEC22-33E9-4B4F-8912-F0FF10DE4247}" srcOrd="0" destOrd="0" presId="urn:microsoft.com/office/officeart/2018/2/layout/IconLabelDescriptionList"/>
    <dgm:cxn modelId="{BCC50ECB-3077-438E-8AC2-AEA80BEA17BA}" type="presParOf" srcId="{5914470D-4FC7-4DD2-B302-ACAA85365078}" destId="{96C70216-BBF3-49F8-8692-AE8B87927805}" srcOrd="1" destOrd="0" presId="urn:microsoft.com/office/officeart/2018/2/layout/IconLabelDescriptionList"/>
    <dgm:cxn modelId="{C2045D9E-9F09-46D0-8850-B13D0C2F8A98}" type="presParOf" srcId="{5914470D-4FC7-4DD2-B302-ACAA85365078}" destId="{0AD0219B-C361-4CD0-892F-8AF114218B0F}" srcOrd="2" destOrd="0" presId="urn:microsoft.com/office/officeart/2018/2/layout/IconLabelDescriptionList"/>
    <dgm:cxn modelId="{C3771663-53C3-405D-9AF1-9EBB2D512D64}" type="presParOf" srcId="{5914470D-4FC7-4DD2-B302-ACAA85365078}" destId="{E2946B7B-9A2A-48EC-946E-C37797D91CA1}" srcOrd="3" destOrd="0" presId="urn:microsoft.com/office/officeart/2018/2/layout/IconLabelDescriptionList"/>
    <dgm:cxn modelId="{05E13682-97E3-4096-9EF3-6231A78CFD68}" type="presParOf" srcId="{5914470D-4FC7-4DD2-B302-ACAA85365078}" destId="{A7DEFD92-BCC1-4F1F-A896-43965A5A52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64023-8911-4AE0-BDC0-BB4668CFF80B}">
      <dsp:nvSpPr>
        <dsp:cNvPr id="0" name=""/>
        <dsp:cNvSpPr/>
      </dsp:nvSpPr>
      <dsp:spPr>
        <a:xfrm>
          <a:off x="-222060" y="7174"/>
          <a:ext cx="8229600" cy="1289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5182F-70BF-443E-BFEA-65A90E560A2B}">
      <dsp:nvSpPr>
        <dsp:cNvPr id="0" name=""/>
        <dsp:cNvSpPr/>
      </dsp:nvSpPr>
      <dsp:spPr>
        <a:xfrm>
          <a:off x="167872" y="297206"/>
          <a:ext cx="708968" cy="708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9222F-5E1D-46DD-A233-CCFB4584340B}">
      <dsp:nvSpPr>
        <dsp:cNvPr id="0" name=""/>
        <dsp:cNvSpPr/>
      </dsp:nvSpPr>
      <dsp:spPr>
        <a:xfrm>
          <a:off x="1266772" y="7174"/>
          <a:ext cx="6737855" cy="128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23" tIns="136423" rIns="136423" bIns="1364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Intersection of Biology, Computer Science, and Statistics</a:t>
          </a:r>
        </a:p>
      </dsp:txBody>
      <dsp:txXfrm>
        <a:off x="1266772" y="7174"/>
        <a:ext cx="6737855" cy="1289032"/>
      </dsp:txXfrm>
    </dsp:sp>
    <dsp:sp modelId="{39E59212-1280-4101-8B3E-B28B8EA5D862}">
      <dsp:nvSpPr>
        <dsp:cNvPr id="0" name=""/>
        <dsp:cNvSpPr/>
      </dsp:nvSpPr>
      <dsp:spPr>
        <a:xfrm>
          <a:off x="-222060" y="1692030"/>
          <a:ext cx="8229600" cy="1289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BEF14-D9E9-472D-999C-43F9D40CB8D0}">
      <dsp:nvSpPr>
        <dsp:cNvPr id="0" name=""/>
        <dsp:cNvSpPr/>
      </dsp:nvSpPr>
      <dsp:spPr>
        <a:xfrm>
          <a:off x="167872" y="1908497"/>
          <a:ext cx="708968" cy="708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61210-D241-424A-9187-197AEB008C66}">
      <dsp:nvSpPr>
        <dsp:cNvPr id="0" name=""/>
        <dsp:cNvSpPr/>
      </dsp:nvSpPr>
      <dsp:spPr>
        <a:xfrm>
          <a:off x="1266772" y="1618465"/>
          <a:ext cx="3703320" cy="128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23" tIns="136423" rIns="136423" bIns="1364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Definition:</a:t>
          </a:r>
        </a:p>
      </dsp:txBody>
      <dsp:txXfrm>
        <a:off x="1266772" y="1618465"/>
        <a:ext cx="3703320" cy="1289032"/>
      </dsp:txXfrm>
    </dsp:sp>
    <dsp:sp modelId="{0A0F590D-C3B2-4490-A43E-E254FA91BDF7}">
      <dsp:nvSpPr>
        <dsp:cNvPr id="0" name=""/>
        <dsp:cNvSpPr/>
      </dsp:nvSpPr>
      <dsp:spPr>
        <a:xfrm>
          <a:off x="4536836" y="1828804"/>
          <a:ext cx="3417523" cy="120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34" tIns="132034" rIns="132034" bIns="1320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Bioinformatics is the application of computational tools and techniques to capture, store, analyze, and interpret biological data</a:t>
          </a:r>
        </a:p>
      </dsp:txBody>
      <dsp:txXfrm>
        <a:off x="4536836" y="1828804"/>
        <a:ext cx="3417523" cy="1205071"/>
      </dsp:txXfrm>
    </dsp:sp>
    <dsp:sp modelId="{464753B3-9A58-44C5-AD5D-399381149EF1}">
      <dsp:nvSpPr>
        <dsp:cNvPr id="0" name=""/>
        <dsp:cNvSpPr/>
      </dsp:nvSpPr>
      <dsp:spPr>
        <a:xfrm>
          <a:off x="-222060" y="3229756"/>
          <a:ext cx="8229600" cy="1289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3739C-23E7-42DE-875A-BADCBC2234F8}">
      <dsp:nvSpPr>
        <dsp:cNvPr id="0" name=""/>
        <dsp:cNvSpPr/>
      </dsp:nvSpPr>
      <dsp:spPr>
        <a:xfrm>
          <a:off x="167872" y="3519788"/>
          <a:ext cx="708968" cy="7089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05E3-3083-4B3A-997A-BFCB2099D77B}">
      <dsp:nvSpPr>
        <dsp:cNvPr id="0" name=""/>
        <dsp:cNvSpPr/>
      </dsp:nvSpPr>
      <dsp:spPr>
        <a:xfrm>
          <a:off x="1266772" y="3229756"/>
          <a:ext cx="3703320" cy="128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23" tIns="136423" rIns="136423" bIns="1364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Research Areas:</a:t>
          </a:r>
        </a:p>
      </dsp:txBody>
      <dsp:txXfrm>
        <a:off x="1266772" y="3229756"/>
        <a:ext cx="3703320" cy="1289032"/>
      </dsp:txXfrm>
    </dsp:sp>
    <dsp:sp modelId="{6F5B8E86-B120-4CDD-8E26-87486D51697A}">
      <dsp:nvSpPr>
        <dsp:cNvPr id="0" name=""/>
        <dsp:cNvSpPr/>
      </dsp:nvSpPr>
      <dsp:spPr>
        <a:xfrm>
          <a:off x="4523060" y="3229756"/>
          <a:ext cx="3928600" cy="128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23" tIns="136423" rIns="136423" bIns="1364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Genomics: DNA/RNA sequence analysis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Proteomics: Protein structure and function prediction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Systems Biology: Network analysis and pathway modeling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Phylogenetics: Evolutionary relationships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Metagenomics: Microbial community analysis</a:t>
          </a:r>
        </a:p>
      </dsp:txBody>
      <dsp:txXfrm>
        <a:off x="4523060" y="3229756"/>
        <a:ext cx="3928600" cy="12890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1D3D-6804-4A87-AA2E-4AC14D72CA5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C719F-0DF6-4D2C-BA2E-2AE1CDB1784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A6CD8-5331-4F36-AD13-19425FABFEFA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Analysis script development</a:t>
          </a:r>
        </a:p>
      </dsp:txBody>
      <dsp:txXfrm>
        <a:off x="1339618" y="2288"/>
        <a:ext cx="3433549" cy="1159843"/>
      </dsp:txXfrm>
    </dsp:sp>
    <dsp:sp modelId="{E9F0AE25-44C9-487A-8E39-C864501AB8E7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E37A9-AD20-40A9-9747-504D147DD92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71946-57C7-4464-AE57-06EB70EC6CB1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Pipeline version management</a:t>
          </a:r>
        </a:p>
      </dsp:txBody>
      <dsp:txXfrm>
        <a:off x="1339618" y="1452092"/>
        <a:ext cx="3433549" cy="1159843"/>
      </dsp:txXfrm>
    </dsp:sp>
    <dsp:sp modelId="{2199E206-C3D3-4E6A-AB0E-E00D6EC43B5D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C14DB-122B-4495-B2FB-8051F54D1A8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79791-8C9E-4488-B2FC-B9F4B352016D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Collaborative manuscript writing</a:t>
          </a:r>
        </a:p>
      </dsp:txBody>
      <dsp:txXfrm>
        <a:off x="1339618" y="2901896"/>
        <a:ext cx="3433549" cy="1159843"/>
      </dsp:txXfrm>
    </dsp:sp>
    <dsp:sp modelId="{6544CB7A-A659-4822-A083-F5ADA4C5E937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8C1B3-9EE5-44CF-BFD0-203D57F8207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0007-B5A0-4225-AA05-DB92FB11D930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processing workflow tracking</a:t>
          </a:r>
        </a:p>
      </dsp:txBody>
      <dsp:txXfrm>
        <a:off x="1339618" y="4351700"/>
        <a:ext cx="3433549" cy="1159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3327C-EB20-451E-AB99-4BCA1BC2B4DF}">
      <dsp:nvSpPr>
        <dsp:cNvPr id="0" name=""/>
        <dsp:cNvSpPr/>
      </dsp:nvSpPr>
      <dsp:spPr>
        <a:xfrm>
          <a:off x="2151" y="729627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AB3A-547B-4252-94F6-1A55D64B5711}">
      <dsp:nvSpPr>
        <dsp:cNvPr id="0" name=""/>
        <dsp:cNvSpPr/>
      </dsp:nvSpPr>
      <dsp:spPr>
        <a:xfrm>
          <a:off x="2151" y="172085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Understanding the Ecosystem</a:t>
          </a:r>
        </a:p>
      </dsp:txBody>
      <dsp:txXfrm>
        <a:off x="2151" y="1720855"/>
        <a:ext cx="2455312" cy="368296"/>
      </dsp:txXfrm>
    </dsp:sp>
    <dsp:sp modelId="{CF0F532F-9639-4458-8FBE-3AC46E645CC1}">
      <dsp:nvSpPr>
        <dsp:cNvPr id="0" name=""/>
        <dsp:cNvSpPr/>
      </dsp:nvSpPr>
      <dsp:spPr>
        <a:xfrm>
          <a:off x="2151" y="2150486"/>
          <a:ext cx="2455312" cy="1645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B1FC6-B146-424F-B108-C50C0922A88E}">
      <dsp:nvSpPr>
        <dsp:cNvPr id="0" name=""/>
        <dsp:cNvSpPr/>
      </dsp:nvSpPr>
      <dsp:spPr>
        <a:xfrm>
          <a:off x="2887143" y="729627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434E-F311-4D74-8614-6E9AF694F293}">
      <dsp:nvSpPr>
        <dsp:cNvPr id="0" name=""/>
        <dsp:cNvSpPr/>
      </dsp:nvSpPr>
      <dsp:spPr>
        <a:xfrm>
          <a:off x="2887143" y="172085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Git (Local Version Control):</a:t>
          </a:r>
        </a:p>
      </dsp:txBody>
      <dsp:txXfrm>
        <a:off x="2887143" y="1720855"/>
        <a:ext cx="2455312" cy="368296"/>
      </dsp:txXfrm>
    </dsp:sp>
    <dsp:sp modelId="{323895B6-6B83-422E-B698-D8485B3B7ED2}">
      <dsp:nvSpPr>
        <dsp:cNvPr id="0" name=""/>
        <dsp:cNvSpPr/>
      </dsp:nvSpPr>
      <dsp:spPr>
        <a:xfrm>
          <a:off x="2887143" y="2150486"/>
          <a:ext cx="2455312" cy="1645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Command-line tool for version control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Tracks changes in local repositories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offline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by Linus Torvalds (2005)</a:t>
          </a:r>
        </a:p>
      </dsp:txBody>
      <dsp:txXfrm>
        <a:off x="2887143" y="2150486"/>
        <a:ext cx="2455312" cy="1645849"/>
      </dsp:txXfrm>
    </dsp:sp>
    <dsp:sp modelId="{F86EEA28-BB4B-4092-A942-DDEDC1146BEA}">
      <dsp:nvSpPr>
        <dsp:cNvPr id="0" name=""/>
        <dsp:cNvSpPr/>
      </dsp:nvSpPr>
      <dsp:spPr>
        <a:xfrm>
          <a:off x="5772135" y="729627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70808-9ED1-47BF-8C59-D0965FB17656}">
      <dsp:nvSpPr>
        <dsp:cNvPr id="0" name=""/>
        <dsp:cNvSpPr/>
      </dsp:nvSpPr>
      <dsp:spPr>
        <a:xfrm>
          <a:off x="5772135" y="172085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GitHub (Remote Platform):</a:t>
          </a:r>
        </a:p>
      </dsp:txBody>
      <dsp:txXfrm>
        <a:off x="5772135" y="1720855"/>
        <a:ext cx="2455312" cy="368296"/>
      </dsp:txXfrm>
    </dsp:sp>
    <dsp:sp modelId="{4AE6A8A5-B312-418A-9E49-B1D91061B298}">
      <dsp:nvSpPr>
        <dsp:cNvPr id="0" name=""/>
        <dsp:cNvSpPr/>
      </dsp:nvSpPr>
      <dsp:spPr>
        <a:xfrm>
          <a:off x="5772135" y="2150486"/>
          <a:ext cx="2455312" cy="1645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Web-based hosting service for Git repositories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Social coding platform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Issue tracking and project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integration/deployment (CI/CD)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Free public repositories, paid private options</a:t>
          </a:r>
        </a:p>
      </dsp:txBody>
      <dsp:txXfrm>
        <a:off x="5772135" y="2150486"/>
        <a:ext cx="2455312" cy="16458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993A-635E-41CA-9F08-EE4F75C4EE36}">
      <dsp:nvSpPr>
        <dsp:cNvPr id="0" name=""/>
        <dsp:cNvSpPr/>
      </dsp:nvSpPr>
      <dsp:spPr>
        <a:xfrm>
          <a:off x="2151" y="1098452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53CA-7539-42AD-B65A-7C4FC4F890E7}">
      <dsp:nvSpPr>
        <dsp:cNvPr id="0" name=""/>
        <dsp:cNvSpPr/>
      </dsp:nvSpPr>
      <dsp:spPr>
        <a:xfrm>
          <a:off x="2151" y="2057961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Local Development (Git) ↔ Remote Collaboration (GitHub)</a:t>
          </a:r>
        </a:p>
      </dsp:txBody>
      <dsp:txXfrm>
        <a:off x="2151" y="2057961"/>
        <a:ext cx="2455312" cy="437352"/>
      </dsp:txXfrm>
    </dsp:sp>
    <dsp:sp modelId="{5D410EAF-9ED4-49E6-9220-FB1C3EA7AD4E}">
      <dsp:nvSpPr>
        <dsp:cNvPr id="0" name=""/>
        <dsp:cNvSpPr/>
      </dsp:nvSpPr>
      <dsp:spPr>
        <a:xfrm>
          <a:off x="2151" y="2541894"/>
          <a:ext cx="2455312" cy="8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0A6E9-F810-4C9F-8139-B4642105038F}">
      <dsp:nvSpPr>
        <dsp:cNvPr id="0" name=""/>
        <dsp:cNvSpPr/>
      </dsp:nvSpPr>
      <dsp:spPr>
        <a:xfrm>
          <a:off x="2887143" y="1098452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757C-4AF8-4896-AEC4-CE2728B09321}">
      <dsp:nvSpPr>
        <dsp:cNvPr id="0" name=""/>
        <dsp:cNvSpPr/>
      </dsp:nvSpPr>
      <dsp:spPr>
        <a:xfrm>
          <a:off x="2887143" y="2057961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Local Development:</a:t>
          </a:r>
        </a:p>
      </dsp:txBody>
      <dsp:txXfrm>
        <a:off x="2887143" y="2057961"/>
        <a:ext cx="2455312" cy="437352"/>
      </dsp:txXfrm>
    </dsp:sp>
    <dsp:sp modelId="{2878E832-3C93-404F-B787-61105BF5BAA1}">
      <dsp:nvSpPr>
        <dsp:cNvPr id="0" name=""/>
        <dsp:cNvSpPr/>
      </dsp:nvSpPr>
      <dsp:spPr>
        <a:xfrm>
          <a:off x="2887143" y="2541894"/>
          <a:ext cx="2455312" cy="8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Track changes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Commit history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Branch/merge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Offline work</a:t>
          </a:r>
        </a:p>
      </dsp:txBody>
      <dsp:txXfrm>
        <a:off x="2887143" y="2541894"/>
        <a:ext cx="2455312" cy="885616"/>
      </dsp:txXfrm>
    </dsp:sp>
    <dsp:sp modelId="{6D60793B-6A6E-4079-9895-1A34B69B210E}">
      <dsp:nvSpPr>
        <dsp:cNvPr id="0" name=""/>
        <dsp:cNvSpPr/>
      </dsp:nvSpPr>
      <dsp:spPr>
        <a:xfrm>
          <a:off x="5772135" y="1098452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F3F7B-66B3-4791-A957-15DBD53B8FEB}">
      <dsp:nvSpPr>
        <dsp:cNvPr id="0" name=""/>
        <dsp:cNvSpPr/>
      </dsp:nvSpPr>
      <dsp:spPr>
        <a:xfrm>
          <a:off x="5772135" y="2057961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Remote Collaboration:</a:t>
          </a:r>
        </a:p>
      </dsp:txBody>
      <dsp:txXfrm>
        <a:off x="5772135" y="2057961"/>
        <a:ext cx="2455312" cy="437352"/>
      </dsp:txXfrm>
    </dsp:sp>
    <dsp:sp modelId="{0D67BBEF-F46A-4ACF-AF49-CBA6F3ADF387}">
      <dsp:nvSpPr>
        <dsp:cNvPr id="0" name=""/>
        <dsp:cNvSpPr/>
      </dsp:nvSpPr>
      <dsp:spPr>
        <a:xfrm>
          <a:off x="5772135" y="2541894"/>
          <a:ext cx="2455312" cy="885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Share code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Collaborate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Release software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Community engagement</a:t>
          </a:r>
        </a:p>
      </dsp:txBody>
      <dsp:txXfrm>
        <a:off x="5772135" y="2541894"/>
        <a:ext cx="2455312" cy="885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77DD-D6CC-4050-AF34-7698CF26C386}">
      <dsp:nvSpPr>
        <dsp:cNvPr id="0" name=""/>
        <dsp:cNvSpPr/>
      </dsp:nvSpPr>
      <dsp:spPr>
        <a:xfrm>
          <a:off x="8064" y="36172"/>
          <a:ext cx="1321708" cy="1300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D112-4062-4F0E-9113-C6F08D31F75F}">
      <dsp:nvSpPr>
        <dsp:cNvPr id="0" name=""/>
        <dsp:cNvSpPr/>
      </dsp:nvSpPr>
      <dsp:spPr>
        <a:xfrm>
          <a:off x="8064" y="1528259"/>
          <a:ext cx="3776308" cy="5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Organizing Research Data Effectively</a:t>
          </a:r>
        </a:p>
      </dsp:txBody>
      <dsp:txXfrm>
        <a:off x="8064" y="1528259"/>
        <a:ext cx="3776308" cy="557391"/>
      </dsp:txXfrm>
    </dsp:sp>
    <dsp:sp modelId="{BC8567E3-E627-4C23-ABCB-61966D929A96}">
      <dsp:nvSpPr>
        <dsp:cNvPr id="0" name=""/>
        <dsp:cNvSpPr/>
      </dsp:nvSpPr>
      <dsp:spPr>
        <a:xfrm>
          <a:off x="8064" y="2174723"/>
          <a:ext cx="3776308" cy="231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8E90B-1158-404A-95E2-FDCAFD2B865A}">
      <dsp:nvSpPr>
        <dsp:cNvPr id="0" name=""/>
        <dsp:cNvSpPr/>
      </dsp:nvSpPr>
      <dsp:spPr>
        <a:xfrm>
          <a:off x="4445227" y="36172"/>
          <a:ext cx="1321708" cy="1300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214CA-AF35-4523-BC30-7C1E19647984}">
      <dsp:nvSpPr>
        <dsp:cNvPr id="0" name=""/>
        <dsp:cNvSpPr/>
      </dsp:nvSpPr>
      <dsp:spPr>
        <a:xfrm>
          <a:off x="4445227" y="1528259"/>
          <a:ext cx="3776308" cy="5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Linux File System Hierarchy:</a:t>
          </a:r>
        </a:p>
      </dsp:txBody>
      <dsp:txXfrm>
        <a:off x="4445227" y="1528259"/>
        <a:ext cx="3776308" cy="557391"/>
      </dsp:txXfrm>
    </dsp:sp>
    <dsp:sp modelId="{CE1B24F6-E640-43C1-9904-ECE0218B23DA}">
      <dsp:nvSpPr>
        <dsp:cNvPr id="0" name=""/>
        <dsp:cNvSpPr/>
      </dsp:nvSpPr>
      <dsp:spPr>
        <a:xfrm>
          <a:off x="4445227" y="2174723"/>
          <a:ext cx="3776308" cy="2315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/ (root)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home/           # User home directories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usr/            # User programs and libraries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etc/            # System configuration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var/            # Variable data (logs, databases)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tmp/            # Temporary files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├── opt/            # Optional software packages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└── mnt/            # Mount points for external drives</a:t>
          </a:r>
        </a:p>
      </dsp:txBody>
      <dsp:txXfrm>
        <a:off x="4445227" y="2174723"/>
        <a:ext cx="3776308" cy="23150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0928-71A3-410D-9798-BB779BE70375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89FDD-C17C-48CD-8ECE-855F936B66D5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096B4-1E54-46FF-A0CE-EC87B7A46E2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Practical Session Structure (90 minutes)</a:t>
          </a:r>
        </a:p>
      </dsp:txBody>
      <dsp:txXfrm>
        <a:off x="1493203" y="552"/>
        <a:ext cx="6736396" cy="1292816"/>
      </dsp:txXfrm>
    </dsp:sp>
    <dsp:sp modelId="{7A1ED469-A673-4431-9EBC-F025F569F670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37BBB-EE89-489F-9602-7E0D49B6851B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2BCE-134F-46C0-82DA-C40620950BA5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 1: Environment Setup (30 minutes):</a:t>
          </a:r>
        </a:p>
      </dsp:txBody>
      <dsp:txXfrm>
        <a:off x="1493203" y="1616573"/>
        <a:ext cx="3703320" cy="1292816"/>
      </dsp:txXfrm>
    </dsp:sp>
    <dsp:sp modelId="{9406E391-EAF6-4723-84FA-013F91B32B12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Install VirtualBox or enable WSL2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Ubuntu 20.04 LTS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Configure virtual machine settings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boot and initial setup</a:t>
          </a:r>
        </a:p>
      </dsp:txBody>
      <dsp:txXfrm>
        <a:off x="5196523" y="1616573"/>
        <a:ext cx="3033076" cy="1292816"/>
      </dsp:txXfrm>
    </dsp:sp>
    <dsp:sp modelId="{A0DDA883-6B78-455C-B91A-96E7C5E8B401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9ADC-0A65-409F-AA18-D911F8F15C75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58356-E96C-4438-9849-523A3C78C7EE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 2: Command Line Basics (30 minutes):</a:t>
          </a:r>
        </a:p>
      </dsp:txBody>
      <dsp:txXfrm>
        <a:off x="1493203" y="3232593"/>
        <a:ext cx="3703320" cy="1292816"/>
      </dsp:txXfrm>
    </dsp:sp>
    <dsp:sp modelId="{0816171C-E892-4DEB-93CD-C8DB36674EC4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Terminal navigation: pwd, ls, cd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Directory operations: mkdir, rmdir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File operations: touch, cp, mv, rm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Text viewing: cat, less, head, tail</a:t>
          </a:r>
        </a:p>
      </dsp:txBody>
      <dsp:txXfrm>
        <a:off x="5196523" y="3232593"/>
        <a:ext cx="3033076" cy="12928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EC8A5-9180-F545-9005-E5F6A07C80BE}">
      <dsp:nvSpPr>
        <dsp:cNvPr id="0" name=""/>
        <dsp:cNvSpPr/>
      </dsp:nvSpPr>
      <dsp:spPr>
        <a:xfrm>
          <a:off x="0" y="3712270"/>
          <a:ext cx="2057400" cy="812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22" tIns="199136" rIns="146322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Push</a:t>
          </a:r>
        </a:p>
      </dsp:txBody>
      <dsp:txXfrm>
        <a:off x="0" y="3712270"/>
        <a:ext cx="2057400" cy="812154"/>
      </dsp:txXfrm>
    </dsp:sp>
    <dsp:sp modelId="{5C92CC33-4905-B14D-9BA6-48A2934D9EEE}">
      <dsp:nvSpPr>
        <dsp:cNvPr id="0" name=""/>
        <dsp:cNvSpPr/>
      </dsp:nvSpPr>
      <dsp:spPr>
        <a:xfrm>
          <a:off x="2057400" y="3712270"/>
          <a:ext cx="6172199" cy="8121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254000" rIns="125201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Push project structure to GitHub</a:t>
          </a:r>
        </a:p>
      </dsp:txBody>
      <dsp:txXfrm>
        <a:off x="2057400" y="3712270"/>
        <a:ext cx="6172199" cy="812154"/>
      </dsp:txXfrm>
    </dsp:sp>
    <dsp:sp modelId="{76B6778B-F0D5-134C-A38C-5228684D2ECD}">
      <dsp:nvSpPr>
        <dsp:cNvPr id="0" name=""/>
        <dsp:cNvSpPr/>
      </dsp:nvSpPr>
      <dsp:spPr>
        <a:xfrm rot="10800000">
          <a:off x="0" y="2475359"/>
          <a:ext cx="2057400" cy="124909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22" tIns="199136" rIns="146322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Initialize</a:t>
          </a:r>
        </a:p>
      </dsp:txBody>
      <dsp:txXfrm rot="-10800000">
        <a:off x="0" y="2475359"/>
        <a:ext cx="2057400" cy="811910"/>
      </dsp:txXfrm>
    </dsp:sp>
    <dsp:sp modelId="{7A8368C0-87AA-3A49-A8A2-663570E241E4}">
      <dsp:nvSpPr>
        <dsp:cNvPr id="0" name=""/>
        <dsp:cNvSpPr/>
      </dsp:nvSpPr>
      <dsp:spPr>
        <a:xfrm>
          <a:off x="2057400" y="2475359"/>
          <a:ext cx="6172199" cy="811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254000" rIns="125201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Initialize repository and first commit</a:t>
          </a:r>
        </a:p>
      </dsp:txBody>
      <dsp:txXfrm>
        <a:off x="2057400" y="2475359"/>
        <a:ext cx="6172199" cy="811910"/>
      </dsp:txXfrm>
    </dsp:sp>
    <dsp:sp modelId="{77F5ADC1-B5D6-5D41-A11D-B34C8FCE3B6B}">
      <dsp:nvSpPr>
        <dsp:cNvPr id="0" name=""/>
        <dsp:cNvSpPr/>
      </dsp:nvSpPr>
      <dsp:spPr>
        <a:xfrm rot="10800000">
          <a:off x="0" y="1238449"/>
          <a:ext cx="2057400" cy="124909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22" tIns="199136" rIns="146322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</a:t>
          </a:r>
        </a:p>
      </dsp:txBody>
      <dsp:txXfrm rot="-10800000">
        <a:off x="0" y="1238449"/>
        <a:ext cx="2057400" cy="811910"/>
      </dsp:txXfrm>
    </dsp:sp>
    <dsp:sp modelId="{9A6489C2-3935-8045-A83E-92ED1D28187B}">
      <dsp:nvSpPr>
        <dsp:cNvPr id="0" name=""/>
        <dsp:cNvSpPr/>
      </dsp:nvSpPr>
      <dsp:spPr>
        <a:xfrm>
          <a:off x="2057400" y="1238449"/>
          <a:ext cx="6172199" cy="811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254000" rIns="125201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Install git and configure credentials</a:t>
          </a:r>
        </a:p>
      </dsp:txBody>
      <dsp:txXfrm>
        <a:off x="2057400" y="1238449"/>
        <a:ext cx="6172199" cy="811910"/>
      </dsp:txXfrm>
    </dsp:sp>
    <dsp:sp modelId="{86BF295F-D71C-3D4C-8C6E-086F876B8BE3}">
      <dsp:nvSpPr>
        <dsp:cNvPr id="0" name=""/>
        <dsp:cNvSpPr/>
      </dsp:nvSpPr>
      <dsp:spPr>
        <a:xfrm rot="10800000">
          <a:off x="0" y="1538"/>
          <a:ext cx="2057400" cy="124909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22" tIns="199136" rIns="146322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 rot="-10800000">
        <a:off x="0" y="1538"/>
        <a:ext cx="2057400" cy="811910"/>
      </dsp:txXfrm>
    </dsp:sp>
    <dsp:sp modelId="{4149DB26-350F-0D4A-BC4D-0D8291E17B52}">
      <dsp:nvSpPr>
        <dsp:cNvPr id="0" name=""/>
        <dsp:cNvSpPr/>
      </dsp:nvSpPr>
      <dsp:spPr>
        <a:xfrm>
          <a:off x="2057400" y="1538"/>
          <a:ext cx="6172199" cy="811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254000" rIns="125201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GitHub account</a:t>
          </a:r>
        </a:p>
      </dsp:txBody>
      <dsp:txXfrm>
        <a:off x="2057400" y="1538"/>
        <a:ext cx="6172199" cy="811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AD619-E785-40F0-816D-C0346937093A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1182C-4883-4E89-A618-B8880C4691EE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Drug discovery and development</a:t>
          </a:r>
        </a:p>
      </dsp:txBody>
      <dsp:txXfrm>
        <a:off x="42299" y="2443760"/>
        <a:ext cx="1800000" cy="720000"/>
      </dsp:txXfrm>
    </dsp:sp>
    <dsp:sp modelId="{5E2C35E5-84AE-435F-933D-EFCBEEDA8D07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99E66-31D0-4F6F-B5A2-959DE2D86BC1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Personalized medicine</a:t>
          </a:r>
        </a:p>
      </dsp:txBody>
      <dsp:txXfrm>
        <a:off x="2157300" y="2443760"/>
        <a:ext cx="1800000" cy="720000"/>
      </dsp:txXfrm>
    </dsp:sp>
    <dsp:sp modelId="{6F45E55D-6DBF-4FAB-B762-FF8F926BC48A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F2B11-C04E-4BC2-BA4A-143CE837EF7D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Agricultural genomics</a:t>
          </a:r>
        </a:p>
      </dsp:txBody>
      <dsp:txXfrm>
        <a:off x="4272300" y="2443760"/>
        <a:ext cx="1800000" cy="720000"/>
      </dsp:txXfrm>
    </dsp:sp>
    <dsp:sp modelId="{5D9F3BA1-4070-4EBC-A7DD-2654BD20EB86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F5633-C824-4C7E-93E6-2F92B22A9FBC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Infectious disease surveillance</a:t>
          </a:r>
        </a:p>
      </dsp:txBody>
      <dsp:txXfrm>
        <a:off x="6387300" y="244376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55B1-B04A-F342-BE3A-329849E41A7C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7336-458B-A24D-A433-23EACEC0390C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Infrastructure directly impacts research scope</a:t>
          </a:r>
        </a:p>
      </dsp:txBody>
      <dsp:txXfrm>
        <a:off x="0" y="2209"/>
        <a:ext cx="8229600" cy="1507181"/>
      </dsp:txXfrm>
    </dsp:sp>
    <dsp:sp modelId="{CFF55726-A054-C949-9FD8-E7D6F965188B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578D7-BC3D-0743-936E-5DEF64619D8B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Scalability enables larger studies</a:t>
          </a:r>
        </a:p>
      </dsp:txBody>
      <dsp:txXfrm>
        <a:off x="0" y="1509390"/>
        <a:ext cx="8229600" cy="1507181"/>
      </dsp:txXfrm>
    </dsp:sp>
    <dsp:sp modelId="{23F9EDEA-BFBD-B346-854A-8801FFF8503B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BBBB-4315-9948-88EB-5C6311F238CF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Reproducibility requires standardized environments</a:t>
          </a:r>
        </a:p>
      </dsp:txBody>
      <dsp:txXfrm>
        <a:off x="0" y="3016572"/>
        <a:ext cx="8229600" cy="1507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9D5FF-0E02-4BA2-B0C5-15BFE0E6CB4A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8C593-50AB-4680-90C0-E93320C11950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HPC clusters run Linux</a:t>
          </a:r>
        </a:p>
      </dsp:txBody>
      <dsp:txXfrm>
        <a:off x="90151" y="2602589"/>
        <a:ext cx="2402775" cy="720000"/>
      </dsp:txXfrm>
    </dsp:sp>
    <dsp:sp modelId="{3DA3609F-8D0D-4BB9-98A5-47BCA7BF090F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1E354-B207-4DBB-8FC2-D040155E5287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platforms default to Linux</a:t>
          </a:r>
        </a:p>
      </dsp:txBody>
      <dsp:txXfrm>
        <a:off x="2913412" y="2602589"/>
        <a:ext cx="2402775" cy="720000"/>
      </dsp:txXfrm>
    </dsp:sp>
    <dsp:sp modelId="{A427453D-2158-40A7-BF96-30D165140F0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0D850-B002-4ACF-A8CA-E7B150A4FD9B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Bioinformatics pipelines designed for Linux</a:t>
          </a:r>
        </a:p>
      </dsp:txBody>
      <dsp:txXfrm>
        <a:off x="5736673" y="2602589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DA539-9C29-514B-809A-ADF88A6E3BAF}">
      <dsp:nvSpPr>
        <dsp:cNvPr id="0" name=""/>
        <dsp:cNvSpPr/>
      </dsp:nvSpPr>
      <dsp:spPr>
        <a:xfrm>
          <a:off x="0" y="324741"/>
          <a:ext cx="8229600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B6D59-DDF4-A942-A77B-6A465F192FFE}">
      <dsp:nvSpPr>
        <dsp:cNvPr id="0" name=""/>
        <dsp:cNvSpPr/>
      </dsp:nvSpPr>
      <dsp:spPr>
        <a:xfrm>
          <a:off x="411480" y="88581"/>
          <a:ext cx="57607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Scalable, on-demand resources</a:t>
          </a:r>
        </a:p>
      </dsp:txBody>
      <dsp:txXfrm>
        <a:off x="434537" y="111638"/>
        <a:ext cx="5714605" cy="426206"/>
      </dsp:txXfrm>
    </dsp:sp>
    <dsp:sp modelId="{8DF45A68-2B97-7E41-B040-4AB38DC85C12}">
      <dsp:nvSpPr>
        <dsp:cNvPr id="0" name=""/>
        <dsp:cNvSpPr/>
      </dsp:nvSpPr>
      <dsp:spPr>
        <a:xfrm>
          <a:off x="0" y="1050501"/>
          <a:ext cx="8229600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B474-B9EF-6348-B21D-120E8571CAA3}">
      <dsp:nvSpPr>
        <dsp:cNvPr id="0" name=""/>
        <dsp:cNvSpPr/>
      </dsp:nvSpPr>
      <dsp:spPr>
        <a:xfrm>
          <a:off x="411480" y="814341"/>
          <a:ext cx="57607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AWS, Google Cloud, Microsoft Azure</a:t>
          </a:r>
        </a:p>
      </dsp:txBody>
      <dsp:txXfrm>
        <a:off x="434537" y="837398"/>
        <a:ext cx="5714605" cy="426206"/>
      </dsp:txXfrm>
    </dsp:sp>
    <dsp:sp modelId="{4DCEC70D-1693-A944-9F79-41BAF569D213}">
      <dsp:nvSpPr>
        <dsp:cNvPr id="0" name=""/>
        <dsp:cNvSpPr/>
      </dsp:nvSpPr>
      <dsp:spPr>
        <a:xfrm>
          <a:off x="0" y="1776261"/>
          <a:ext cx="8229600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03474-70A8-CD4B-8BCB-AE61E3663FF3}">
      <dsp:nvSpPr>
        <dsp:cNvPr id="0" name=""/>
        <dsp:cNvSpPr/>
      </dsp:nvSpPr>
      <dsp:spPr>
        <a:xfrm>
          <a:off x="411480" y="1540101"/>
          <a:ext cx="57607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Pay-per-use model</a:t>
          </a:r>
        </a:p>
      </dsp:txBody>
      <dsp:txXfrm>
        <a:off x="434537" y="1563158"/>
        <a:ext cx="5714605" cy="426206"/>
      </dsp:txXfrm>
    </dsp:sp>
    <dsp:sp modelId="{B0489A68-BA18-2445-8909-BD86259BB97B}">
      <dsp:nvSpPr>
        <dsp:cNvPr id="0" name=""/>
        <dsp:cNvSpPr/>
      </dsp:nvSpPr>
      <dsp:spPr>
        <a:xfrm>
          <a:off x="0" y="2502021"/>
          <a:ext cx="8229600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2ADBF-5EF1-E145-A8E5-195E436919D9}">
      <dsp:nvSpPr>
        <dsp:cNvPr id="0" name=""/>
        <dsp:cNvSpPr/>
      </dsp:nvSpPr>
      <dsp:spPr>
        <a:xfrm>
          <a:off x="411480" y="2265861"/>
          <a:ext cx="57607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Global accessibility and collaboration</a:t>
          </a:r>
        </a:p>
      </dsp:txBody>
      <dsp:txXfrm>
        <a:off x="434537" y="2288918"/>
        <a:ext cx="5714605" cy="426206"/>
      </dsp:txXfrm>
    </dsp:sp>
    <dsp:sp modelId="{6751C658-D52C-324F-8D70-7708F0C50D8F}">
      <dsp:nvSpPr>
        <dsp:cNvPr id="0" name=""/>
        <dsp:cNvSpPr/>
      </dsp:nvSpPr>
      <dsp:spPr>
        <a:xfrm>
          <a:off x="0" y="3227781"/>
          <a:ext cx="8229600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Local development + cloud execution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 preprocessing locally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Intensive analysis in cloud/HPC</a:t>
          </a:r>
        </a:p>
      </dsp:txBody>
      <dsp:txXfrm>
        <a:off x="0" y="3227781"/>
        <a:ext cx="8229600" cy="1209599"/>
      </dsp:txXfrm>
    </dsp:sp>
    <dsp:sp modelId="{ADE157AA-8AFB-2347-8AE4-1654C6B6B9B0}">
      <dsp:nvSpPr>
        <dsp:cNvPr id="0" name=""/>
        <dsp:cNvSpPr/>
      </dsp:nvSpPr>
      <dsp:spPr>
        <a:xfrm>
          <a:off x="411480" y="2991621"/>
          <a:ext cx="576071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Approaches:</a:t>
          </a:r>
        </a:p>
      </dsp:txBody>
      <dsp:txXfrm>
        <a:off x="434537" y="3014678"/>
        <a:ext cx="5714605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A1B6B-1035-4C44-B09D-8F4F2D1B83D3}">
      <dsp:nvSpPr>
        <dsp:cNvPr id="0" name=""/>
        <dsp:cNvSpPr/>
      </dsp:nvSpPr>
      <dsp:spPr>
        <a:xfrm>
          <a:off x="0" y="484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Distributed Computing for Genomics</a:t>
          </a:r>
        </a:p>
      </dsp:txBody>
      <dsp:txXfrm>
        <a:off x="28100" y="76541"/>
        <a:ext cx="8173400" cy="519439"/>
      </dsp:txXfrm>
    </dsp:sp>
    <dsp:sp modelId="{A009C09F-0DF8-3C4D-BB34-D15EA8F9BB73}">
      <dsp:nvSpPr>
        <dsp:cNvPr id="0" name=""/>
        <dsp:cNvSpPr/>
      </dsp:nvSpPr>
      <dsp:spPr>
        <a:xfrm>
          <a:off x="0" y="6932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Server Architecture:</a:t>
          </a:r>
        </a:p>
      </dsp:txBody>
      <dsp:txXfrm>
        <a:off x="28100" y="721301"/>
        <a:ext cx="8173400" cy="519439"/>
      </dsp:txXfrm>
    </dsp:sp>
    <dsp:sp modelId="{BC0AC07C-D6A7-AF46-A6C6-CA851F914301}">
      <dsp:nvSpPr>
        <dsp:cNvPr id="0" name=""/>
        <dsp:cNvSpPr/>
      </dsp:nvSpPr>
      <dsp:spPr>
        <a:xfrm>
          <a:off x="0" y="1268841"/>
          <a:ext cx="8229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Compute Nodes: CPU/GPU processing units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Storage Nodes: High-capacity data storage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Head Nodes: Job submission and management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Network Infrastructure: High-speed interconnects</a:t>
          </a:r>
        </a:p>
      </dsp:txBody>
      <dsp:txXfrm>
        <a:off x="0" y="1268841"/>
        <a:ext cx="8229600" cy="1316520"/>
      </dsp:txXfrm>
    </dsp:sp>
    <dsp:sp modelId="{7DC5F872-03C8-1443-999E-B6A1AC406D2C}">
      <dsp:nvSpPr>
        <dsp:cNvPr id="0" name=""/>
        <dsp:cNvSpPr/>
      </dsp:nvSpPr>
      <dsp:spPr>
        <a:xfrm>
          <a:off x="0" y="25853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Cluster Management:</a:t>
          </a:r>
        </a:p>
      </dsp:txBody>
      <dsp:txXfrm>
        <a:off x="28100" y="2613461"/>
        <a:ext cx="8173400" cy="519439"/>
      </dsp:txXfrm>
    </dsp:sp>
    <dsp:sp modelId="{5FCE733C-2511-C042-832C-C6F48CE84832}">
      <dsp:nvSpPr>
        <dsp:cNvPr id="0" name=""/>
        <dsp:cNvSpPr/>
      </dsp:nvSpPr>
      <dsp:spPr>
        <a:xfrm>
          <a:off x="0" y="3161001"/>
          <a:ext cx="8229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Job Schedulers: SLURM, Torque/PBS, SGE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Resource Allocation: CPU, memory, time limits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Queue Systems: Priority-based job execution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Monitoring: Resource utilization tracking</a:t>
          </a:r>
        </a:p>
      </dsp:txBody>
      <dsp:txXfrm>
        <a:off x="0" y="3161001"/>
        <a:ext cx="8229600" cy="1316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F74B9-17ED-4FA8-9E5E-078D5EEBDC0B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25173-4310-47E0-A7F8-8792E1F1D447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7BD23-85A1-4EB6-9BF0-950BCB4CA206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Genome assembly projects</a:t>
          </a:r>
        </a:p>
      </dsp:txBody>
      <dsp:txXfrm>
        <a:off x="1340173" y="795493"/>
        <a:ext cx="2552269" cy="1082781"/>
      </dsp:txXfrm>
    </dsp:sp>
    <dsp:sp modelId="{86F9B8BC-49A8-4999-87FB-EEF88DDB9D81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9F208-8167-43F7-8531-AE3BCF1169C1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DCBD6-0A4C-4B14-9D6B-8F0E0A703A9B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Phylogenetic reconstructions</a:t>
          </a:r>
        </a:p>
      </dsp:txBody>
      <dsp:txXfrm>
        <a:off x="5651962" y="795493"/>
        <a:ext cx="2552269" cy="1082781"/>
      </dsp:txXfrm>
    </dsp:sp>
    <dsp:sp modelId="{C78EA276-987A-45D8-8D58-FB2A5218FF5A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BE993-483C-4D3F-A208-6B3A7B0460C9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993BA-E6B7-47A8-8025-E84C29506500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Machine learning model training</a:t>
          </a:r>
        </a:p>
      </dsp:txBody>
      <dsp:txXfrm>
        <a:off x="1340173" y="2647688"/>
        <a:ext cx="2552269" cy="1082781"/>
      </dsp:txXfrm>
    </dsp:sp>
    <dsp:sp modelId="{3A68ED37-249D-4F8B-B368-780F7D2F824C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FD566-F6E2-4B31-A8E1-9B24F4DBDA3B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41E7-C24E-4DE9-941A-DCCD3FD3D550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Large-scale comparative genomics</a:t>
          </a:r>
        </a:p>
      </dsp:txBody>
      <dsp:txXfrm>
        <a:off x="5651962" y="2647688"/>
        <a:ext cx="2552269" cy="1082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CEE3B-33ED-4507-BAA5-94C54B744A50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C379-4791-45C5-8D0A-5ED57AEBD707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Galaxy Project: Web-based analysis platform</a:t>
          </a:r>
        </a:p>
      </dsp:txBody>
      <dsp:txXfrm>
        <a:off x="90151" y="2602589"/>
        <a:ext cx="2402775" cy="720000"/>
      </dsp:txXfrm>
    </dsp:sp>
    <dsp:sp modelId="{D0981D4C-1E3A-4868-AE56-E71FD7E817B1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E206C-58CA-4854-A890-3552DE263037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Seven Bridges: Bioinformatics workflow platform</a:t>
          </a:r>
        </a:p>
      </dsp:txBody>
      <dsp:txXfrm>
        <a:off x="2913412" y="2602589"/>
        <a:ext cx="2402775" cy="720000"/>
      </dsp:txXfrm>
    </dsp:sp>
    <dsp:sp modelId="{26A27521-1274-4EDC-B092-24B4DB17253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8E48C-C33D-4DDA-8A5C-A917BCDC012E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DNAnexus: Secure genomics cloud platform</a:t>
          </a:r>
        </a:p>
      </dsp:txBody>
      <dsp:txXfrm>
        <a:off x="5736673" y="2602589"/>
        <a:ext cx="2402775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E388F-A1CC-4E2D-BB85-F9B20A521D06}">
      <dsp:nvSpPr>
        <dsp:cNvPr id="0" name=""/>
        <dsp:cNvSpPr/>
      </dsp:nvSpPr>
      <dsp:spPr>
        <a:xfrm>
          <a:off x="2151" y="78963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D1233-6116-42AE-8AC9-76A2560B296A}">
      <dsp:nvSpPr>
        <dsp:cNvPr id="0" name=""/>
        <dsp:cNvSpPr/>
      </dsp:nvSpPr>
      <dsp:spPr>
        <a:xfrm>
          <a:off x="2151" y="1775702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Why Every Researcher Needs Git</a:t>
          </a:r>
        </a:p>
      </dsp:txBody>
      <dsp:txXfrm>
        <a:off x="2151" y="1775702"/>
        <a:ext cx="2455312" cy="437352"/>
      </dsp:txXfrm>
    </dsp:sp>
    <dsp:sp modelId="{4DEB30F6-6FCD-4778-9EFC-66C59E952A2B}">
      <dsp:nvSpPr>
        <dsp:cNvPr id="0" name=""/>
        <dsp:cNvSpPr/>
      </dsp:nvSpPr>
      <dsp:spPr>
        <a:xfrm>
          <a:off x="2151" y="2271989"/>
          <a:ext cx="2455312" cy="1464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3D595-7B5D-4AD6-9D4F-09F01E765354}">
      <dsp:nvSpPr>
        <dsp:cNvPr id="0" name=""/>
        <dsp:cNvSpPr/>
      </dsp:nvSpPr>
      <dsp:spPr>
        <a:xfrm>
          <a:off x="2887143" y="78963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C2540-7D9A-404D-8DE3-E9261554A77F}">
      <dsp:nvSpPr>
        <dsp:cNvPr id="0" name=""/>
        <dsp:cNvSpPr/>
      </dsp:nvSpPr>
      <dsp:spPr>
        <a:xfrm>
          <a:off x="2887143" y="1775702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Research Challenges Without Version Control:</a:t>
          </a:r>
        </a:p>
      </dsp:txBody>
      <dsp:txXfrm>
        <a:off x="2887143" y="1775702"/>
        <a:ext cx="2455312" cy="437352"/>
      </dsp:txXfrm>
    </dsp:sp>
    <dsp:sp modelId="{3CFCAF9C-9ABC-44D9-84C4-655E4BEA515D}">
      <dsp:nvSpPr>
        <dsp:cNvPr id="0" name=""/>
        <dsp:cNvSpPr/>
      </dsp:nvSpPr>
      <dsp:spPr>
        <a:xfrm>
          <a:off x="2887143" y="2271989"/>
          <a:ext cx="2455312" cy="1464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Multiple script versions: analysis_v1.py, analysis_final_FINAL.py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Collaboration difficulties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Lost work due to overwrites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Unable to reproduce previous results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 change tracking or blame assignment</a:t>
          </a:r>
        </a:p>
      </dsp:txBody>
      <dsp:txXfrm>
        <a:off x="2887143" y="2271989"/>
        <a:ext cx="2455312" cy="1464337"/>
      </dsp:txXfrm>
    </dsp:sp>
    <dsp:sp modelId="{C53CEC22-33E9-4B4F-8912-F0FF10DE4247}">
      <dsp:nvSpPr>
        <dsp:cNvPr id="0" name=""/>
        <dsp:cNvSpPr/>
      </dsp:nvSpPr>
      <dsp:spPr>
        <a:xfrm>
          <a:off x="5772135" y="78963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219B-C361-4CD0-892F-8AF114218B0F}">
      <dsp:nvSpPr>
        <dsp:cNvPr id="0" name=""/>
        <dsp:cNvSpPr/>
      </dsp:nvSpPr>
      <dsp:spPr>
        <a:xfrm>
          <a:off x="5772135" y="1775702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Version Control Benefits:</a:t>
          </a:r>
        </a:p>
      </dsp:txBody>
      <dsp:txXfrm>
        <a:off x="5772135" y="1775702"/>
        <a:ext cx="2455312" cy="437352"/>
      </dsp:txXfrm>
    </dsp:sp>
    <dsp:sp modelId="{A7DEFD92-BCC1-4F1F-A896-43965A5A5226}">
      <dsp:nvSpPr>
        <dsp:cNvPr id="0" name=""/>
        <dsp:cNvSpPr/>
      </dsp:nvSpPr>
      <dsp:spPr>
        <a:xfrm>
          <a:off x="5772135" y="2271989"/>
          <a:ext cx="2455312" cy="1464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History Tracking: Complete change history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Collaboration: Multiple contributors, conflict resolution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Branching: Parallel development tracks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Backup: Distributed repository copies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Reproducibility: Tagged versions, rollback capability</a:t>
          </a:r>
        </a:p>
      </dsp:txBody>
      <dsp:txXfrm>
        <a:off x="5772135" y="2271989"/>
        <a:ext cx="2455312" cy="1464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 algn="l"/>
            <a:r>
              <a:rPr lang="en-GB" sz="5700"/>
              <a:t>Computing Infrastructure Basics in 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8243526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200" dirty="0"/>
              <a:t>Week 1 - Research-Oriented Framework</a:t>
            </a:r>
          </a:p>
          <a:p>
            <a:pPr algn="l">
              <a:lnSpc>
                <a:spcPct val="90000"/>
              </a:lnSpc>
            </a:pPr>
            <a:r>
              <a:rPr lang="en-GB" sz="2200" dirty="0"/>
              <a:t>Duration: 2 hours</a:t>
            </a:r>
          </a:p>
          <a:p>
            <a:pPr algn="l">
              <a:lnSpc>
                <a:spcPct val="90000"/>
              </a:lnSpc>
            </a:pPr>
            <a:r>
              <a:rPr lang="en-GB" sz="2200" dirty="0"/>
              <a:t>Focus: Understanding the computational backbone of bioinformatics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1EDE9189-DD30-B742-68AC-488BEA86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8B5B-D661-E73A-006D-C2303CBB07EE}"/>
              </a:ext>
            </a:extLst>
          </p:cNvPr>
          <p:cNvSpPr txBox="1"/>
          <p:nvPr/>
        </p:nvSpPr>
        <p:spPr>
          <a:xfrm>
            <a:off x="7504387" y="6081087"/>
            <a:ext cx="184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Shubham</a:t>
            </a:r>
            <a:br>
              <a:rPr lang="en-US" dirty="0"/>
            </a:br>
            <a:r>
              <a:rPr lang="en-US" dirty="0"/>
              <a:t>Dubai Health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Linux in Research Computing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Why Linux Dominates Bioinformatics</a:t>
            </a:r>
          </a:p>
          <a:p>
            <a:pPr>
              <a:lnSpc>
                <a:spcPct val="90000"/>
              </a:lnSpc>
            </a:pPr>
            <a:endParaRPr lang="en-GB" sz="15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Open Source: Free, customizable, transparent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Stability: Designed for long-running processes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Performance: Efficient resource utilization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Security: Robust permission system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Scalability: From desktop to supercomputer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Package Ecosystem: Extensive bioinformatics software</a:t>
            </a:r>
          </a:p>
          <a:p>
            <a:pPr>
              <a:lnSpc>
                <a:spcPct val="90000"/>
              </a:lnSpc>
            </a:pPr>
            <a:endParaRPr lang="en-GB" sz="15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Popular Distributions for Research: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Ubuntu: User-friendly, extensive documentation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CentOS/RHEL: Enterprise stability, HPC clusters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Debian: Stable, minimal overhead</a:t>
            </a:r>
          </a:p>
          <a:p>
            <a:pPr lvl="1">
              <a:lnSpc>
                <a:spcPct val="90000"/>
              </a:lnSpc>
            </a:pPr>
            <a:r>
              <a:rPr lang="en-GB" sz="1500">
                <a:solidFill>
                  <a:schemeClr val="tx2"/>
                </a:solidFill>
              </a:rPr>
              <a:t>Arch: Cutting-edge packages, advanced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Research 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31933-B12C-AAE1-2439-C9153033A1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4A271AE2-C641-6B0D-7EF2-F8875C23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134" r="886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Computing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rgbClr val="FFFFFF"/>
                </a:solidFill>
              </a:rPr>
              <a:t>From Personal Workstations to Cloud Computing</a:t>
            </a:r>
          </a:p>
          <a:p>
            <a:endParaRPr lang="en-GB" sz="1700">
              <a:solidFill>
                <a:srgbClr val="FFFFFF"/>
              </a:solidFill>
            </a:endParaRPr>
          </a:p>
          <a:p>
            <a:r>
              <a:rPr lang="en-GB" sz="1700">
                <a:solidFill>
                  <a:srgbClr val="FFFFFF"/>
                </a:solidFill>
              </a:rPr>
              <a:t>Personal Workstations: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Development and small-scale analysis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16-64 GB RAM, multi-core CPUs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Local storage for immediate access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Cost-effective for routine tasks</a:t>
            </a:r>
          </a:p>
          <a:p>
            <a:endParaRPr lang="en-GB" sz="1700">
              <a:solidFill>
                <a:srgbClr val="FFFFFF"/>
              </a:solidFill>
            </a:endParaRPr>
          </a:p>
          <a:p>
            <a:r>
              <a:rPr lang="en-GB" sz="1700">
                <a:solidFill>
                  <a:srgbClr val="FFFFFF"/>
                </a:solidFill>
              </a:rPr>
              <a:t>High-Performance Computing (HPC) Clusters: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Large-scale computational analysis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Shared resources: 100s-1000s of cores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Job scheduling systems (SLURM, PBS)</a:t>
            </a:r>
          </a:p>
          <a:p>
            <a:pPr lvl="1"/>
            <a:r>
              <a:rPr lang="en-GB" sz="1700">
                <a:solidFill>
                  <a:srgbClr val="FFFFFF"/>
                </a:solidFill>
              </a:rPr>
              <a:t>Parallel processing capabilities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Cloud Computing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08DCC3-D406-2373-2A09-91DD15233D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Servers and Clusters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A41AF9-E01A-1DC2-39A9-F4BD32E22E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Applications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594951-B6BF-44BE-67F6-E4DCF8DD89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Cloud Computing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14" y="630936"/>
            <a:ext cx="3733944" cy="5626957"/>
          </a:xfrm>
          <a:noFill/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Leveraging Cloud Resources for Research</a:t>
            </a:r>
          </a:p>
          <a:p>
            <a:endParaRPr lang="en-GB" sz="1600">
              <a:solidFill>
                <a:schemeClr val="bg1"/>
              </a:solidFill>
            </a:endParaRPr>
          </a:p>
          <a:p>
            <a:r>
              <a:rPr lang="en-GB" sz="1600">
                <a:solidFill>
                  <a:schemeClr val="bg1"/>
                </a:solidFill>
              </a:rPr>
              <a:t>Amazon Web Services (AWS):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EC2: Scalable compute instances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S3: Object storage for datasets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Batch: Large-scale job processing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Genomics-specific: HealthOmics, GATK workflows</a:t>
            </a:r>
          </a:p>
          <a:p>
            <a:endParaRPr lang="en-GB" sz="1600">
              <a:solidFill>
                <a:schemeClr val="bg1"/>
              </a:solidFill>
            </a:endParaRPr>
          </a:p>
          <a:p>
            <a:r>
              <a:rPr lang="en-GB" sz="1600">
                <a:solidFill>
                  <a:schemeClr val="bg1"/>
                </a:solidFill>
              </a:rPr>
              <a:t>Google Cloud Platform (GCP):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Compute Engine: Virtual machines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Cloud Storage: Distributed file storage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Cloud Life Sciences: Genomics pipelines</a:t>
            </a:r>
          </a:p>
          <a:p>
            <a:pPr lvl="1"/>
            <a:r>
              <a:rPr lang="en-GB" sz="1600">
                <a:solidFill>
                  <a:schemeClr val="bg1"/>
                </a:solidFill>
              </a:rPr>
              <a:t>BigQuery: Large-scale data analytics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Specialized Platforms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4842C-C448-D5FB-9159-0143ACED2D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Version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E7723-6B82-4E0F-BA5E-2F736DB735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GB" sz="3500"/>
              <a:t>Research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B7107B-B64A-1979-702B-AE0DCF320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0908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Learning 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Understand computational requirements in bioinformatics</a:t>
            </a:r>
          </a:p>
          <a:p>
            <a:r>
              <a:rPr lang="en-GB" sz="1600">
                <a:solidFill>
                  <a:schemeClr val="tx2"/>
                </a:solidFill>
              </a:rPr>
              <a:t>Master fundamental Linux operations</a:t>
            </a:r>
          </a:p>
          <a:p>
            <a:r>
              <a:rPr lang="en-GB" sz="1600">
                <a:solidFill>
                  <a:schemeClr val="tx2"/>
                </a:solidFill>
              </a:rPr>
              <a:t>Set up development environments</a:t>
            </a:r>
          </a:p>
          <a:p>
            <a:r>
              <a:rPr lang="en-GB" sz="1600">
                <a:solidFill>
                  <a:schemeClr val="tx2"/>
                </a:solidFill>
              </a:rPr>
              <a:t>Introduction to version control with GitHub</a:t>
            </a:r>
          </a:p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Research Context: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Modern bioinformatics relies heavily on computational infrastructure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Skills learned today are essential for genomics research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Foundation for advanced bioinformatics workflows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vs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A9FFC-E9C5-5593-E081-CF19BCC62B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Research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A506F-5327-77C3-A12D-1339CFCCB8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File Systems and Directory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4F803-A4EA-0D5D-FBBC-16A476CC54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0578" y="1257300"/>
            <a:ext cx="3988849" cy="138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Research Directory Structure Best Practices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id="{B64F0C5E-B28B-38A7-E620-E6488775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0579" y="2947260"/>
            <a:ext cx="4003614" cy="292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project_name/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├── data/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│   ├── raw/        # Original, unmodified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│   ├── processed/  # Cleaned, filtered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│   └── results/    # Analysis outputs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├── scripts/        # Analysis code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├── docs/           # Documentation, protocols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├── figures/        # Plots, visualizations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└── README.md       # Project description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Setup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CDEDF1-D31E-0FBB-3B9D-593537EDF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3: GitHub Integration (30 minutes)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8C135D-35C4-3ABA-660F-9E9503A2AB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2222" y="1238080"/>
            <a:ext cx="7387313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Command Essentials - Navigation and File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78" y="2902913"/>
            <a:ext cx="7387313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# Basic Navigation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pwd                 # Print working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ls                  # List directory contents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ls -la             # Detailed listing with hidden files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cd /path/to/dir    # Change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cd ~               # Go to home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cd ..              # Go to parent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# Directory Operations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mkdir project_dir          # Create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mkdir -p data/raw/fastq   # Create nested directories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rmdir empty_dir           # Remove empty directory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rm -rf directory_name     # Remove directory and contents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2222" y="1238080"/>
            <a:ext cx="7387313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Command Essentials - File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78" y="2902913"/>
            <a:ext cx="7387313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# File Operations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touch filename.txt        # Create empty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cp source.txt dest.txt    # Copy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cp -r dir1/ dir2/         # Copy directory recursively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mv oldname.txt newname.txt # Move/rename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rm filename.txt           # Delete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# Text File Viewing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cat filename.txt          # Display entire file content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less filename.txt         # Page through file (q to quit)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head -n 10 data.txt       # Show first 10 lines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tail -n 20 log.txt        # Show last 20 lines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tail -f logfile.txt       # Follow file changes in real-time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2222" y="1238080"/>
            <a:ext cx="7387313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Viewing and Text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78" y="2902913"/>
            <a:ext cx="7387313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File Information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wc -l sequences.fasta     # Count lines in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wc -w document.txt        # Count words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file mysterious_data      # Determine file type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du -sh directory/         # Directory size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find . -name "*.fastq"    # Find files by pattern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Research Applications: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Quick quality assessment of sequence files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Log file monitoring during long-running analysis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Dataset size estimation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# File format verification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71252" y="0"/>
            <a:ext cx="7387313" cy="861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Workflow for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887" y="1596376"/>
            <a:ext cx="7387313" cy="4263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Configure git (one-time setup)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config --global </a:t>
            </a:r>
            <a:r>
              <a:rPr lang="en-US" sz="1400" dirty="0" err="1"/>
              <a:t>user.name</a:t>
            </a:r>
            <a:r>
              <a:rPr lang="en-US" sz="1400" dirty="0"/>
              <a:t> "Your Name"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config --global </a:t>
            </a:r>
            <a:r>
              <a:rPr lang="en-US" sz="1400" dirty="0" err="1"/>
              <a:t>user.email</a:t>
            </a:r>
            <a:r>
              <a:rPr lang="en-US" sz="1400" dirty="0"/>
              <a:t> "</a:t>
            </a:r>
            <a:r>
              <a:rPr lang="en-US" sz="1400" dirty="0" err="1"/>
              <a:t>email@example.com</a:t>
            </a:r>
            <a:r>
              <a:rPr lang="en-US" sz="1400" dirty="0"/>
              <a:t>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Initialize repository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</a:t>
            </a:r>
            <a:r>
              <a:rPr lang="en-US" sz="1400" dirty="0" err="1"/>
              <a:t>init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remote add origin https://</a:t>
            </a:r>
            <a:r>
              <a:rPr lang="en-US" sz="1400" dirty="0" err="1"/>
              <a:t>github.com</a:t>
            </a:r>
            <a:r>
              <a:rPr lang="en-US" sz="1400" dirty="0"/>
              <a:t>/username/</a:t>
            </a:r>
            <a:r>
              <a:rPr lang="en-US" sz="1400" dirty="0" err="1"/>
              <a:t>repository.git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Check status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status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Stage changes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add </a:t>
            </a:r>
            <a:r>
              <a:rPr lang="en-US" sz="1400" dirty="0" err="1"/>
              <a:t>filename.txt</a:t>
            </a:r>
            <a:r>
              <a:rPr lang="en-US" sz="1400" dirty="0"/>
              <a:t>        # Stage specific file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add .                   # Stage all changes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Commit changes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commit -m "Descriptive commit message"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# Push to GitHub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 push origin 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Bioinformatics?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9615C-E7EE-48D1-00D1-6768C8F00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5793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200"/>
              <a:t>Research 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GB" sz="2100"/>
              <a:t>Examples of good commit messages:</a:t>
            </a:r>
          </a:p>
          <a:p>
            <a:endParaRPr lang="en-GB" sz="2100"/>
          </a:p>
          <a:p>
            <a:r>
              <a:rPr lang="en-GB" sz="2100"/>
              <a:t>"Add initial genome assembly script"</a:t>
            </a:r>
          </a:p>
          <a:p>
            <a:r>
              <a:rPr lang="en-GB" sz="2100"/>
              <a:t>"Fix bug in quality filtering parameters"</a:t>
            </a:r>
          </a:p>
          <a:p>
            <a:r>
              <a:rPr lang="en-GB" sz="2100"/>
              <a:t>"Update analysis pipeline for new data format"</a:t>
            </a:r>
          </a:p>
          <a:p>
            <a:r>
              <a:rPr lang="en-GB" sz="2100"/>
              <a:t>"Add statistical testing to differential expression"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GB" sz="4700"/>
              <a:t>Assignment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GB" sz="2100"/>
              <a:t>Practical Project Structure Creation</a:t>
            </a:r>
          </a:p>
          <a:p>
            <a:endParaRPr lang="en-GB" sz="2100"/>
          </a:p>
          <a:p>
            <a:r>
              <a:rPr lang="en-GB" sz="2100"/>
              <a:t>Objective:</a:t>
            </a:r>
          </a:p>
          <a:p>
            <a:pPr lvl="1"/>
            <a:r>
              <a:rPr lang="en-GB" sz="2100"/>
              <a:t>Create a well-organized directory structure for a mock bioinformatics project and practice version control workflows</a:t>
            </a:r>
          </a:p>
          <a:p>
            <a:endParaRPr lang="en-GB" sz="2100"/>
          </a:p>
          <a:p>
            <a:r>
              <a:rPr lang="en-GB" sz="2100"/>
              <a:t>Project Scenario:</a:t>
            </a:r>
          </a:p>
          <a:p>
            <a:pPr lvl="1"/>
            <a:r>
              <a:rPr lang="en-GB" sz="2100"/>
              <a:t>"Comparative genomics analysis of antibiotic-resistant E. coli isolates from hospital samples"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2723" y="809898"/>
            <a:ext cx="745703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Required Directory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ecoli_resistance_study/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├── data/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├── raw/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│   ├── genomes/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│   └── metadata/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├── processed/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└── results/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├── scripts/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├── preprocessing/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├── analysis/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└── visualization/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├── docs/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├── protocols/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│   └── notes/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├── figures/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/>
              <a:t>└── README.md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200"/>
              <a:t>Assignment Tasks - Step-by-Step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71" y="2934362"/>
            <a:ext cx="7455989" cy="31246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Task 1: Directory Creation (20 minutes)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1. Create the complete directory structure using </a:t>
            </a:r>
            <a:r>
              <a:rPr lang="en-GB" sz="1600" dirty="0" err="1"/>
              <a:t>mkdir</a:t>
            </a:r>
            <a:r>
              <a:rPr lang="en-GB" sz="1600" dirty="0"/>
              <a:t> -p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2. Add placeholder files using touch in each subdirectory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3. Create a comprehensive </a:t>
            </a:r>
            <a:r>
              <a:rPr lang="en-GB" sz="1600" dirty="0" err="1"/>
              <a:t>README.md</a:t>
            </a:r>
            <a:r>
              <a:rPr lang="en-GB" sz="1600" dirty="0"/>
              <a:t> with project description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4. Document directory purposes and expected file types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Task 2: File Operations Practice (15 minutes)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1. Create sample files representing different data types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2. Practice copying files between directories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3. Use text viewing commands to inspect file contents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4. Organize files into logical subdirectories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200"/>
              <a:t>Assignment Tasks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GB" sz="2100" dirty="0"/>
              <a:t>Task 3: GitHub Integration (25 minutes)</a:t>
            </a:r>
          </a:p>
          <a:p>
            <a:pPr lvl="1"/>
            <a:r>
              <a:rPr lang="en-GB" sz="2100" dirty="0"/>
              <a:t>1. Create GitHub account and new repository</a:t>
            </a:r>
          </a:p>
          <a:p>
            <a:pPr lvl="1"/>
            <a:r>
              <a:rPr lang="en-GB" sz="2100" dirty="0"/>
              <a:t>2. Initialize git in project directory</a:t>
            </a:r>
          </a:p>
          <a:p>
            <a:pPr lvl="1"/>
            <a:r>
              <a:rPr lang="en-GB" sz="2100" dirty="0"/>
              <a:t>3. Add all files and commit with meaningful messages</a:t>
            </a:r>
          </a:p>
          <a:p>
            <a:pPr lvl="1"/>
            <a:r>
              <a:rPr lang="en-GB" sz="2100" dirty="0"/>
              <a:t>4. Push complete project structure to GitHub</a:t>
            </a:r>
          </a:p>
          <a:p>
            <a:pPr lvl="1"/>
            <a:r>
              <a:rPr lang="en-GB" sz="2100" dirty="0"/>
              <a:t>5. Verify repository accessibility online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200"/>
              <a:t>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GB" sz="2100"/>
              <a:t>GitHub repository URL</a:t>
            </a:r>
          </a:p>
          <a:p>
            <a:r>
              <a:rPr lang="en-GB" sz="2100"/>
              <a:t>Screenshot of directory structure (tree command output)</a:t>
            </a:r>
          </a:p>
          <a:p>
            <a:r>
              <a:rPr lang="en-GB" sz="2100"/>
              <a:t>Brief reflection on challenges encountered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D9EFA-2B7E-F3E8-89DD-AD3A6AC804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Role in Microbiology Research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Computational Microbiology Applications</a:t>
            </a:r>
          </a:p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Pathogen Genomics: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Whole genome sequencing (WGS) analysis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Antimicrobial resistance (AMR) detection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Virulence factor identification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Outbreak investigation and source tracking</a:t>
            </a:r>
          </a:p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Microbiome Studies: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16S rRNA gene sequencing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Metagenomic shotgun sequencing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Functional annotation and pathway analysis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Host-microbe interaction studies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Clinical Applications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Diagnostic tool development</a:t>
            </a:r>
          </a:p>
          <a:p>
            <a:r>
              <a:rPr lang="en-GB" sz="1600">
                <a:solidFill>
                  <a:schemeClr val="tx2"/>
                </a:solidFill>
              </a:rPr>
              <a:t>Treatment selection guidance</a:t>
            </a:r>
          </a:p>
          <a:p>
            <a:r>
              <a:rPr lang="en-GB" sz="1600">
                <a:solidFill>
                  <a:schemeClr val="tx2"/>
                </a:solidFill>
              </a:rPr>
              <a:t>Epidemiological surveillance</a:t>
            </a:r>
          </a:p>
          <a:p>
            <a:r>
              <a:rPr lang="en-GB" sz="1600">
                <a:solidFill>
                  <a:schemeClr val="tx2"/>
                </a:solidFill>
              </a:rPr>
              <a:t>Public health decision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Computing Requirements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Why Computational Infrastructure Matters</a:t>
            </a:r>
          </a:p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Data Volumes: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Single bacterial genome: ~5 MB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Human genome: ~3 GB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Metagenomic dataset: 1-100+ GB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Multi-sample studies: TB to PB scale</a:t>
            </a:r>
          </a:p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Computational Challenges: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Memory: Large reference databases (BLAST, Kraken2)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Processing: CPU-intensive algorithms (assembly, alignment)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Storage: Long-term data archiving and backup</a:t>
            </a:r>
          </a:p>
          <a:p>
            <a:pPr lvl="1"/>
            <a:r>
              <a:rPr lang="en-GB" sz="1600">
                <a:solidFill>
                  <a:schemeClr val="tx2"/>
                </a:solidFill>
              </a:rPr>
              <a:t>Network: Data transfer and collaborative sharing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72E7B-5590-4DD2-D03F-8A664B7474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288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288" y="0"/>
            <a:ext cx="2414186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54" y="1608667"/>
            <a:ext cx="2117456" cy="4501127"/>
          </a:xfrm>
        </p:spPr>
        <p:txBody>
          <a:bodyPr anchor="t">
            <a:normAutofit/>
          </a:bodyPr>
          <a:lstStyle/>
          <a:p>
            <a:pPr algn="r"/>
            <a:r>
              <a:rPr lang="en-GB" sz="2800">
                <a:solidFill>
                  <a:srgbClr val="FFFFFF"/>
                </a:solidFill>
              </a:rPr>
              <a:t>Operating Systems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9582" y="750178"/>
            <a:ext cx="5776251" cy="53596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Linux/Unix: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Extensive native support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Native, powerful command line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apt, yum, </a:t>
            </a:r>
            <a:r>
              <a:rPr lang="en-GB" sz="1400" dirty="0" err="1"/>
              <a:t>conda</a:t>
            </a:r>
            <a:r>
              <a:rPr lang="en-GB" sz="1400" dirty="0"/>
              <a:t> package management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Industry standard for servers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Free (most distributions)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~80% of bioinformatics adoption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Windows: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Limited support, WSL required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PowerShell/CMD, WSL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Package managers limited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Less common for servers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Licensed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• ~15% adoption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macOS:</a:t>
            </a:r>
          </a:p>
          <a:p>
            <a:r>
              <a:rPr lang="en-GB" sz="1400" dirty="0"/>
              <a:t> Good support</a:t>
            </a:r>
          </a:p>
          <a:p>
            <a:r>
              <a:rPr lang="en-GB" sz="1400" dirty="0"/>
              <a:t> Native Unix terminal</a:t>
            </a:r>
          </a:p>
          <a:p>
            <a:r>
              <a:rPr lang="en-GB" sz="1400" dirty="0"/>
              <a:t> Homebrew, </a:t>
            </a:r>
            <a:r>
              <a:rPr lang="en-GB" sz="1400" dirty="0" err="1"/>
              <a:t>conda</a:t>
            </a:r>
            <a:endParaRPr lang="en-GB" sz="1400" dirty="0"/>
          </a:p>
          <a:p>
            <a:r>
              <a:rPr lang="en-GB" sz="1400" dirty="0"/>
              <a:t> Development focused</a:t>
            </a:r>
          </a:p>
          <a:p>
            <a:r>
              <a:rPr lang="en-GB" sz="1400" dirty="0"/>
              <a:t> Hardware dependent</a:t>
            </a:r>
          </a:p>
          <a:p>
            <a:r>
              <a:rPr lang="en-GB" sz="1400" dirty="0"/>
              <a:t> ~5% adoption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272" y="5812805"/>
            <a:ext cx="2566467" cy="4501127"/>
          </a:xfrm>
        </p:spPr>
        <p:txBody>
          <a:bodyPr>
            <a:normAutofit lnSpcReduction="10000"/>
          </a:bodyPr>
          <a:lstStyle/>
          <a:p>
            <a:endParaRPr lang="en-GB" sz="1400" dirty="0"/>
          </a:p>
          <a:p>
            <a:r>
              <a:rPr lang="en-GB" sz="1400" dirty="0"/>
              <a:t>Recommendation:</a:t>
            </a:r>
          </a:p>
          <a:p>
            <a:pPr marL="0" indent="0">
              <a:buNone/>
            </a:pPr>
            <a:r>
              <a:rPr lang="en-GB" sz="1400" dirty="0"/>
              <a:t>Linux for production research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5528E-918A-C130-B758-290796B91D1F}"/>
              </a:ext>
            </a:extLst>
          </p:cNvPr>
          <p:cNvSpPr txBox="1"/>
          <p:nvPr/>
        </p:nvSpPr>
        <p:spPr>
          <a:xfrm>
            <a:off x="3199583" y="103847"/>
            <a:ext cx="4034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Choosing the Right Platform for Research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1938</Words>
  <Application>Microsoft Macintosh PowerPoint</Application>
  <PresentationFormat>On-screen Show (4:3)</PresentationFormat>
  <Paragraphs>377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Computing Infrastructure Basics in Bioinformatics</vt:lpstr>
      <vt:lpstr>Learning Objectives</vt:lpstr>
      <vt:lpstr>What is Bioinformatics?</vt:lpstr>
      <vt:lpstr>Research Impact</vt:lpstr>
      <vt:lpstr>Role in Microbiology Research</vt:lpstr>
      <vt:lpstr>Clinical Applications</vt:lpstr>
      <vt:lpstr>Computing Requirements</vt:lpstr>
      <vt:lpstr>Research Implications</vt:lpstr>
      <vt:lpstr>Operating Systems Comparison</vt:lpstr>
      <vt:lpstr>Linux in Research Computing</vt:lpstr>
      <vt:lpstr>Research Infrastructure</vt:lpstr>
      <vt:lpstr>Computing Environments</vt:lpstr>
      <vt:lpstr>Cloud Computing</vt:lpstr>
      <vt:lpstr>Understanding Servers and Clusters</vt:lpstr>
      <vt:lpstr>Research Applications</vt:lpstr>
      <vt:lpstr>Cloud Computing Platforms</vt:lpstr>
      <vt:lpstr>Specialized Platforms</vt:lpstr>
      <vt:lpstr>Introduction to Version Control</vt:lpstr>
      <vt:lpstr>Research Applications</vt:lpstr>
      <vt:lpstr>Git vs GitHub</vt:lpstr>
      <vt:lpstr>Research Workflow</vt:lpstr>
      <vt:lpstr>File Systems and Directory Structure</vt:lpstr>
      <vt:lpstr>PowerPoint Presentation</vt:lpstr>
      <vt:lpstr>Hands-On Setup Overview</vt:lpstr>
      <vt:lpstr>Phase 3: GitHub Integration (30 minutes)</vt:lpstr>
      <vt:lpstr>PowerPoint Presentation</vt:lpstr>
      <vt:lpstr>PowerPoint Presentation</vt:lpstr>
      <vt:lpstr>PowerPoint Presentation</vt:lpstr>
      <vt:lpstr>PowerPoint Presentation</vt:lpstr>
      <vt:lpstr>Research Commit Messages</vt:lpstr>
      <vt:lpstr>Assignment Overview</vt:lpstr>
      <vt:lpstr>PowerPoint Presentation</vt:lpstr>
      <vt:lpstr>Assignment Tasks - Step-by-Step Implementation</vt:lpstr>
      <vt:lpstr>Assignment Tasks Continued</vt:lpstr>
      <vt:lpstr>Submission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Subham Verma</cp:lastModifiedBy>
  <cp:revision>4</cp:revision>
  <dcterms:created xsi:type="dcterms:W3CDTF">2013-01-27T09:14:16Z</dcterms:created>
  <dcterms:modified xsi:type="dcterms:W3CDTF">2025-09-15T13:10:54Z</dcterms:modified>
  <cp:category/>
</cp:coreProperties>
</file>