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80" r:id="rId3"/>
    <p:sldId id="387" r:id="rId4"/>
    <p:sldId id="383" r:id="rId5"/>
    <p:sldId id="389" r:id="rId6"/>
    <p:sldId id="390" r:id="rId7"/>
    <p:sldId id="391" r:id="rId8"/>
    <p:sldId id="326" r:id="rId9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7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0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8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11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Queue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Forward Linked List-based Implementation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can be implemented with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 List, as shown here.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Forward Linked List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with 2 Pointers: </a:t>
            </a:r>
            <a:r>
              <a:rPr 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front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&amp; </a:t>
            </a:r>
            <a:r>
              <a:rPr 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back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736788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32" name="Round Same Side Corner Rectangle 31"/>
          <p:cNvSpPr/>
          <p:nvPr/>
        </p:nvSpPr>
        <p:spPr>
          <a:xfrm>
            <a:off x="4741768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 flipH="1">
            <a:off x="4741768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6520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94074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4425" y="418403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848729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38" name="Round Same Side Corner Rectangle 37"/>
          <p:cNvSpPr/>
          <p:nvPr/>
        </p:nvSpPr>
        <p:spPr>
          <a:xfrm>
            <a:off x="2853709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9" name="Snip Single Corner Rectangle 38"/>
          <p:cNvSpPr/>
          <p:nvPr/>
        </p:nvSpPr>
        <p:spPr>
          <a:xfrm flipH="1">
            <a:off x="2853709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58461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06015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26366" y="418403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43" name="Elbow Connector 42"/>
          <p:cNvCxnSpPr>
            <a:stCxn id="38" idx="0"/>
            <a:endCxn id="33" idx="0"/>
          </p:cNvCxnSpPr>
          <p:nvPr/>
        </p:nvCxnSpPr>
        <p:spPr>
          <a:xfrm flipV="1">
            <a:off x="4243295" y="4360150"/>
            <a:ext cx="498473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ound Same Side Corner Rectangle 43"/>
          <p:cNvSpPr/>
          <p:nvPr/>
        </p:nvSpPr>
        <p:spPr>
          <a:xfrm>
            <a:off x="1373454" y="3497944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8481142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46" name="Round Same Side Corner Rectangle 45"/>
          <p:cNvSpPr/>
          <p:nvPr/>
        </p:nvSpPr>
        <p:spPr>
          <a:xfrm>
            <a:off x="8486122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47" name="Snip Single Corner Rectangle 46"/>
          <p:cNvSpPr/>
          <p:nvPr/>
        </p:nvSpPr>
        <p:spPr>
          <a:xfrm flipH="1">
            <a:off x="8486122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90874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438428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58779" y="418403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613403" y="49936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2" name="Round Same Side Corner Rectangle 51"/>
          <p:cNvSpPr/>
          <p:nvPr/>
        </p:nvSpPr>
        <p:spPr>
          <a:xfrm>
            <a:off x="6618383" y="45417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3" name="Snip Single Corner Rectangle 52"/>
          <p:cNvSpPr/>
          <p:nvPr/>
        </p:nvSpPr>
        <p:spPr>
          <a:xfrm flipH="1">
            <a:off x="6618383" y="42407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23135" y="4132213"/>
            <a:ext cx="1576274" cy="172328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70689" y="42153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91040" y="418403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57" name="Elbow Connector 56"/>
          <p:cNvCxnSpPr>
            <a:stCxn id="52" idx="0"/>
            <a:endCxn id="47" idx="0"/>
          </p:cNvCxnSpPr>
          <p:nvPr/>
        </p:nvCxnSpPr>
        <p:spPr>
          <a:xfrm flipV="1">
            <a:off x="8007969" y="4360150"/>
            <a:ext cx="478153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2" idx="0"/>
            <a:endCxn id="53" idx="0"/>
          </p:cNvCxnSpPr>
          <p:nvPr/>
        </p:nvCxnSpPr>
        <p:spPr>
          <a:xfrm flipV="1">
            <a:off x="6131354" y="4360150"/>
            <a:ext cx="487029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39" idx="3"/>
          </p:cNvCxnSpPr>
          <p:nvPr/>
        </p:nvCxnSpPr>
        <p:spPr>
          <a:xfrm>
            <a:off x="2763040" y="3701725"/>
            <a:ext cx="294504" cy="539074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ound Same Side Corner Rectangle 59"/>
          <p:cNvSpPr/>
          <p:nvPr/>
        </p:nvSpPr>
        <p:spPr>
          <a:xfrm>
            <a:off x="10191701" y="453557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61" name="Elbow Connector 60"/>
          <p:cNvCxnSpPr>
            <a:endCxn id="60" idx="2"/>
          </p:cNvCxnSpPr>
          <p:nvPr/>
        </p:nvCxnSpPr>
        <p:spPr>
          <a:xfrm>
            <a:off x="9875708" y="4739359"/>
            <a:ext cx="315993" cy="1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flipH="1">
            <a:off x="10110987" y="3483104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108" name="Elbow Connector 107"/>
          <p:cNvCxnSpPr>
            <a:stCxn id="107" idx="0"/>
            <a:endCxn id="47" idx="3"/>
          </p:cNvCxnSpPr>
          <p:nvPr/>
        </p:nvCxnSpPr>
        <p:spPr>
          <a:xfrm rot="10800000" flipV="1">
            <a:off x="8689957" y="3686885"/>
            <a:ext cx="1421030" cy="553914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Forward Linked List-based Implementation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push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</a:t>
            </a:r>
            <a:r>
              <a:rPr lang="en-US" sz="2400" b="1" dirty="0" err="1" smtClean="0">
                <a:solidFill>
                  <a:srgbClr val="262626"/>
                </a:solidFill>
                <a:latin typeface="Courier"/>
              </a:rPr>
              <a:t>enqueue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operation. </a:t>
            </a:r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An originally empty Queue.</a:t>
            </a:r>
          </a:p>
        </p:txBody>
      </p:sp>
      <p:sp>
        <p:nvSpPr>
          <p:cNvPr id="49" name="Round Same Side Corner Rectangle 48"/>
          <p:cNvSpPr/>
          <p:nvPr/>
        </p:nvSpPr>
        <p:spPr>
          <a:xfrm>
            <a:off x="4224180" y="4168097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8" name="Round Same Side Corner Rectangle 57"/>
          <p:cNvSpPr/>
          <p:nvPr/>
        </p:nvSpPr>
        <p:spPr>
          <a:xfrm>
            <a:off x="1294646" y="331486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9" name="Round Same Side Corner Rectangle 58"/>
          <p:cNvSpPr/>
          <p:nvPr/>
        </p:nvSpPr>
        <p:spPr>
          <a:xfrm flipH="1">
            <a:off x="4266620" y="3314864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62" name="Elbow Connector 61"/>
          <p:cNvCxnSpPr>
            <a:stCxn id="58" idx="0"/>
            <a:endCxn id="66" idx="3"/>
          </p:cNvCxnSpPr>
          <p:nvPr/>
        </p:nvCxnSpPr>
        <p:spPr>
          <a:xfrm>
            <a:off x="2419018" y="3518646"/>
            <a:ext cx="292338" cy="446600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2502541" y="4567800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5" name="Round Same Side Corner Rectangle 64"/>
          <p:cNvSpPr/>
          <p:nvPr/>
        </p:nvSpPr>
        <p:spPr>
          <a:xfrm>
            <a:off x="2507521" y="4220971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66" name="Snip Single Corner Rectangle 65"/>
          <p:cNvSpPr/>
          <p:nvPr/>
        </p:nvSpPr>
        <p:spPr>
          <a:xfrm flipH="1">
            <a:off x="2507521" y="3965246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59827" y="393981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80178" y="390847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44445" y="39110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0800000" flipV="1">
            <a:off x="2713262" y="3518645"/>
            <a:ext cx="1553358" cy="421172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5" idx="0"/>
            <a:endCxn id="49" idx="2"/>
          </p:cNvCxnSpPr>
          <p:nvPr/>
        </p:nvCxnSpPr>
        <p:spPr>
          <a:xfrm flipV="1">
            <a:off x="3897107" y="4371878"/>
            <a:ext cx="32707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14038" y="5502209"/>
            <a:ext cx="43552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1)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m_back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3)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>
            <a:off x="6537206" y="331486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flipH="1">
            <a:off x="9509180" y="3314864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28" name="Elbow Connector 27"/>
          <p:cNvCxnSpPr>
            <a:stCxn id="26" idx="0"/>
            <a:endCxn id="31" idx="3"/>
          </p:cNvCxnSpPr>
          <p:nvPr/>
        </p:nvCxnSpPr>
        <p:spPr>
          <a:xfrm>
            <a:off x="7661578" y="3518646"/>
            <a:ext cx="292338" cy="446600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7745101" y="4567800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30" name="Round Same Side Corner Rectangle 29"/>
          <p:cNvSpPr/>
          <p:nvPr/>
        </p:nvSpPr>
        <p:spPr>
          <a:xfrm>
            <a:off x="7750081" y="4220971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Snip Single Corner Rectangle 30"/>
          <p:cNvSpPr/>
          <p:nvPr/>
        </p:nvSpPr>
        <p:spPr>
          <a:xfrm flipH="1">
            <a:off x="7750081" y="3965246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02387" y="393981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22738" y="3908479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7005" y="39110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7955822" y="3518645"/>
            <a:ext cx="1553358" cy="421172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0"/>
            <a:endCxn id="31" idx="0"/>
          </p:cNvCxnSpPr>
          <p:nvPr/>
        </p:nvCxnSpPr>
        <p:spPr>
          <a:xfrm flipH="1" flipV="1">
            <a:off x="7750081" y="4084597"/>
            <a:ext cx="1389586" cy="287282"/>
          </a:xfrm>
          <a:prstGeom prst="bentConnector5">
            <a:avLst>
              <a:gd name="adj1" fmla="val -64707"/>
              <a:gd name="adj2" fmla="val -393655"/>
              <a:gd name="adj3" fmla="val 141310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556598" y="5502209"/>
            <a:ext cx="50258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1)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m_back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3)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530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List-based Implementation(s)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push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</a:t>
            </a:r>
            <a:r>
              <a:rPr lang="en-US" sz="2400" b="1" dirty="0" err="1" smtClean="0">
                <a:solidFill>
                  <a:srgbClr val="262626"/>
                </a:solidFill>
                <a:latin typeface="Courier"/>
              </a:rPr>
              <a:t>enqueue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operation. </a:t>
            </a:r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Elements are exclusively pushed to the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back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of the Queue.</a:t>
            </a: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/>
          </p:nvPr>
        </p:nvGraphicFramePr>
        <p:xfrm>
          <a:off x="4193599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47" name="Round Same Side Corner Rectangle 146"/>
          <p:cNvSpPr/>
          <p:nvPr/>
        </p:nvSpPr>
        <p:spPr>
          <a:xfrm>
            <a:off x="4198579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48" name="Snip Single Corner Rectangle 147"/>
          <p:cNvSpPr/>
          <p:nvPr/>
        </p:nvSpPr>
        <p:spPr>
          <a:xfrm flipH="1">
            <a:off x="4198579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50885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571236" y="396675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/>
          </p:nvPr>
        </p:nvGraphicFramePr>
        <p:xfrm>
          <a:off x="2504707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53" name="Round Same Side Corner Rectangle 152"/>
          <p:cNvSpPr/>
          <p:nvPr/>
        </p:nvSpPr>
        <p:spPr>
          <a:xfrm>
            <a:off x="2509687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54" name="Snip Single Corner Rectangle 153"/>
          <p:cNvSpPr/>
          <p:nvPr/>
        </p:nvSpPr>
        <p:spPr>
          <a:xfrm flipH="1">
            <a:off x="2509687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44445" y="3965423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461993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82344" y="396675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158" name="Elbow Connector 157"/>
          <p:cNvCxnSpPr>
            <a:stCxn id="153" idx="0"/>
            <a:endCxn id="148" idx="0"/>
          </p:cNvCxnSpPr>
          <p:nvPr/>
        </p:nvCxnSpPr>
        <p:spPr>
          <a:xfrm flipV="1">
            <a:off x="3899273" y="4142870"/>
            <a:ext cx="299306" cy="287282"/>
          </a:xfrm>
          <a:prstGeom prst="bentConnector3">
            <a:avLst>
              <a:gd name="adj1" fmla="val 3642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9" name="Round Same Side Corner Rectangle 158"/>
          <p:cNvSpPr/>
          <p:nvPr/>
        </p:nvSpPr>
        <p:spPr>
          <a:xfrm>
            <a:off x="1294646" y="337582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60" name="Table 159"/>
          <p:cNvGraphicFramePr>
            <a:graphicFrameLocks noGrp="1"/>
          </p:cNvGraphicFramePr>
          <p:nvPr>
            <p:extLst/>
          </p:nvPr>
        </p:nvGraphicFramePr>
        <p:xfrm>
          <a:off x="7572193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61" name="Round Same Side Corner Rectangle 160"/>
          <p:cNvSpPr/>
          <p:nvPr/>
        </p:nvSpPr>
        <p:spPr>
          <a:xfrm>
            <a:off x="7577173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62" name="Snip Single Corner Rectangle 161"/>
          <p:cNvSpPr/>
          <p:nvPr/>
        </p:nvSpPr>
        <p:spPr>
          <a:xfrm flipH="1">
            <a:off x="7577173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529479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949830" y="3966752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n-1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/>
          </p:nvPr>
        </p:nvGraphicFramePr>
        <p:xfrm>
          <a:off x="5887334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67" name="Round Same Side Corner Rectangle 166"/>
          <p:cNvSpPr/>
          <p:nvPr/>
        </p:nvSpPr>
        <p:spPr>
          <a:xfrm>
            <a:off x="5892314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68" name="Snip Single Corner Rectangle 167"/>
          <p:cNvSpPr/>
          <p:nvPr/>
        </p:nvSpPr>
        <p:spPr>
          <a:xfrm flipH="1">
            <a:off x="5892314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844620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264971" y="396675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174" name="Elbow Connector 173"/>
          <p:cNvCxnSpPr>
            <a:stCxn id="159" idx="0"/>
            <a:endCxn id="154" idx="3"/>
          </p:cNvCxnSpPr>
          <p:nvPr/>
        </p:nvCxnSpPr>
        <p:spPr>
          <a:xfrm>
            <a:off x="2419018" y="3579606"/>
            <a:ext cx="294504" cy="443913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5" name="Round Same Side Corner Rectangle 174"/>
          <p:cNvSpPr/>
          <p:nvPr/>
        </p:nvSpPr>
        <p:spPr>
          <a:xfrm>
            <a:off x="9282752" y="422776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77" name="Round Same Side Corner Rectangle 176"/>
          <p:cNvSpPr/>
          <p:nvPr/>
        </p:nvSpPr>
        <p:spPr>
          <a:xfrm flipH="1">
            <a:off x="9210200" y="3372132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178" name="Elbow Connector 177"/>
          <p:cNvCxnSpPr>
            <a:stCxn id="177" idx="0"/>
            <a:endCxn id="202" idx="0"/>
          </p:cNvCxnSpPr>
          <p:nvPr/>
        </p:nvCxnSpPr>
        <p:spPr>
          <a:xfrm rot="10800000" flipH="1">
            <a:off x="9210200" y="1933789"/>
            <a:ext cx="691322" cy="1642124"/>
          </a:xfrm>
          <a:prstGeom prst="bentConnector3">
            <a:avLst>
              <a:gd name="adj1" fmla="val -33067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133861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824467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514097" y="3969275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2" name="Elbow Connector 171"/>
          <p:cNvCxnSpPr>
            <a:stCxn id="167" idx="0"/>
            <a:endCxn id="162" idx="0"/>
          </p:cNvCxnSpPr>
          <p:nvPr/>
        </p:nvCxnSpPr>
        <p:spPr>
          <a:xfrm flipV="1">
            <a:off x="7281900" y="4142870"/>
            <a:ext cx="295273" cy="287282"/>
          </a:xfrm>
          <a:prstGeom prst="bentConnector3">
            <a:avLst>
              <a:gd name="adj1" fmla="val 37097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47" idx="0"/>
            <a:endCxn id="168" idx="0"/>
          </p:cNvCxnSpPr>
          <p:nvPr/>
        </p:nvCxnSpPr>
        <p:spPr>
          <a:xfrm flipV="1">
            <a:off x="5588165" y="4142870"/>
            <a:ext cx="304149" cy="287282"/>
          </a:xfrm>
          <a:prstGeom prst="bentConnector3">
            <a:avLst>
              <a:gd name="adj1" fmla="val 34968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00" name="Table 199"/>
          <p:cNvGraphicFramePr>
            <a:graphicFrameLocks noGrp="1"/>
          </p:cNvGraphicFramePr>
          <p:nvPr>
            <p:extLst/>
          </p:nvPr>
        </p:nvGraphicFramePr>
        <p:xfrm>
          <a:off x="9896542" y="241699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201" name="Round Same Side Corner Rectangle 200"/>
          <p:cNvSpPr/>
          <p:nvPr/>
        </p:nvSpPr>
        <p:spPr>
          <a:xfrm>
            <a:off x="9901522" y="2070163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02" name="Snip Single Corner Rectangle 201"/>
          <p:cNvSpPr/>
          <p:nvPr/>
        </p:nvSpPr>
        <p:spPr>
          <a:xfrm flipH="1">
            <a:off x="9901522" y="1814438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853828" y="17890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274179" y="1757671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k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838446" y="1760194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59636" y="1656784"/>
            <a:ext cx="1665836" cy="166583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0" name="Elbow Connector 49"/>
          <p:cNvCxnSpPr>
            <a:stCxn id="201" idx="0"/>
            <a:endCxn id="175" idx="0"/>
          </p:cNvCxnSpPr>
          <p:nvPr/>
        </p:nvCxnSpPr>
        <p:spPr>
          <a:xfrm flipH="1">
            <a:off x="10510911" y="2221071"/>
            <a:ext cx="780197" cy="2210479"/>
          </a:xfrm>
          <a:prstGeom prst="bentConnector3">
            <a:avLst>
              <a:gd name="adj1" fmla="val -29300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61" idx="0"/>
            <a:endCxn id="202" idx="0"/>
          </p:cNvCxnSpPr>
          <p:nvPr/>
        </p:nvCxnSpPr>
        <p:spPr>
          <a:xfrm flipV="1">
            <a:off x="8966759" y="1933789"/>
            <a:ext cx="934763" cy="2496363"/>
          </a:xfrm>
          <a:prstGeom prst="bentConnector3">
            <a:avLst>
              <a:gd name="adj1" fmla="val 15456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16519" y="152583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582705" y="189154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595803" y="223912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32816" y="5568342"/>
            <a:ext cx="5493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1)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m_back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3)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m_back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74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List-based Implementation(s)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Queue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pop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</a:t>
            </a:r>
            <a:r>
              <a:rPr lang="en-US" sz="2400" b="1" dirty="0" err="1" smtClean="0">
                <a:solidFill>
                  <a:srgbClr val="262626"/>
                </a:solidFill>
                <a:latin typeface="Courier"/>
              </a:rPr>
              <a:t>dequeue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operation. </a:t>
            </a:r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Elements are exclusively popped from the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front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of the Queue.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4488239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0" name="Round Same Side Corner Rectangle 49"/>
          <p:cNvSpPr/>
          <p:nvPr/>
        </p:nvSpPr>
        <p:spPr>
          <a:xfrm>
            <a:off x="4493219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7" name="Snip Single Corner Rectangle 56"/>
          <p:cNvSpPr/>
          <p:nvPr/>
        </p:nvSpPr>
        <p:spPr>
          <a:xfrm flipH="1">
            <a:off x="4493219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45525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65876" y="396675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2799347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1" name="Round Same Side Corner Rectangle 60"/>
          <p:cNvSpPr/>
          <p:nvPr/>
        </p:nvSpPr>
        <p:spPr>
          <a:xfrm>
            <a:off x="2804327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62" name="Snip Single Corner Rectangle 61"/>
          <p:cNvSpPr/>
          <p:nvPr/>
        </p:nvSpPr>
        <p:spPr>
          <a:xfrm flipH="1">
            <a:off x="2804327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39085" y="3965423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56633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76984" y="396675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66" name="Elbow Connector 65"/>
          <p:cNvCxnSpPr>
            <a:stCxn id="61" idx="0"/>
            <a:endCxn id="57" idx="0"/>
          </p:cNvCxnSpPr>
          <p:nvPr/>
        </p:nvCxnSpPr>
        <p:spPr>
          <a:xfrm flipV="1">
            <a:off x="4193913" y="4142870"/>
            <a:ext cx="299306" cy="287282"/>
          </a:xfrm>
          <a:prstGeom prst="bentConnector3">
            <a:avLst>
              <a:gd name="adj1" fmla="val 3642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Round Same Side Corner Rectangle 66"/>
          <p:cNvSpPr/>
          <p:nvPr/>
        </p:nvSpPr>
        <p:spPr>
          <a:xfrm>
            <a:off x="1294646" y="3375825"/>
            <a:ext cx="1124372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_front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7866833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9" name="Round Same Side Corner Rectangle 68"/>
          <p:cNvSpPr/>
          <p:nvPr/>
        </p:nvSpPr>
        <p:spPr>
          <a:xfrm>
            <a:off x="7871813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70" name="Snip Single Corner Rectangle 69"/>
          <p:cNvSpPr/>
          <p:nvPr/>
        </p:nvSpPr>
        <p:spPr>
          <a:xfrm flipH="1">
            <a:off x="7871813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24119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44470" y="396675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181974" y="4626073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34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DataType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08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82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74" name="Round Same Side Corner Rectangle 73"/>
          <p:cNvSpPr/>
          <p:nvPr/>
        </p:nvSpPr>
        <p:spPr>
          <a:xfrm>
            <a:off x="6186954" y="4279244"/>
            <a:ext cx="1389586" cy="301815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75" name="Snip Single Corner Rectangle 74"/>
          <p:cNvSpPr/>
          <p:nvPr/>
        </p:nvSpPr>
        <p:spPr>
          <a:xfrm flipH="1">
            <a:off x="6186954" y="402351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39260" y="399809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59611" y="396675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78" name="Elbow Connector 77"/>
          <p:cNvCxnSpPr>
            <a:stCxn id="67" idx="0"/>
            <a:endCxn id="57" idx="3"/>
          </p:cNvCxnSpPr>
          <p:nvPr/>
        </p:nvCxnSpPr>
        <p:spPr>
          <a:xfrm>
            <a:off x="2419018" y="3579606"/>
            <a:ext cx="2278036" cy="443913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Round Same Side Corner Rectangle 78"/>
          <p:cNvSpPr/>
          <p:nvPr/>
        </p:nvSpPr>
        <p:spPr>
          <a:xfrm>
            <a:off x="9577392" y="422776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80" name="Round Same Side Corner Rectangle 79"/>
          <p:cNvSpPr/>
          <p:nvPr/>
        </p:nvSpPr>
        <p:spPr>
          <a:xfrm flipH="1">
            <a:off x="9504840" y="3372132"/>
            <a:ext cx="1143278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m_back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81" name="Elbow Connector 80"/>
          <p:cNvCxnSpPr>
            <a:stCxn id="80" idx="0"/>
            <a:endCxn id="70" idx="3"/>
          </p:cNvCxnSpPr>
          <p:nvPr/>
        </p:nvCxnSpPr>
        <p:spPr>
          <a:xfrm rot="10800000" flipV="1">
            <a:off x="8075648" y="3575913"/>
            <a:ext cx="1429192" cy="447606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28501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19107" y="3961802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808737" y="3969275"/>
            <a:ext cx="1511929" cy="149382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5" name="Elbow Connector 84"/>
          <p:cNvCxnSpPr>
            <a:stCxn id="74" idx="0"/>
            <a:endCxn id="70" idx="0"/>
          </p:cNvCxnSpPr>
          <p:nvPr/>
        </p:nvCxnSpPr>
        <p:spPr>
          <a:xfrm flipV="1">
            <a:off x="7576540" y="4142870"/>
            <a:ext cx="295273" cy="287282"/>
          </a:xfrm>
          <a:prstGeom prst="bentConnector3">
            <a:avLst>
              <a:gd name="adj1" fmla="val 37097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0" idx="0"/>
            <a:endCxn id="75" idx="0"/>
          </p:cNvCxnSpPr>
          <p:nvPr/>
        </p:nvCxnSpPr>
        <p:spPr>
          <a:xfrm flipV="1">
            <a:off x="5882805" y="4142870"/>
            <a:ext cx="304149" cy="287282"/>
          </a:xfrm>
          <a:prstGeom prst="bentConnector3">
            <a:avLst>
              <a:gd name="adj1" fmla="val 34968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9" idx="0"/>
            <a:endCxn id="79" idx="2"/>
          </p:cNvCxnSpPr>
          <p:nvPr/>
        </p:nvCxnSpPr>
        <p:spPr>
          <a:xfrm>
            <a:off x="9261399" y="4430152"/>
            <a:ext cx="315993" cy="1398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Round Same Side Corner Rectangle 87"/>
          <p:cNvSpPr/>
          <p:nvPr/>
        </p:nvSpPr>
        <p:spPr>
          <a:xfrm>
            <a:off x="1291287" y="3935592"/>
            <a:ext cx="1124372" cy="407561"/>
          </a:xfrm>
          <a:prstGeom prst="round2SameRect">
            <a:avLst/>
          </a:prstGeom>
          <a:solidFill>
            <a:srgbClr val="C00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del_Pt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627488" y="3865196"/>
            <a:ext cx="1724759" cy="1692323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1" name="Elbow Connector 40"/>
          <p:cNvCxnSpPr>
            <a:stCxn id="88" idx="0"/>
            <a:endCxn id="62" idx="0"/>
          </p:cNvCxnSpPr>
          <p:nvPr/>
        </p:nvCxnSpPr>
        <p:spPr>
          <a:xfrm>
            <a:off x="2415659" y="4139373"/>
            <a:ext cx="388668" cy="3497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7488" y="3865196"/>
            <a:ext cx="1724759" cy="1692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627488" y="3865196"/>
            <a:ext cx="1724759" cy="1692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32816" y="5568342"/>
            <a:ext cx="5493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1)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Node*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del_Pt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2)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m_front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Garamond" panose="02020404030301010803" pitchFamily="18" charset="0"/>
              </a:rPr>
              <a:t>3) </a:t>
            </a:r>
            <a:r>
              <a:rPr lang="en-US" b="1" dirty="0">
                <a:solidFill>
                  <a:srgbClr val="70AD47"/>
                </a:solidFill>
                <a:latin typeface="Courier"/>
              </a:rPr>
              <a:t>d</a:t>
            </a:r>
            <a:r>
              <a:rPr lang="en-US" b="1" dirty="0" smtClean="0">
                <a:solidFill>
                  <a:srgbClr val="70AD47"/>
                </a:solidFill>
                <a:latin typeface="Courier"/>
              </a:rPr>
              <a:t>elete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del_Pt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b="1" dirty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55906" y="3206193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09369" y="352503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00844" y="430173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allows direct accessing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of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link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from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queue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class</a:t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//(otherwise, link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remains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inaccessible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outside of Node)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public: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{ }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data,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next =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(next)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(data)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Node&amp;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other)</a:t>
            </a:r>
            <a:endParaRPr lang="en-US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other.m_next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other.m_data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{ }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(){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//by-Reference access to data (allows mutation/writing)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}   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etData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 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by-Reference access to data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(read-only)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}</a:t>
            </a: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					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81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LL-based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operator&lt;&lt;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queue);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size,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value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~Queue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operator=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Queue&amp;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other);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Queue&amp;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operator[]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position);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 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 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Push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value);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Pop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Serialize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//helper, called by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-qualified</a:t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empty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clear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 *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746716" y="4732026"/>
            <a:ext cx="5138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//helper, called by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-qualified </a:t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//queue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object passed to operator&lt;&lt;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812047" y="4213076"/>
            <a:ext cx="4400746" cy="53838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047" y="3911510"/>
            <a:ext cx="3751265" cy="27998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487</Words>
  <Application>Microsoft Office PowerPoint</Application>
  <PresentationFormat>Widescreen</PresentationFormat>
  <Paragraphs>217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843</cp:revision>
  <cp:lastPrinted>2017-01-27T03:37:54Z</cp:lastPrinted>
  <dcterms:created xsi:type="dcterms:W3CDTF">2017-01-24T04:47:12Z</dcterms:created>
  <dcterms:modified xsi:type="dcterms:W3CDTF">2017-11-16T02:18:29Z</dcterms:modified>
</cp:coreProperties>
</file>