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4"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embeddedFontLst>
    <p:embeddedFont>
      <p:font typeface="Questrial" panose="020B0604020202020204" charset="0"/>
      <p:regular r:id="rId17"/>
    </p:embeddedFont>
    <p:embeddedFont>
      <p:font typeface="Calibri" panose="020F0502020204030204" pitchFamily="34"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8788"/>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2" y="0"/>
            <a:ext cx="2971799" cy="458788"/>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400550"/>
            <a:ext cx="5486399" cy="360045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200" b="0" i="0" u="none" strike="noStrike" cap="none">
                <a:solidFill>
                  <a:schemeClr val="dk1"/>
                </a:solidFill>
                <a:latin typeface="Calibri"/>
                <a:ea typeface="Calibri"/>
                <a:cs typeface="Calibri"/>
                <a:sym typeface="Calibri"/>
              </a:defRPr>
            </a:lvl2pPr>
            <a:lvl3pPr marL="914400" marR="0" lvl="2" indent="0" algn="l" rtl="0">
              <a:spcBef>
                <a:spcPts val="0"/>
              </a:spcBef>
              <a:buNone/>
              <a:defRPr sz="1200" b="0" i="0" u="none" strike="noStrike" cap="none">
                <a:solidFill>
                  <a:schemeClr val="dk1"/>
                </a:solidFill>
                <a:latin typeface="Calibri"/>
                <a:ea typeface="Calibri"/>
                <a:cs typeface="Calibri"/>
                <a:sym typeface="Calibri"/>
              </a:defRPr>
            </a:lvl3pPr>
            <a:lvl4pPr marL="1371600" marR="0" lvl="3" indent="0" algn="l" rtl="0">
              <a:spcBef>
                <a:spcPts val="0"/>
              </a:spcBef>
              <a:buNone/>
              <a:defRPr sz="1200" b="0" i="0" u="none" strike="noStrike" cap="none">
                <a:solidFill>
                  <a:schemeClr val="dk1"/>
                </a:solidFill>
                <a:latin typeface="Calibri"/>
                <a:ea typeface="Calibri"/>
                <a:cs typeface="Calibri"/>
                <a:sym typeface="Calibri"/>
              </a:defRPr>
            </a:lvl4pPr>
            <a:lvl5pPr marL="1828800" marR="0" lvl="4" indent="0" algn="l" rtl="0">
              <a:spcBef>
                <a:spcPts val="0"/>
              </a:spcBef>
              <a:buNone/>
              <a:defRPr sz="1200" b="0" i="0" u="none" strike="noStrike" cap="none">
                <a:solidFill>
                  <a:schemeClr val="dk1"/>
                </a:solidFill>
                <a:latin typeface="Calibri"/>
                <a:ea typeface="Calibri"/>
                <a:cs typeface="Calibri"/>
                <a:sym typeface="Calibri"/>
              </a:defRPr>
            </a:lvl5pPr>
            <a:lvl6pPr marL="2286000" marR="0" lvl="5" indent="0" algn="l" rtl="0">
              <a:spcBef>
                <a:spcPts val="0"/>
              </a:spcBef>
              <a:buNone/>
              <a:defRPr sz="1200" b="0" i="0" u="none" strike="noStrike" cap="none">
                <a:solidFill>
                  <a:schemeClr val="dk1"/>
                </a:solidFill>
                <a:latin typeface="Calibri"/>
                <a:ea typeface="Calibri"/>
                <a:cs typeface="Calibri"/>
                <a:sym typeface="Calibri"/>
              </a:defRPr>
            </a:lvl6pPr>
            <a:lvl7pPr marL="2743200" marR="0" lvl="6" indent="0" algn="l" rtl="0">
              <a:spcBef>
                <a:spcPts val="0"/>
              </a:spcBef>
              <a:buNone/>
              <a:defRPr sz="1200" b="0" i="0" u="none" strike="noStrike" cap="none">
                <a:solidFill>
                  <a:schemeClr val="dk1"/>
                </a:solidFill>
                <a:latin typeface="Calibri"/>
                <a:ea typeface="Calibri"/>
                <a:cs typeface="Calibri"/>
                <a:sym typeface="Calibri"/>
              </a:defRPr>
            </a:lvl7pPr>
            <a:lvl8pPr marL="3200400" marR="0" lvl="7" indent="0" algn="l" rtl="0">
              <a:spcBef>
                <a:spcPts val="0"/>
              </a:spcBef>
              <a:buNone/>
              <a:defRPr sz="1200" b="0" i="0" u="none" strike="noStrike" cap="none">
                <a:solidFill>
                  <a:schemeClr val="dk1"/>
                </a:solidFill>
                <a:latin typeface="Calibri"/>
                <a:ea typeface="Calibri"/>
                <a:cs typeface="Calibri"/>
                <a:sym typeface="Calibri"/>
              </a:defRPr>
            </a:lvl8pPr>
            <a:lvl9pPr marL="3657600" marR="0" lvl="8" indent="0" algn="l" rtl="0">
              <a:spcBef>
                <a:spcPts val="0"/>
              </a:spcBef>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799" cy="458786"/>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fr-FR" sz="1200" b="0" i="0" u="none" strike="noStrike" cap="none">
                <a:solidFill>
                  <a:schemeClr val="dk1"/>
                </a:solidFill>
                <a:latin typeface="Calibri"/>
                <a:ea typeface="Calibri"/>
                <a:cs typeface="Calibri"/>
                <a:sym typeface="Calibri"/>
              </a:rPr>
              <a:t>‹#›</a:t>
            </a:fld>
            <a:endParaRPr lang="fr-F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803832687"/>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Shape 12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27" name="Shape 12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128" name="Shape 12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fr-FR" sz="1200" b="0" i="0" u="none" strike="noStrike" cap="none">
                <a:solidFill>
                  <a:schemeClr val="dk1"/>
                </a:solidFill>
                <a:latin typeface="Calibri"/>
                <a:ea typeface="Calibri"/>
                <a:cs typeface="Calibri"/>
                <a:sym typeface="Calibri"/>
              </a:rPr>
              <a:t>1</a:t>
            </a:fld>
            <a:endParaRPr lang="fr-F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7360430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Shape 19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91" name="Shape 191"/>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192" name="Shape 192"/>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fr-FR" sz="1200" b="0" i="0" u="none" strike="noStrike" cap="none">
                <a:solidFill>
                  <a:schemeClr val="dk1"/>
                </a:solidFill>
                <a:latin typeface="Calibri"/>
                <a:ea typeface="Calibri"/>
                <a:cs typeface="Calibri"/>
                <a:sym typeface="Calibri"/>
              </a:rPr>
              <a:t>10</a:t>
            </a:fld>
            <a:endParaRPr lang="fr-F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2785108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Shape 19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98" name="Shape 19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199" name="Shape 19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fr-FR" sz="1200" b="0" i="0" u="none" strike="noStrike" cap="none">
                <a:solidFill>
                  <a:schemeClr val="dk1"/>
                </a:solidFill>
                <a:latin typeface="Calibri"/>
                <a:ea typeface="Calibri"/>
                <a:cs typeface="Calibri"/>
                <a:sym typeface="Calibri"/>
              </a:rPr>
              <a:t>11</a:t>
            </a:fld>
            <a:endParaRPr lang="fr-F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0353549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Shape 20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05" name="Shape 20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206" name="Shape 20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fr-FR" sz="1200" b="0" i="0" u="none" strike="noStrike" cap="none">
                <a:solidFill>
                  <a:schemeClr val="dk1"/>
                </a:solidFill>
                <a:latin typeface="Calibri"/>
                <a:ea typeface="Calibri"/>
                <a:cs typeface="Calibri"/>
                <a:sym typeface="Calibri"/>
              </a:rPr>
              <a:t>12</a:t>
            </a:fld>
            <a:endParaRPr lang="fr-F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8539809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Shape 21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12" name="Shape 21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213" name="Shape 21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fr-FR" sz="1200" b="0" i="0" u="none" strike="noStrike" cap="none">
                <a:solidFill>
                  <a:schemeClr val="dk1"/>
                </a:solidFill>
                <a:latin typeface="Calibri"/>
                <a:ea typeface="Calibri"/>
                <a:cs typeface="Calibri"/>
                <a:sym typeface="Calibri"/>
              </a:rPr>
              <a:t>13</a:t>
            </a:fld>
            <a:endParaRPr lang="fr-F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7500007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Shape 21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19" name="Shape 21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220" name="Shape 22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fr-FR" sz="1200" b="0" i="0" u="none" strike="noStrike" cap="none">
                <a:solidFill>
                  <a:schemeClr val="dk1"/>
                </a:solidFill>
                <a:latin typeface="Calibri"/>
                <a:ea typeface="Calibri"/>
                <a:cs typeface="Calibri"/>
                <a:sym typeface="Calibri"/>
              </a:rPr>
              <a:t>14</a:t>
            </a:fld>
            <a:endParaRPr lang="fr-F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0442590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35" name="Shape 13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136" name="Shape 13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fr-FR" sz="1200" b="0" i="0" u="none" strike="noStrike" cap="none">
                <a:solidFill>
                  <a:schemeClr val="dk1"/>
                </a:solidFill>
                <a:latin typeface="Calibri"/>
                <a:ea typeface="Calibri"/>
                <a:cs typeface="Calibri"/>
                <a:sym typeface="Calibri"/>
              </a:rPr>
              <a:t>2</a:t>
            </a:fld>
            <a:endParaRPr lang="fr-F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6416391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42" name="Shape 14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143" name="Shape 14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fr-FR" sz="1200" b="0" i="0" u="none" strike="noStrike" cap="none">
                <a:solidFill>
                  <a:schemeClr val="dk1"/>
                </a:solidFill>
                <a:latin typeface="Calibri"/>
                <a:ea typeface="Calibri"/>
                <a:cs typeface="Calibri"/>
                <a:sym typeface="Calibri"/>
              </a:rPr>
              <a:t>3</a:t>
            </a:fld>
            <a:endParaRPr lang="fr-F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8453599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49" name="Shape 14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150" name="Shape 15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fr-FR" sz="1200" b="0" i="0" u="none" strike="noStrike" cap="none">
                <a:solidFill>
                  <a:schemeClr val="dk1"/>
                </a:solidFill>
                <a:latin typeface="Calibri"/>
                <a:ea typeface="Calibri"/>
                <a:cs typeface="Calibri"/>
                <a:sym typeface="Calibri"/>
              </a:rPr>
              <a:t>4</a:t>
            </a:fld>
            <a:endParaRPr lang="fr-F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1198505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Shape 15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56" name="Shape 15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157" name="Shape 15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fr-FR" sz="1200" b="0" i="0" u="none" strike="noStrike" cap="none">
                <a:solidFill>
                  <a:schemeClr val="dk1"/>
                </a:solidFill>
                <a:latin typeface="Calibri"/>
                <a:ea typeface="Calibri"/>
                <a:cs typeface="Calibri"/>
                <a:sym typeface="Calibri"/>
              </a:rPr>
              <a:t>5</a:t>
            </a:fld>
            <a:endParaRPr lang="fr-F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7014719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Shape 16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63" name="Shape 163"/>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164" name="Shape 164"/>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fr-FR" sz="1200" b="0" i="0" u="none" strike="noStrike" cap="none">
                <a:solidFill>
                  <a:schemeClr val="dk1"/>
                </a:solidFill>
                <a:latin typeface="Calibri"/>
                <a:ea typeface="Calibri"/>
                <a:cs typeface="Calibri"/>
                <a:sym typeface="Calibri"/>
              </a:rPr>
              <a:t>6</a:t>
            </a:fld>
            <a:endParaRPr lang="fr-F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884231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Shape 16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70" name="Shape 17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171" name="Shape 17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fr-FR" sz="1200" b="0" i="0" u="none" strike="noStrike" cap="none">
                <a:solidFill>
                  <a:schemeClr val="dk1"/>
                </a:solidFill>
                <a:latin typeface="Calibri"/>
                <a:ea typeface="Calibri"/>
                <a:cs typeface="Calibri"/>
                <a:sym typeface="Calibri"/>
              </a:rPr>
              <a:t>7</a:t>
            </a:fld>
            <a:endParaRPr lang="fr-F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2206502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Shape 17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77" name="Shape 17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178" name="Shape 17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fr-FR" sz="1200" b="0" i="0" u="none" strike="noStrike" cap="none">
                <a:solidFill>
                  <a:schemeClr val="dk1"/>
                </a:solidFill>
                <a:latin typeface="Calibri"/>
                <a:ea typeface="Calibri"/>
                <a:cs typeface="Calibri"/>
                <a:sym typeface="Calibri"/>
              </a:rPr>
              <a:t>8</a:t>
            </a:fld>
            <a:endParaRPr lang="fr-F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77624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Shape 18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84" name="Shape 18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185" name="Shape 18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fr-FR" sz="1200" b="0" i="0" u="none" strike="noStrike" cap="none">
                <a:solidFill>
                  <a:schemeClr val="dk1"/>
                </a:solidFill>
                <a:latin typeface="Calibri"/>
                <a:ea typeface="Calibri"/>
                <a:cs typeface="Calibri"/>
                <a:sym typeface="Calibri"/>
              </a:rPr>
              <a:t>9</a:t>
            </a:fld>
            <a:endParaRPr lang="fr-F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579366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7"/>
        <p:cNvGrpSpPr/>
        <p:nvPr/>
      </p:nvGrpSpPr>
      <p:grpSpPr>
        <a:xfrm>
          <a:off x="0" y="0"/>
          <a:ext cx="0" cy="0"/>
          <a:chOff x="0" y="0"/>
          <a:chExt cx="0" cy="0"/>
        </a:xfrm>
      </p:grpSpPr>
      <p:sp>
        <p:nvSpPr>
          <p:cNvPr id="18" name="Shape 18"/>
          <p:cNvSpPr txBox="1">
            <a:spLocks noGrp="1"/>
          </p:cNvSpPr>
          <p:nvPr>
            <p:ph type="ctrTitle"/>
          </p:nvPr>
        </p:nvSpPr>
        <p:spPr>
          <a:xfrm>
            <a:off x="0" y="2157318"/>
            <a:ext cx="11887199" cy="877823"/>
          </a:xfrm>
          <a:prstGeom prst="rect">
            <a:avLst/>
          </a:prstGeom>
          <a:solidFill>
            <a:schemeClr val="dk2"/>
          </a:solidFill>
          <a:ln>
            <a:noFill/>
          </a:ln>
        </p:spPr>
        <p:txBody>
          <a:bodyPr lIns="91425" tIns="91425" rIns="91425" bIns="91425" anchor="ctr" anchorCtr="0"/>
          <a:lstStyle>
            <a:lvl1pPr marL="0" marR="0" lvl="0" indent="0" algn="l" rtl="0">
              <a:spcBef>
                <a:spcPts val="0"/>
              </a:spcBef>
              <a:buClr>
                <a:schemeClr val="lt1"/>
              </a:buClr>
              <a:buFont typeface="Questrial"/>
              <a:buNone/>
              <a:defRPr sz="3600" b="0" i="0" u="none" strike="noStrike" cap="none">
                <a:solidFill>
                  <a:schemeClr val="lt1"/>
                </a:solidFill>
                <a:latin typeface="Questrial"/>
                <a:ea typeface="Questrial"/>
                <a:cs typeface="Questrial"/>
                <a:sym typeface="Quest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9" name="Shape 19"/>
          <p:cNvSpPr txBox="1">
            <a:spLocks noGrp="1"/>
          </p:cNvSpPr>
          <p:nvPr>
            <p:ph type="subTitle" idx="1"/>
          </p:nvPr>
        </p:nvSpPr>
        <p:spPr>
          <a:xfrm>
            <a:off x="1219200" y="3034553"/>
            <a:ext cx="10667999" cy="3823447"/>
          </a:xfrm>
          <a:prstGeom prst="rect">
            <a:avLst/>
          </a:prstGeom>
          <a:solidFill>
            <a:srgbClr val="E5E5E5"/>
          </a:solidFill>
          <a:ln>
            <a:noFill/>
          </a:ln>
        </p:spPr>
        <p:txBody>
          <a:bodyPr lIns="91425" tIns="91425" rIns="91425" bIns="91425" anchor="t" anchorCtr="0"/>
          <a:lstStyle>
            <a:lvl1pPr marL="0" marR="0" lvl="0" indent="0" algn="l" rtl="0">
              <a:spcBef>
                <a:spcPts val="2000"/>
              </a:spcBef>
              <a:buClr>
                <a:schemeClr val="accent1"/>
              </a:buClr>
              <a:buFont typeface="Noto Sans Symbols"/>
              <a:buNone/>
              <a:defRPr sz="1800" b="0" i="0" u="none" strike="noStrike" cap="none">
                <a:solidFill>
                  <a:srgbClr val="595959"/>
                </a:solidFill>
                <a:latin typeface="Questrial"/>
                <a:ea typeface="Questrial"/>
                <a:cs typeface="Questrial"/>
                <a:sym typeface="Questrial"/>
              </a:defRPr>
            </a:lvl1pPr>
            <a:lvl2pPr marL="457200" marR="0" lvl="1" indent="0" algn="ctr" rtl="0">
              <a:spcBef>
                <a:spcPts val="600"/>
              </a:spcBef>
              <a:buClr>
                <a:srgbClr val="4F6128"/>
              </a:buClr>
              <a:buFont typeface="Noto Sans Symbols"/>
              <a:buNone/>
              <a:defRPr sz="1800" b="0" i="0" u="none" strike="noStrike" cap="none">
                <a:solidFill>
                  <a:srgbClr val="888888"/>
                </a:solidFill>
                <a:latin typeface="Questrial"/>
                <a:ea typeface="Questrial"/>
                <a:cs typeface="Questrial"/>
                <a:sym typeface="Questrial"/>
              </a:defRPr>
            </a:lvl2pPr>
            <a:lvl3pPr marL="914400" marR="0" lvl="2" indent="0" algn="ctr" rtl="0">
              <a:spcBef>
                <a:spcPts val="600"/>
              </a:spcBef>
              <a:buClr>
                <a:schemeClr val="accent1"/>
              </a:buClr>
              <a:buFont typeface="Noto Sans Symbols"/>
              <a:buNone/>
              <a:defRPr sz="1800" b="0" i="0" u="none" strike="noStrike" cap="none">
                <a:solidFill>
                  <a:srgbClr val="888888"/>
                </a:solidFill>
                <a:latin typeface="Questrial"/>
                <a:ea typeface="Questrial"/>
                <a:cs typeface="Questrial"/>
                <a:sym typeface="Questrial"/>
              </a:defRPr>
            </a:lvl3pPr>
            <a:lvl4pPr marL="1371600" marR="0" lvl="3" indent="0" algn="ctr" rtl="0">
              <a:spcBef>
                <a:spcPts val="600"/>
              </a:spcBef>
              <a:buClr>
                <a:srgbClr val="4F6128"/>
              </a:buClr>
              <a:buFont typeface="Noto Sans Symbols"/>
              <a:buNone/>
              <a:defRPr sz="1800" b="0" i="0" u="none" strike="noStrike" cap="none">
                <a:solidFill>
                  <a:srgbClr val="888888"/>
                </a:solidFill>
                <a:latin typeface="Questrial"/>
                <a:ea typeface="Questrial"/>
                <a:cs typeface="Questrial"/>
                <a:sym typeface="Questrial"/>
              </a:defRPr>
            </a:lvl4pPr>
            <a:lvl5pPr marL="1828800" marR="0" lvl="4" indent="0" algn="ctr" rtl="0">
              <a:spcBef>
                <a:spcPts val="600"/>
              </a:spcBef>
              <a:buClr>
                <a:schemeClr val="accent1"/>
              </a:buClr>
              <a:buFont typeface="Noto Sans Symbols"/>
              <a:buNone/>
              <a:defRPr sz="1800" b="0" i="0" u="none" strike="noStrike" cap="none">
                <a:solidFill>
                  <a:srgbClr val="888888"/>
                </a:solidFill>
                <a:latin typeface="Questrial"/>
                <a:ea typeface="Questrial"/>
                <a:cs typeface="Questrial"/>
                <a:sym typeface="Questrial"/>
              </a:defRPr>
            </a:lvl5pPr>
            <a:lvl6pPr marL="2286000" marR="0" lvl="5" indent="0" algn="ctr" rtl="0">
              <a:spcBef>
                <a:spcPts val="360"/>
              </a:spcBef>
              <a:buClr>
                <a:srgbClr val="4F6128"/>
              </a:buClr>
              <a:buFont typeface="Noto Sans Symbols"/>
              <a:buNone/>
              <a:defRPr sz="1800" b="0" i="0" u="none" strike="noStrike" cap="none">
                <a:solidFill>
                  <a:srgbClr val="888888"/>
                </a:solidFill>
                <a:latin typeface="Questrial"/>
                <a:ea typeface="Questrial"/>
                <a:cs typeface="Questrial"/>
                <a:sym typeface="Questrial"/>
              </a:defRPr>
            </a:lvl6pPr>
            <a:lvl7pPr marL="2743200" marR="0" lvl="6" indent="0" algn="ctr" rtl="0">
              <a:spcBef>
                <a:spcPts val="360"/>
              </a:spcBef>
              <a:buClr>
                <a:schemeClr val="accent1"/>
              </a:buClr>
              <a:buFont typeface="Noto Sans Symbols"/>
              <a:buNone/>
              <a:defRPr sz="1800" b="0" i="0" u="none" strike="noStrike" cap="none">
                <a:solidFill>
                  <a:srgbClr val="888888"/>
                </a:solidFill>
                <a:latin typeface="Questrial"/>
                <a:ea typeface="Questrial"/>
                <a:cs typeface="Questrial"/>
                <a:sym typeface="Questrial"/>
              </a:defRPr>
            </a:lvl7pPr>
            <a:lvl8pPr marL="3200400" marR="0" lvl="7" indent="0" algn="ctr" rtl="0">
              <a:spcBef>
                <a:spcPts val="360"/>
              </a:spcBef>
              <a:buClr>
                <a:srgbClr val="4F6128"/>
              </a:buClr>
              <a:buFont typeface="Noto Sans Symbols"/>
              <a:buNone/>
              <a:defRPr sz="1800" b="0" i="0" u="none" strike="noStrike" cap="none">
                <a:solidFill>
                  <a:srgbClr val="888888"/>
                </a:solidFill>
                <a:latin typeface="Questrial"/>
                <a:ea typeface="Questrial"/>
                <a:cs typeface="Questrial"/>
                <a:sym typeface="Questrial"/>
              </a:defRPr>
            </a:lvl8pPr>
            <a:lvl9pPr marL="3657600" marR="0" lvl="8" indent="0" algn="ctr" rtl="0">
              <a:spcBef>
                <a:spcPts val="360"/>
              </a:spcBef>
              <a:buClr>
                <a:schemeClr val="accent1"/>
              </a:buClr>
              <a:buFont typeface="Noto Sans Symbols"/>
              <a:buNone/>
              <a:defRPr sz="1800" b="0" i="0" u="none" strike="noStrike" cap="none">
                <a:solidFill>
                  <a:srgbClr val="888888"/>
                </a:solidFill>
                <a:latin typeface="Questrial"/>
                <a:ea typeface="Questrial"/>
                <a:cs typeface="Questrial"/>
                <a:sym typeface="Questrial"/>
              </a:defRPr>
            </a:lvl9pPr>
          </a:lstStyle>
          <a:p>
            <a:endParaRPr/>
          </a:p>
        </p:txBody>
      </p:sp>
      <p:sp>
        <p:nvSpPr>
          <p:cNvPr id="20" name="Shape 20"/>
          <p:cNvSpPr txBox="1">
            <a:spLocks noGrp="1"/>
          </p:cNvSpPr>
          <p:nvPr>
            <p:ph type="dt" idx="10"/>
          </p:nvPr>
        </p:nvSpPr>
        <p:spPr>
          <a:xfrm>
            <a:off x="8773459" y="188259"/>
            <a:ext cx="2844800" cy="365125"/>
          </a:xfrm>
          <a:prstGeom prst="rect">
            <a:avLst/>
          </a:prstGeom>
          <a:noFill/>
          <a:ln>
            <a:noFill/>
          </a:ln>
        </p:spPr>
        <p:txBody>
          <a:bodyPr lIns="91425" tIns="91425" rIns="91425" bIns="91425" anchor="ctr" anchorCtr="0"/>
          <a:lstStyle>
            <a:lvl1pPr marL="0" marR="0" lvl="0" indent="0" algn="r" rtl="0">
              <a:spcBef>
                <a:spcPts val="0"/>
              </a:spcBef>
              <a:buNone/>
              <a:defRPr sz="1000" b="0" i="0" u="none" strike="noStrike" cap="none">
                <a:solidFill>
                  <a:srgbClr val="595959"/>
                </a:solidFill>
                <a:latin typeface="Questrial"/>
                <a:ea typeface="Questrial"/>
                <a:cs typeface="Questrial"/>
                <a:sym typeface="Questrial"/>
              </a:defRPr>
            </a:lvl1pPr>
            <a:lvl2pPr marL="457200" marR="0" lvl="1" indent="0" algn="l" rtl="0">
              <a:spcBef>
                <a:spcPts val="0"/>
              </a:spcBef>
              <a:buNone/>
              <a:defRPr sz="1800" b="0" i="0" u="none" strike="noStrike" cap="none">
                <a:solidFill>
                  <a:schemeClr val="dk1"/>
                </a:solidFill>
                <a:latin typeface="Questrial"/>
                <a:ea typeface="Questrial"/>
                <a:cs typeface="Questrial"/>
                <a:sym typeface="Questrial"/>
              </a:defRPr>
            </a:lvl2pPr>
            <a:lvl3pPr marL="914400" marR="0" lvl="2" indent="0" algn="l" rtl="0">
              <a:spcBef>
                <a:spcPts val="0"/>
              </a:spcBef>
              <a:buNone/>
              <a:defRPr sz="1800" b="0" i="0" u="none" strike="noStrike" cap="none">
                <a:solidFill>
                  <a:schemeClr val="dk1"/>
                </a:solidFill>
                <a:latin typeface="Questrial"/>
                <a:ea typeface="Questrial"/>
                <a:cs typeface="Questrial"/>
                <a:sym typeface="Questrial"/>
              </a:defRPr>
            </a:lvl3pPr>
            <a:lvl4pPr marL="1371600" marR="0" lvl="3" indent="0" algn="l" rtl="0">
              <a:spcBef>
                <a:spcPts val="0"/>
              </a:spcBef>
              <a:buNone/>
              <a:defRPr sz="1800" b="0" i="0" u="none" strike="noStrike" cap="none">
                <a:solidFill>
                  <a:schemeClr val="dk1"/>
                </a:solidFill>
                <a:latin typeface="Questrial"/>
                <a:ea typeface="Questrial"/>
                <a:cs typeface="Questrial"/>
                <a:sym typeface="Questrial"/>
              </a:defRPr>
            </a:lvl4pPr>
            <a:lvl5pPr marL="1828800" marR="0" lvl="4" indent="0" algn="l" rtl="0">
              <a:spcBef>
                <a:spcPts val="0"/>
              </a:spcBef>
              <a:buNone/>
              <a:defRPr sz="1800" b="0" i="0" u="none" strike="noStrike" cap="none">
                <a:solidFill>
                  <a:schemeClr val="dk1"/>
                </a:solidFill>
                <a:latin typeface="Questrial"/>
                <a:ea typeface="Questrial"/>
                <a:cs typeface="Questrial"/>
                <a:sym typeface="Questrial"/>
              </a:defRPr>
            </a:lvl5pPr>
            <a:lvl6pPr marL="2286000" marR="0" lvl="5" indent="0" algn="l" rtl="0">
              <a:spcBef>
                <a:spcPts val="0"/>
              </a:spcBef>
              <a:buNone/>
              <a:defRPr sz="1800" b="0" i="0" u="none" strike="noStrike" cap="none">
                <a:solidFill>
                  <a:schemeClr val="dk1"/>
                </a:solidFill>
                <a:latin typeface="Questrial"/>
                <a:ea typeface="Questrial"/>
                <a:cs typeface="Questrial"/>
                <a:sym typeface="Questrial"/>
              </a:defRPr>
            </a:lvl6pPr>
            <a:lvl7pPr marL="2743200" marR="0" lvl="6" indent="0" algn="l" rtl="0">
              <a:spcBef>
                <a:spcPts val="0"/>
              </a:spcBef>
              <a:buNone/>
              <a:defRPr sz="1800" b="0" i="0" u="none" strike="noStrike" cap="none">
                <a:solidFill>
                  <a:schemeClr val="dk1"/>
                </a:solidFill>
                <a:latin typeface="Questrial"/>
                <a:ea typeface="Questrial"/>
                <a:cs typeface="Questrial"/>
                <a:sym typeface="Questrial"/>
              </a:defRPr>
            </a:lvl7pPr>
            <a:lvl8pPr marL="3200400" marR="0" lvl="7" indent="0" algn="l" rtl="0">
              <a:spcBef>
                <a:spcPts val="0"/>
              </a:spcBef>
              <a:buNone/>
              <a:defRPr sz="1800" b="0" i="0" u="none" strike="noStrike" cap="none">
                <a:solidFill>
                  <a:schemeClr val="dk1"/>
                </a:solidFill>
                <a:latin typeface="Questrial"/>
                <a:ea typeface="Questrial"/>
                <a:cs typeface="Questrial"/>
                <a:sym typeface="Questrial"/>
              </a:defRPr>
            </a:lvl8pPr>
            <a:lvl9pPr marL="3657600" marR="0" lvl="8" indent="0" algn="l" rtl="0">
              <a:spcBef>
                <a:spcPts val="0"/>
              </a:spcBef>
              <a:buNone/>
              <a:defRPr sz="1800" b="0" i="0" u="none" strike="noStrike" cap="none">
                <a:solidFill>
                  <a:schemeClr val="dk1"/>
                </a:solidFill>
                <a:latin typeface="Questrial"/>
                <a:ea typeface="Questrial"/>
                <a:cs typeface="Questrial"/>
                <a:sym typeface="Questrial"/>
              </a:defRPr>
            </a:lvl9pPr>
          </a:lstStyle>
          <a:p>
            <a:endParaRPr/>
          </a:p>
        </p:txBody>
      </p:sp>
      <p:sp>
        <p:nvSpPr>
          <p:cNvPr id="21" name="Shape 21"/>
          <p:cNvSpPr txBox="1">
            <a:spLocks noGrp="1"/>
          </p:cNvSpPr>
          <p:nvPr>
            <p:ph type="ftr" idx="11"/>
          </p:nvPr>
        </p:nvSpPr>
        <p:spPr>
          <a:xfrm>
            <a:off x="1494116" y="188259"/>
            <a:ext cx="3860799" cy="365125"/>
          </a:xfrm>
          <a:prstGeom prst="rect">
            <a:avLst/>
          </a:prstGeom>
          <a:noFill/>
          <a:ln>
            <a:noFill/>
          </a:ln>
        </p:spPr>
        <p:txBody>
          <a:bodyPr lIns="91425" tIns="91425" rIns="91425" bIns="91425" anchor="ctr" anchorCtr="0"/>
          <a:lstStyle>
            <a:lvl1pPr marL="0" marR="0" lvl="0" indent="0" algn="l" rtl="0">
              <a:spcBef>
                <a:spcPts val="0"/>
              </a:spcBef>
              <a:buNone/>
              <a:defRPr sz="1000" b="0" i="0" u="none" strike="noStrike" cap="none">
                <a:solidFill>
                  <a:srgbClr val="595959"/>
                </a:solidFill>
                <a:latin typeface="Questrial"/>
                <a:ea typeface="Questrial"/>
                <a:cs typeface="Questrial"/>
                <a:sym typeface="Questrial"/>
              </a:defRPr>
            </a:lvl1pPr>
            <a:lvl2pPr marL="457200" marR="0" lvl="1" indent="0" algn="l" rtl="0">
              <a:spcBef>
                <a:spcPts val="0"/>
              </a:spcBef>
              <a:buNone/>
              <a:defRPr sz="1800" b="0" i="0" u="none" strike="noStrike" cap="none">
                <a:solidFill>
                  <a:schemeClr val="dk1"/>
                </a:solidFill>
                <a:latin typeface="Questrial"/>
                <a:ea typeface="Questrial"/>
                <a:cs typeface="Questrial"/>
                <a:sym typeface="Questrial"/>
              </a:defRPr>
            </a:lvl2pPr>
            <a:lvl3pPr marL="914400" marR="0" lvl="2" indent="0" algn="l" rtl="0">
              <a:spcBef>
                <a:spcPts val="0"/>
              </a:spcBef>
              <a:buNone/>
              <a:defRPr sz="1800" b="0" i="0" u="none" strike="noStrike" cap="none">
                <a:solidFill>
                  <a:schemeClr val="dk1"/>
                </a:solidFill>
                <a:latin typeface="Questrial"/>
                <a:ea typeface="Questrial"/>
                <a:cs typeface="Questrial"/>
                <a:sym typeface="Questrial"/>
              </a:defRPr>
            </a:lvl3pPr>
            <a:lvl4pPr marL="1371600" marR="0" lvl="3" indent="0" algn="l" rtl="0">
              <a:spcBef>
                <a:spcPts val="0"/>
              </a:spcBef>
              <a:buNone/>
              <a:defRPr sz="1800" b="0" i="0" u="none" strike="noStrike" cap="none">
                <a:solidFill>
                  <a:schemeClr val="dk1"/>
                </a:solidFill>
                <a:latin typeface="Questrial"/>
                <a:ea typeface="Questrial"/>
                <a:cs typeface="Questrial"/>
                <a:sym typeface="Questrial"/>
              </a:defRPr>
            </a:lvl4pPr>
            <a:lvl5pPr marL="1828800" marR="0" lvl="4" indent="0" algn="l" rtl="0">
              <a:spcBef>
                <a:spcPts val="0"/>
              </a:spcBef>
              <a:buNone/>
              <a:defRPr sz="1800" b="0" i="0" u="none" strike="noStrike" cap="none">
                <a:solidFill>
                  <a:schemeClr val="dk1"/>
                </a:solidFill>
                <a:latin typeface="Questrial"/>
                <a:ea typeface="Questrial"/>
                <a:cs typeface="Questrial"/>
                <a:sym typeface="Questrial"/>
              </a:defRPr>
            </a:lvl5pPr>
            <a:lvl6pPr marL="2286000" marR="0" lvl="5" indent="0" algn="l" rtl="0">
              <a:spcBef>
                <a:spcPts val="0"/>
              </a:spcBef>
              <a:buNone/>
              <a:defRPr sz="1800" b="0" i="0" u="none" strike="noStrike" cap="none">
                <a:solidFill>
                  <a:schemeClr val="dk1"/>
                </a:solidFill>
                <a:latin typeface="Questrial"/>
                <a:ea typeface="Questrial"/>
                <a:cs typeface="Questrial"/>
                <a:sym typeface="Questrial"/>
              </a:defRPr>
            </a:lvl6pPr>
            <a:lvl7pPr marL="2743200" marR="0" lvl="6" indent="0" algn="l" rtl="0">
              <a:spcBef>
                <a:spcPts val="0"/>
              </a:spcBef>
              <a:buNone/>
              <a:defRPr sz="1800" b="0" i="0" u="none" strike="noStrike" cap="none">
                <a:solidFill>
                  <a:schemeClr val="dk1"/>
                </a:solidFill>
                <a:latin typeface="Questrial"/>
                <a:ea typeface="Questrial"/>
                <a:cs typeface="Questrial"/>
                <a:sym typeface="Questrial"/>
              </a:defRPr>
            </a:lvl7pPr>
            <a:lvl8pPr marL="3200400" marR="0" lvl="7" indent="0" algn="l" rtl="0">
              <a:spcBef>
                <a:spcPts val="0"/>
              </a:spcBef>
              <a:buNone/>
              <a:defRPr sz="1800" b="0" i="0" u="none" strike="noStrike" cap="none">
                <a:solidFill>
                  <a:schemeClr val="dk1"/>
                </a:solidFill>
                <a:latin typeface="Questrial"/>
                <a:ea typeface="Questrial"/>
                <a:cs typeface="Questrial"/>
                <a:sym typeface="Questrial"/>
              </a:defRPr>
            </a:lvl8pPr>
            <a:lvl9pPr marL="3657600" marR="0" lvl="8" indent="0" algn="l" rtl="0">
              <a:spcBef>
                <a:spcPts val="0"/>
              </a:spcBef>
              <a:buNone/>
              <a:defRPr sz="1800" b="0" i="0" u="none" strike="noStrike" cap="none">
                <a:solidFill>
                  <a:schemeClr val="dk1"/>
                </a:solidFill>
                <a:latin typeface="Questrial"/>
                <a:ea typeface="Questrial"/>
                <a:cs typeface="Questrial"/>
                <a:sym typeface="Questrial"/>
              </a:defRPr>
            </a:lvl9pPr>
          </a:lstStyle>
          <a:p>
            <a:endParaRPr/>
          </a:p>
        </p:txBody>
      </p:sp>
      <p:sp>
        <p:nvSpPr>
          <p:cNvPr id="22" name="Shape 22"/>
          <p:cNvSpPr txBox="1">
            <a:spLocks noGrp="1"/>
          </p:cNvSpPr>
          <p:nvPr>
            <p:ph type="sldNum" idx="12"/>
          </p:nvPr>
        </p:nvSpPr>
        <p:spPr>
          <a:xfrm>
            <a:off x="11719859" y="6569075"/>
            <a:ext cx="609599" cy="365125"/>
          </a:xfrm>
          <a:prstGeom prst="rect">
            <a:avLst/>
          </a:prstGeom>
          <a:noFill/>
          <a:ln>
            <a:noFill/>
          </a:ln>
        </p:spPr>
        <p:txBody>
          <a:bodyPr lIns="91425" tIns="45700" rIns="91425" bIns="45700" anchor="ctr" anchorCtr="0">
            <a:noAutofit/>
          </a:bodyPr>
          <a:lstStyle/>
          <a:p>
            <a:pPr marL="0" marR="0" lvl="0" indent="0" algn="ctr" rtl="0">
              <a:spcBef>
                <a:spcPts val="0"/>
              </a:spcBef>
              <a:buSzPct val="25000"/>
              <a:buNone/>
            </a:pPr>
            <a:fld id="{00000000-1234-1234-1234-123412341234}" type="slidenum">
              <a:rPr lang="fr-FR" sz="800" b="0" i="0" u="none" strike="noStrike" cap="none">
                <a:solidFill>
                  <a:srgbClr val="595959"/>
                </a:solidFill>
                <a:latin typeface="Questrial"/>
                <a:ea typeface="Questrial"/>
                <a:cs typeface="Questrial"/>
                <a:sym typeface="Questrial"/>
              </a:rPr>
              <a:t>‹#›</a:t>
            </a:fld>
            <a:endParaRPr lang="fr-FR" sz="800" b="0" i="0" u="none" strike="noStrike" cap="none">
              <a:solidFill>
                <a:srgbClr val="595959"/>
              </a:solidFill>
              <a:latin typeface="Questrial"/>
              <a:ea typeface="Questrial"/>
              <a:cs typeface="Questrial"/>
              <a:sym typeface="Quest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78"/>
        <p:cNvGrpSpPr/>
        <p:nvPr/>
      </p:nvGrpSpPr>
      <p:grpSpPr>
        <a:xfrm>
          <a:off x="0" y="0"/>
          <a:ext cx="0" cy="0"/>
          <a:chOff x="0" y="0"/>
          <a:chExt cx="0" cy="0"/>
        </a:xfrm>
      </p:grpSpPr>
      <p:sp>
        <p:nvSpPr>
          <p:cNvPr id="79" name="Shape 79"/>
          <p:cNvSpPr txBox="1">
            <a:spLocks noGrp="1"/>
          </p:cNvSpPr>
          <p:nvPr>
            <p:ph type="title"/>
          </p:nvPr>
        </p:nvSpPr>
        <p:spPr>
          <a:xfrm>
            <a:off x="0" y="1124712"/>
            <a:ext cx="11887199" cy="914400"/>
          </a:xfrm>
          <a:prstGeom prst="rect">
            <a:avLst/>
          </a:prstGeom>
          <a:solidFill>
            <a:schemeClr val="dk2"/>
          </a:solidFill>
          <a:ln>
            <a:noFill/>
          </a:ln>
        </p:spPr>
        <p:txBody>
          <a:bodyPr lIns="91425" tIns="91425" rIns="91425" bIns="91425" anchor="ctr" anchorCtr="0"/>
          <a:lstStyle>
            <a:lvl1pPr marL="0" marR="0" lvl="0" indent="0" algn="l" rtl="0">
              <a:spcBef>
                <a:spcPts val="0"/>
              </a:spcBef>
              <a:buClr>
                <a:schemeClr val="lt1"/>
              </a:buClr>
              <a:buFont typeface="Questrial"/>
              <a:buNone/>
              <a:defRPr sz="3600" b="0" i="0" u="none" strike="noStrike" cap="none">
                <a:solidFill>
                  <a:schemeClr val="lt1"/>
                </a:solidFill>
                <a:latin typeface="Questrial"/>
                <a:ea typeface="Questrial"/>
                <a:cs typeface="Questrial"/>
                <a:sym typeface="Quest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80" name="Shape 80"/>
          <p:cNvSpPr txBox="1">
            <a:spLocks noGrp="1"/>
          </p:cNvSpPr>
          <p:nvPr>
            <p:ph type="body" idx="1"/>
          </p:nvPr>
        </p:nvSpPr>
        <p:spPr>
          <a:xfrm>
            <a:off x="6863378" y="2590800"/>
            <a:ext cx="4754879" cy="3686174"/>
          </a:xfrm>
          <a:prstGeom prst="rect">
            <a:avLst/>
          </a:prstGeom>
          <a:noFill/>
          <a:ln>
            <a:noFill/>
          </a:ln>
        </p:spPr>
        <p:txBody>
          <a:bodyPr lIns="91425" tIns="91425" rIns="91425" bIns="91425" anchor="t" anchorCtr="0"/>
          <a:lstStyle>
            <a:lvl1pPr marL="342900" marR="0" lvl="0" indent="-228600" algn="l" rtl="0">
              <a:spcBef>
                <a:spcPts val="2000"/>
              </a:spcBef>
              <a:buClr>
                <a:schemeClr val="accent1"/>
              </a:buClr>
              <a:buSzPct val="100000"/>
              <a:buFont typeface="Noto Sans Symbols"/>
              <a:buChar char="⬜"/>
              <a:defRPr sz="1800" b="0" i="0" u="none" strike="noStrike" cap="none">
                <a:solidFill>
                  <a:srgbClr val="595959"/>
                </a:solidFill>
                <a:latin typeface="Questrial"/>
                <a:ea typeface="Questrial"/>
                <a:cs typeface="Questrial"/>
                <a:sym typeface="Questrial"/>
              </a:defRPr>
            </a:lvl1pPr>
            <a:lvl2pPr marL="685800" marR="0" lvl="1" indent="-228600" algn="l" rtl="0">
              <a:spcBef>
                <a:spcPts val="600"/>
              </a:spcBef>
              <a:buClr>
                <a:srgbClr val="4F6128"/>
              </a:buClr>
              <a:buSzPct val="100000"/>
              <a:buFont typeface="Noto Sans Symbols"/>
              <a:buChar char="⬜"/>
              <a:defRPr sz="1800" b="0" i="0" u="none" strike="noStrike" cap="none">
                <a:solidFill>
                  <a:srgbClr val="595959"/>
                </a:solidFill>
                <a:latin typeface="Questrial"/>
                <a:ea typeface="Questrial"/>
                <a:cs typeface="Questrial"/>
                <a:sym typeface="Questrial"/>
              </a:defRPr>
            </a:lvl2pPr>
            <a:lvl3pPr marL="1035050" marR="0" lvl="2" indent="-234950" algn="l" rtl="0">
              <a:spcBef>
                <a:spcPts val="600"/>
              </a:spcBef>
              <a:buClr>
                <a:schemeClr val="accent1"/>
              </a:buClr>
              <a:buSzPct val="100000"/>
              <a:buFont typeface="Noto Sans Symbols"/>
              <a:buChar char="⬜"/>
              <a:defRPr sz="1800" b="0" i="0" u="none" strike="noStrike" cap="none">
                <a:solidFill>
                  <a:srgbClr val="595959"/>
                </a:solidFill>
                <a:latin typeface="Questrial"/>
                <a:ea typeface="Questrial"/>
                <a:cs typeface="Questrial"/>
                <a:sym typeface="Questrial"/>
              </a:defRPr>
            </a:lvl3pPr>
            <a:lvl4pPr marL="1371600" marR="0" lvl="3" indent="-228600" algn="l" rtl="0">
              <a:spcBef>
                <a:spcPts val="600"/>
              </a:spcBef>
              <a:buClr>
                <a:srgbClr val="4F6128"/>
              </a:buClr>
              <a:buSzPct val="100000"/>
              <a:buFont typeface="Noto Sans Symbols"/>
              <a:buChar char="⬜"/>
              <a:defRPr sz="1800" b="0" i="0" u="none" strike="noStrike" cap="none">
                <a:solidFill>
                  <a:srgbClr val="595959"/>
                </a:solidFill>
                <a:latin typeface="Questrial"/>
                <a:ea typeface="Questrial"/>
                <a:cs typeface="Questrial"/>
                <a:sym typeface="Questrial"/>
              </a:defRPr>
            </a:lvl4pPr>
            <a:lvl5pPr marL="1720850" marR="0" lvl="4" indent="-234950" algn="l" rtl="0">
              <a:spcBef>
                <a:spcPts val="600"/>
              </a:spcBef>
              <a:buClr>
                <a:schemeClr val="accent1"/>
              </a:buClr>
              <a:buSzPct val="100000"/>
              <a:buFont typeface="Noto Sans Symbols"/>
              <a:buChar char="⬜"/>
              <a:defRPr sz="1800" b="0" i="0" u="none" strike="noStrike" cap="none">
                <a:solidFill>
                  <a:srgbClr val="595959"/>
                </a:solidFill>
                <a:latin typeface="Questrial"/>
                <a:ea typeface="Questrial"/>
                <a:cs typeface="Questrial"/>
                <a:sym typeface="Questrial"/>
              </a:defRPr>
            </a:lvl5pPr>
            <a:lvl6pPr marL="2055813" marR="0" lvl="5" indent="-227013" algn="l" rtl="0">
              <a:spcBef>
                <a:spcPts val="400"/>
              </a:spcBef>
              <a:buClr>
                <a:srgbClr val="4F6128"/>
              </a:buClr>
              <a:buSzPct val="100000"/>
              <a:buFont typeface="Noto Sans Symbols"/>
              <a:buChar char="⬜"/>
              <a:defRPr sz="2000" b="0" i="0" u="none" strike="noStrike" cap="none">
                <a:solidFill>
                  <a:srgbClr val="595959"/>
                </a:solidFill>
                <a:latin typeface="Questrial"/>
                <a:ea typeface="Questrial"/>
                <a:cs typeface="Questrial"/>
                <a:sym typeface="Questrial"/>
              </a:defRPr>
            </a:lvl6pPr>
            <a:lvl7pPr marL="2055813" marR="0" lvl="6" indent="-227013" algn="l" rtl="0">
              <a:spcBef>
                <a:spcPts val="400"/>
              </a:spcBef>
              <a:buClr>
                <a:schemeClr val="accent1"/>
              </a:buClr>
              <a:buSzPct val="100000"/>
              <a:buFont typeface="Noto Sans Symbols"/>
              <a:buChar char="⬜"/>
              <a:defRPr sz="2000" b="0" i="0" u="none" strike="noStrike" cap="none">
                <a:solidFill>
                  <a:srgbClr val="595959"/>
                </a:solidFill>
                <a:latin typeface="Questrial"/>
                <a:ea typeface="Questrial"/>
                <a:cs typeface="Questrial"/>
                <a:sym typeface="Questrial"/>
              </a:defRPr>
            </a:lvl7pPr>
            <a:lvl8pPr marL="2055813" marR="0" lvl="7" indent="-227013" algn="l" rtl="0">
              <a:spcBef>
                <a:spcPts val="400"/>
              </a:spcBef>
              <a:buClr>
                <a:srgbClr val="4F6128"/>
              </a:buClr>
              <a:buSzPct val="100000"/>
              <a:buFont typeface="Noto Sans Symbols"/>
              <a:buChar char="⬜"/>
              <a:defRPr sz="2000" b="0" i="0" u="none" strike="noStrike" cap="none">
                <a:solidFill>
                  <a:srgbClr val="595959"/>
                </a:solidFill>
                <a:latin typeface="Questrial"/>
                <a:ea typeface="Questrial"/>
                <a:cs typeface="Questrial"/>
                <a:sym typeface="Questrial"/>
              </a:defRPr>
            </a:lvl8pPr>
            <a:lvl9pPr marL="2055813" marR="0" lvl="8" indent="-227013" algn="l" rtl="0">
              <a:spcBef>
                <a:spcPts val="400"/>
              </a:spcBef>
              <a:buClr>
                <a:schemeClr val="accent1"/>
              </a:buClr>
              <a:buSzPct val="100000"/>
              <a:buFont typeface="Noto Sans Symbols"/>
              <a:buChar char="⬜"/>
              <a:defRPr sz="2000" b="0" i="0" u="none" strike="noStrike" cap="none">
                <a:solidFill>
                  <a:srgbClr val="595959"/>
                </a:solidFill>
                <a:latin typeface="Questrial"/>
                <a:ea typeface="Questrial"/>
                <a:cs typeface="Questrial"/>
                <a:sym typeface="Questrial"/>
              </a:defRPr>
            </a:lvl9pPr>
          </a:lstStyle>
          <a:p>
            <a:endParaRPr/>
          </a:p>
        </p:txBody>
      </p:sp>
      <p:sp>
        <p:nvSpPr>
          <p:cNvPr id="81" name="Shape 81"/>
          <p:cNvSpPr txBox="1">
            <a:spLocks noGrp="1"/>
          </p:cNvSpPr>
          <p:nvPr>
            <p:ph type="body" idx="2"/>
          </p:nvPr>
        </p:nvSpPr>
        <p:spPr>
          <a:xfrm>
            <a:off x="1201269" y="2039110"/>
            <a:ext cx="4754879" cy="4224527"/>
          </a:xfrm>
          <a:prstGeom prst="rect">
            <a:avLst/>
          </a:prstGeom>
          <a:solidFill>
            <a:srgbClr val="E5E5E5"/>
          </a:solidFill>
          <a:ln>
            <a:noFill/>
          </a:ln>
        </p:spPr>
        <p:txBody>
          <a:bodyPr lIns="91425" tIns="91425" rIns="91425" bIns="91425" anchor="t" anchorCtr="0"/>
          <a:lstStyle>
            <a:lvl1pPr marL="0" marR="0" lvl="0" indent="0" algn="l" rtl="0">
              <a:spcBef>
                <a:spcPts val="2000"/>
              </a:spcBef>
              <a:buClr>
                <a:schemeClr val="accent1"/>
              </a:buClr>
              <a:buFont typeface="Noto Sans Symbols"/>
              <a:buNone/>
              <a:defRPr sz="1800" b="0" i="0" u="none" strike="noStrike" cap="none">
                <a:solidFill>
                  <a:srgbClr val="595959"/>
                </a:solidFill>
                <a:latin typeface="Questrial"/>
                <a:ea typeface="Questrial"/>
                <a:cs typeface="Questrial"/>
                <a:sym typeface="Questrial"/>
              </a:defRPr>
            </a:lvl1pPr>
            <a:lvl2pPr marL="457200" marR="0" lvl="1" indent="0" algn="l" rtl="0">
              <a:spcBef>
                <a:spcPts val="600"/>
              </a:spcBef>
              <a:buClr>
                <a:srgbClr val="4F6128"/>
              </a:buClr>
              <a:buFont typeface="Noto Sans Symbols"/>
              <a:buNone/>
              <a:defRPr sz="1200" b="0" i="0" u="none" strike="noStrike" cap="none">
                <a:solidFill>
                  <a:srgbClr val="595959"/>
                </a:solidFill>
                <a:latin typeface="Questrial"/>
                <a:ea typeface="Questrial"/>
                <a:cs typeface="Questrial"/>
                <a:sym typeface="Questrial"/>
              </a:defRPr>
            </a:lvl2pPr>
            <a:lvl3pPr marL="914400" marR="0" lvl="2" indent="0" algn="l" rtl="0">
              <a:spcBef>
                <a:spcPts val="600"/>
              </a:spcBef>
              <a:buClr>
                <a:schemeClr val="accent1"/>
              </a:buClr>
              <a:buFont typeface="Noto Sans Symbols"/>
              <a:buNone/>
              <a:defRPr sz="1000" b="0" i="0" u="none" strike="noStrike" cap="none">
                <a:solidFill>
                  <a:srgbClr val="595959"/>
                </a:solidFill>
                <a:latin typeface="Questrial"/>
                <a:ea typeface="Questrial"/>
                <a:cs typeface="Questrial"/>
                <a:sym typeface="Questrial"/>
              </a:defRPr>
            </a:lvl3pPr>
            <a:lvl4pPr marL="1371600" marR="0" lvl="3" indent="0" algn="l" rtl="0">
              <a:spcBef>
                <a:spcPts val="600"/>
              </a:spcBef>
              <a:buClr>
                <a:srgbClr val="4F6128"/>
              </a:buClr>
              <a:buFont typeface="Noto Sans Symbols"/>
              <a:buNone/>
              <a:defRPr sz="900" b="0" i="0" u="none" strike="noStrike" cap="none">
                <a:solidFill>
                  <a:srgbClr val="595959"/>
                </a:solidFill>
                <a:latin typeface="Questrial"/>
                <a:ea typeface="Questrial"/>
                <a:cs typeface="Questrial"/>
                <a:sym typeface="Questrial"/>
              </a:defRPr>
            </a:lvl4pPr>
            <a:lvl5pPr marL="1828800" marR="0" lvl="4" indent="0" algn="l" rtl="0">
              <a:spcBef>
                <a:spcPts val="600"/>
              </a:spcBef>
              <a:buClr>
                <a:schemeClr val="accent1"/>
              </a:buClr>
              <a:buFont typeface="Noto Sans Symbols"/>
              <a:buNone/>
              <a:defRPr sz="900" b="0" i="0" u="none" strike="noStrike" cap="none">
                <a:solidFill>
                  <a:srgbClr val="595959"/>
                </a:solidFill>
                <a:latin typeface="Questrial"/>
                <a:ea typeface="Questrial"/>
                <a:cs typeface="Questrial"/>
                <a:sym typeface="Questrial"/>
              </a:defRPr>
            </a:lvl5pPr>
            <a:lvl6pPr marL="2286000" marR="0" lvl="5" indent="0" algn="l" rtl="0">
              <a:spcBef>
                <a:spcPts val="180"/>
              </a:spcBef>
              <a:buClr>
                <a:srgbClr val="4F6128"/>
              </a:buClr>
              <a:buFont typeface="Noto Sans Symbols"/>
              <a:buNone/>
              <a:defRPr sz="900" b="0" i="0" u="none" strike="noStrike" cap="none">
                <a:solidFill>
                  <a:srgbClr val="595959"/>
                </a:solidFill>
                <a:latin typeface="Questrial"/>
                <a:ea typeface="Questrial"/>
                <a:cs typeface="Questrial"/>
                <a:sym typeface="Questrial"/>
              </a:defRPr>
            </a:lvl6pPr>
            <a:lvl7pPr marL="2743200" marR="0" lvl="6" indent="0" algn="l" rtl="0">
              <a:spcBef>
                <a:spcPts val="180"/>
              </a:spcBef>
              <a:buClr>
                <a:schemeClr val="accent1"/>
              </a:buClr>
              <a:buFont typeface="Noto Sans Symbols"/>
              <a:buNone/>
              <a:defRPr sz="900" b="0" i="0" u="none" strike="noStrike" cap="none">
                <a:solidFill>
                  <a:srgbClr val="595959"/>
                </a:solidFill>
                <a:latin typeface="Questrial"/>
                <a:ea typeface="Questrial"/>
                <a:cs typeface="Questrial"/>
                <a:sym typeface="Questrial"/>
              </a:defRPr>
            </a:lvl7pPr>
            <a:lvl8pPr marL="3200400" marR="0" lvl="7" indent="0" algn="l" rtl="0">
              <a:spcBef>
                <a:spcPts val="180"/>
              </a:spcBef>
              <a:buClr>
                <a:srgbClr val="4F6128"/>
              </a:buClr>
              <a:buFont typeface="Noto Sans Symbols"/>
              <a:buNone/>
              <a:defRPr sz="900" b="0" i="0" u="none" strike="noStrike" cap="none">
                <a:solidFill>
                  <a:srgbClr val="595959"/>
                </a:solidFill>
                <a:latin typeface="Questrial"/>
                <a:ea typeface="Questrial"/>
                <a:cs typeface="Questrial"/>
                <a:sym typeface="Questrial"/>
              </a:defRPr>
            </a:lvl8pPr>
            <a:lvl9pPr marL="3657600" marR="0" lvl="8" indent="0" algn="l" rtl="0">
              <a:spcBef>
                <a:spcPts val="180"/>
              </a:spcBef>
              <a:buClr>
                <a:schemeClr val="accent1"/>
              </a:buClr>
              <a:buFont typeface="Noto Sans Symbols"/>
              <a:buNone/>
              <a:defRPr sz="900" b="0" i="0" u="none" strike="noStrike" cap="none">
                <a:solidFill>
                  <a:srgbClr val="595959"/>
                </a:solidFill>
                <a:latin typeface="Questrial"/>
                <a:ea typeface="Questrial"/>
                <a:cs typeface="Questrial"/>
                <a:sym typeface="Questrial"/>
              </a:defRPr>
            </a:lvl9pPr>
          </a:lstStyle>
          <a:p>
            <a:endParaRPr/>
          </a:p>
        </p:txBody>
      </p:sp>
      <p:sp>
        <p:nvSpPr>
          <p:cNvPr id="82" name="Shape 82"/>
          <p:cNvSpPr txBox="1">
            <a:spLocks noGrp="1"/>
          </p:cNvSpPr>
          <p:nvPr>
            <p:ph type="dt" idx="10"/>
          </p:nvPr>
        </p:nvSpPr>
        <p:spPr>
          <a:xfrm>
            <a:off x="8773459" y="188259"/>
            <a:ext cx="2844800" cy="365125"/>
          </a:xfrm>
          <a:prstGeom prst="rect">
            <a:avLst/>
          </a:prstGeom>
          <a:noFill/>
          <a:ln>
            <a:noFill/>
          </a:ln>
        </p:spPr>
        <p:txBody>
          <a:bodyPr lIns="91425" tIns="91425" rIns="91425" bIns="91425" anchor="ctr" anchorCtr="0"/>
          <a:lstStyle>
            <a:lvl1pPr marL="0" marR="0" lvl="0" indent="0" algn="r" rtl="0">
              <a:spcBef>
                <a:spcPts val="0"/>
              </a:spcBef>
              <a:buNone/>
              <a:defRPr sz="1000" b="0" i="0" u="none" strike="noStrike" cap="none">
                <a:solidFill>
                  <a:srgbClr val="595959"/>
                </a:solidFill>
                <a:latin typeface="Questrial"/>
                <a:ea typeface="Questrial"/>
                <a:cs typeface="Questrial"/>
                <a:sym typeface="Questrial"/>
              </a:defRPr>
            </a:lvl1pPr>
            <a:lvl2pPr marL="457200" marR="0" lvl="1" indent="0" algn="l" rtl="0">
              <a:spcBef>
                <a:spcPts val="0"/>
              </a:spcBef>
              <a:buNone/>
              <a:defRPr sz="1800" b="0" i="0" u="none" strike="noStrike" cap="none">
                <a:solidFill>
                  <a:schemeClr val="dk1"/>
                </a:solidFill>
                <a:latin typeface="Questrial"/>
                <a:ea typeface="Questrial"/>
                <a:cs typeface="Questrial"/>
                <a:sym typeface="Questrial"/>
              </a:defRPr>
            </a:lvl2pPr>
            <a:lvl3pPr marL="914400" marR="0" lvl="2" indent="0" algn="l" rtl="0">
              <a:spcBef>
                <a:spcPts val="0"/>
              </a:spcBef>
              <a:buNone/>
              <a:defRPr sz="1800" b="0" i="0" u="none" strike="noStrike" cap="none">
                <a:solidFill>
                  <a:schemeClr val="dk1"/>
                </a:solidFill>
                <a:latin typeface="Questrial"/>
                <a:ea typeface="Questrial"/>
                <a:cs typeface="Questrial"/>
                <a:sym typeface="Questrial"/>
              </a:defRPr>
            </a:lvl3pPr>
            <a:lvl4pPr marL="1371600" marR="0" lvl="3" indent="0" algn="l" rtl="0">
              <a:spcBef>
                <a:spcPts val="0"/>
              </a:spcBef>
              <a:buNone/>
              <a:defRPr sz="1800" b="0" i="0" u="none" strike="noStrike" cap="none">
                <a:solidFill>
                  <a:schemeClr val="dk1"/>
                </a:solidFill>
                <a:latin typeface="Questrial"/>
                <a:ea typeface="Questrial"/>
                <a:cs typeface="Questrial"/>
                <a:sym typeface="Questrial"/>
              </a:defRPr>
            </a:lvl4pPr>
            <a:lvl5pPr marL="1828800" marR="0" lvl="4" indent="0" algn="l" rtl="0">
              <a:spcBef>
                <a:spcPts val="0"/>
              </a:spcBef>
              <a:buNone/>
              <a:defRPr sz="1800" b="0" i="0" u="none" strike="noStrike" cap="none">
                <a:solidFill>
                  <a:schemeClr val="dk1"/>
                </a:solidFill>
                <a:latin typeface="Questrial"/>
                <a:ea typeface="Questrial"/>
                <a:cs typeface="Questrial"/>
                <a:sym typeface="Questrial"/>
              </a:defRPr>
            </a:lvl5pPr>
            <a:lvl6pPr marL="2286000" marR="0" lvl="5" indent="0" algn="l" rtl="0">
              <a:spcBef>
                <a:spcPts val="0"/>
              </a:spcBef>
              <a:buNone/>
              <a:defRPr sz="1800" b="0" i="0" u="none" strike="noStrike" cap="none">
                <a:solidFill>
                  <a:schemeClr val="dk1"/>
                </a:solidFill>
                <a:latin typeface="Questrial"/>
                <a:ea typeface="Questrial"/>
                <a:cs typeface="Questrial"/>
                <a:sym typeface="Questrial"/>
              </a:defRPr>
            </a:lvl6pPr>
            <a:lvl7pPr marL="2743200" marR="0" lvl="6" indent="0" algn="l" rtl="0">
              <a:spcBef>
                <a:spcPts val="0"/>
              </a:spcBef>
              <a:buNone/>
              <a:defRPr sz="1800" b="0" i="0" u="none" strike="noStrike" cap="none">
                <a:solidFill>
                  <a:schemeClr val="dk1"/>
                </a:solidFill>
                <a:latin typeface="Questrial"/>
                <a:ea typeface="Questrial"/>
                <a:cs typeface="Questrial"/>
                <a:sym typeface="Questrial"/>
              </a:defRPr>
            </a:lvl7pPr>
            <a:lvl8pPr marL="3200400" marR="0" lvl="7" indent="0" algn="l" rtl="0">
              <a:spcBef>
                <a:spcPts val="0"/>
              </a:spcBef>
              <a:buNone/>
              <a:defRPr sz="1800" b="0" i="0" u="none" strike="noStrike" cap="none">
                <a:solidFill>
                  <a:schemeClr val="dk1"/>
                </a:solidFill>
                <a:latin typeface="Questrial"/>
                <a:ea typeface="Questrial"/>
                <a:cs typeface="Questrial"/>
                <a:sym typeface="Questrial"/>
              </a:defRPr>
            </a:lvl8pPr>
            <a:lvl9pPr marL="3657600" marR="0" lvl="8" indent="0" algn="l" rtl="0">
              <a:spcBef>
                <a:spcPts val="0"/>
              </a:spcBef>
              <a:buNone/>
              <a:defRPr sz="1800" b="0" i="0" u="none" strike="noStrike" cap="none">
                <a:solidFill>
                  <a:schemeClr val="dk1"/>
                </a:solidFill>
                <a:latin typeface="Questrial"/>
                <a:ea typeface="Questrial"/>
                <a:cs typeface="Questrial"/>
                <a:sym typeface="Questrial"/>
              </a:defRPr>
            </a:lvl9pPr>
          </a:lstStyle>
          <a:p>
            <a:endParaRPr/>
          </a:p>
        </p:txBody>
      </p:sp>
      <p:sp>
        <p:nvSpPr>
          <p:cNvPr id="83" name="Shape 83"/>
          <p:cNvSpPr txBox="1">
            <a:spLocks noGrp="1"/>
          </p:cNvSpPr>
          <p:nvPr>
            <p:ph type="ftr" idx="11"/>
          </p:nvPr>
        </p:nvSpPr>
        <p:spPr>
          <a:xfrm>
            <a:off x="1494116" y="188259"/>
            <a:ext cx="3860799" cy="365125"/>
          </a:xfrm>
          <a:prstGeom prst="rect">
            <a:avLst/>
          </a:prstGeom>
          <a:noFill/>
          <a:ln>
            <a:noFill/>
          </a:ln>
        </p:spPr>
        <p:txBody>
          <a:bodyPr lIns="91425" tIns="91425" rIns="91425" bIns="91425" anchor="ctr" anchorCtr="0"/>
          <a:lstStyle>
            <a:lvl1pPr marL="0" marR="0" lvl="0" indent="0" algn="l" rtl="0">
              <a:spcBef>
                <a:spcPts val="0"/>
              </a:spcBef>
              <a:buNone/>
              <a:defRPr sz="1000" b="0" i="0" u="none" strike="noStrike" cap="none">
                <a:solidFill>
                  <a:srgbClr val="595959"/>
                </a:solidFill>
                <a:latin typeface="Questrial"/>
                <a:ea typeface="Questrial"/>
                <a:cs typeface="Questrial"/>
                <a:sym typeface="Questrial"/>
              </a:defRPr>
            </a:lvl1pPr>
            <a:lvl2pPr marL="457200" marR="0" lvl="1" indent="0" algn="l" rtl="0">
              <a:spcBef>
                <a:spcPts val="0"/>
              </a:spcBef>
              <a:buNone/>
              <a:defRPr sz="1800" b="0" i="0" u="none" strike="noStrike" cap="none">
                <a:solidFill>
                  <a:schemeClr val="dk1"/>
                </a:solidFill>
                <a:latin typeface="Questrial"/>
                <a:ea typeface="Questrial"/>
                <a:cs typeface="Questrial"/>
                <a:sym typeface="Questrial"/>
              </a:defRPr>
            </a:lvl2pPr>
            <a:lvl3pPr marL="914400" marR="0" lvl="2" indent="0" algn="l" rtl="0">
              <a:spcBef>
                <a:spcPts val="0"/>
              </a:spcBef>
              <a:buNone/>
              <a:defRPr sz="1800" b="0" i="0" u="none" strike="noStrike" cap="none">
                <a:solidFill>
                  <a:schemeClr val="dk1"/>
                </a:solidFill>
                <a:latin typeface="Questrial"/>
                <a:ea typeface="Questrial"/>
                <a:cs typeface="Questrial"/>
                <a:sym typeface="Questrial"/>
              </a:defRPr>
            </a:lvl3pPr>
            <a:lvl4pPr marL="1371600" marR="0" lvl="3" indent="0" algn="l" rtl="0">
              <a:spcBef>
                <a:spcPts val="0"/>
              </a:spcBef>
              <a:buNone/>
              <a:defRPr sz="1800" b="0" i="0" u="none" strike="noStrike" cap="none">
                <a:solidFill>
                  <a:schemeClr val="dk1"/>
                </a:solidFill>
                <a:latin typeface="Questrial"/>
                <a:ea typeface="Questrial"/>
                <a:cs typeface="Questrial"/>
                <a:sym typeface="Questrial"/>
              </a:defRPr>
            </a:lvl4pPr>
            <a:lvl5pPr marL="1828800" marR="0" lvl="4" indent="0" algn="l" rtl="0">
              <a:spcBef>
                <a:spcPts val="0"/>
              </a:spcBef>
              <a:buNone/>
              <a:defRPr sz="1800" b="0" i="0" u="none" strike="noStrike" cap="none">
                <a:solidFill>
                  <a:schemeClr val="dk1"/>
                </a:solidFill>
                <a:latin typeface="Questrial"/>
                <a:ea typeface="Questrial"/>
                <a:cs typeface="Questrial"/>
                <a:sym typeface="Questrial"/>
              </a:defRPr>
            </a:lvl5pPr>
            <a:lvl6pPr marL="2286000" marR="0" lvl="5" indent="0" algn="l" rtl="0">
              <a:spcBef>
                <a:spcPts val="0"/>
              </a:spcBef>
              <a:buNone/>
              <a:defRPr sz="1800" b="0" i="0" u="none" strike="noStrike" cap="none">
                <a:solidFill>
                  <a:schemeClr val="dk1"/>
                </a:solidFill>
                <a:latin typeface="Questrial"/>
                <a:ea typeface="Questrial"/>
                <a:cs typeface="Questrial"/>
                <a:sym typeface="Questrial"/>
              </a:defRPr>
            </a:lvl6pPr>
            <a:lvl7pPr marL="2743200" marR="0" lvl="6" indent="0" algn="l" rtl="0">
              <a:spcBef>
                <a:spcPts val="0"/>
              </a:spcBef>
              <a:buNone/>
              <a:defRPr sz="1800" b="0" i="0" u="none" strike="noStrike" cap="none">
                <a:solidFill>
                  <a:schemeClr val="dk1"/>
                </a:solidFill>
                <a:latin typeface="Questrial"/>
                <a:ea typeface="Questrial"/>
                <a:cs typeface="Questrial"/>
                <a:sym typeface="Questrial"/>
              </a:defRPr>
            </a:lvl7pPr>
            <a:lvl8pPr marL="3200400" marR="0" lvl="7" indent="0" algn="l" rtl="0">
              <a:spcBef>
                <a:spcPts val="0"/>
              </a:spcBef>
              <a:buNone/>
              <a:defRPr sz="1800" b="0" i="0" u="none" strike="noStrike" cap="none">
                <a:solidFill>
                  <a:schemeClr val="dk1"/>
                </a:solidFill>
                <a:latin typeface="Questrial"/>
                <a:ea typeface="Questrial"/>
                <a:cs typeface="Questrial"/>
                <a:sym typeface="Questrial"/>
              </a:defRPr>
            </a:lvl8pPr>
            <a:lvl9pPr marL="3657600" marR="0" lvl="8" indent="0" algn="l" rtl="0">
              <a:spcBef>
                <a:spcPts val="0"/>
              </a:spcBef>
              <a:buNone/>
              <a:defRPr sz="1800" b="0" i="0" u="none" strike="noStrike" cap="none">
                <a:solidFill>
                  <a:schemeClr val="dk1"/>
                </a:solidFill>
                <a:latin typeface="Questrial"/>
                <a:ea typeface="Questrial"/>
                <a:cs typeface="Questrial"/>
                <a:sym typeface="Questrial"/>
              </a:defRPr>
            </a:lvl9pPr>
          </a:lstStyle>
          <a:p>
            <a:endParaRPr/>
          </a:p>
        </p:txBody>
      </p:sp>
      <p:sp>
        <p:nvSpPr>
          <p:cNvPr id="84" name="Shape 84"/>
          <p:cNvSpPr txBox="1">
            <a:spLocks noGrp="1"/>
          </p:cNvSpPr>
          <p:nvPr>
            <p:ph type="sldNum" idx="12"/>
          </p:nvPr>
        </p:nvSpPr>
        <p:spPr>
          <a:xfrm>
            <a:off x="11719859" y="6569075"/>
            <a:ext cx="609599" cy="365125"/>
          </a:xfrm>
          <a:prstGeom prst="rect">
            <a:avLst/>
          </a:prstGeom>
          <a:noFill/>
          <a:ln>
            <a:noFill/>
          </a:ln>
        </p:spPr>
        <p:txBody>
          <a:bodyPr lIns="91425" tIns="45700" rIns="91425" bIns="45700" anchor="ctr" anchorCtr="0">
            <a:noAutofit/>
          </a:bodyPr>
          <a:lstStyle/>
          <a:p>
            <a:pPr marL="0" marR="0" lvl="0" indent="0" algn="ctr" rtl="0">
              <a:spcBef>
                <a:spcPts val="0"/>
              </a:spcBef>
              <a:buSzPct val="25000"/>
              <a:buNone/>
            </a:pPr>
            <a:fld id="{00000000-1234-1234-1234-123412341234}" type="slidenum">
              <a:rPr lang="fr-FR" sz="800" b="0" i="0" u="none" strike="noStrike" cap="none">
                <a:solidFill>
                  <a:srgbClr val="595959"/>
                </a:solidFill>
                <a:latin typeface="Questrial"/>
                <a:ea typeface="Questrial"/>
                <a:cs typeface="Questrial"/>
                <a:sym typeface="Questrial"/>
              </a:rPr>
              <a:t>‹#›</a:t>
            </a:fld>
            <a:endParaRPr lang="fr-FR" sz="800" b="0" i="0" u="none" strike="noStrike" cap="none">
              <a:solidFill>
                <a:srgbClr val="595959"/>
              </a:solidFill>
              <a:latin typeface="Questrial"/>
              <a:ea typeface="Questrial"/>
              <a:cs typeface="Questrial"/>
              <a:sym typeface="Quest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85"/>
        <p:cNvGrpSpPr/>
        <p:nvPr/>
      </p:nvGrpSpPr>
      <p:grpSpPr>
        <a:xfrm>
          <a:off x="0" y="0"/>
          <a:ext cx="0" cy="0"/>
          <a:chOff x="0" y="0"/>
          <a:chExt cx="0" cy="0"/>
        </a:xfrm>
      </p:grpSpPr>
      <p:sp>
        <p:nvSpPr>
          <p:cNvPr id="86" name="Shape 86"/>
          <p:cNvSpPr txBox="1">
            <a:spLocks noGrp="1"/>
          </p:cNvSpPr>
          <p:nvPr>
            <p:ph type="title"/>
          </p:nvPr>
        </p:nvSpPr>
        <p:spPr>
          <a:xfrm>
            <a:off x="0" y="1124712"/>
            <a:ext cx="11887199" cy="914400"/>
          </a:xfrm>
          <a:prstGeom prst="rect">
            <a:avLst/>
          </a:prstGeom>
          <a:solidFill>
            <a:schemeClr val="dk2"/>
          </a:solidFill>
          <a:ln>
            <a:noFill/>
          </a:ln>
        </p:spPr>
        <p:txBody>
          <a:bodyPr lIns="91425" tIns="91425" rIns="91425" bIns="91425" anchor="ctr" anchorCtr="0"/>
          <a:lstStyle>
            <a:lvl1pPr marL="0" marR="0" lvl="0" indent="0" algn="l" rtl="0">
              <a:spcBef>
                <a:spcPts val="0"/>
              </a:spcBef>
              <a:buClr>
                <a:schemeClr val="lt1"/>
              </a:buClr>
              <a:buFont typeface="Questrial"/>
              <a:buNone/>
              <a:defRPr sz="3600" b="0" i="0" u="none" strike="noStrike" cap="none">
                <a:solidFill>
                  <a:schemeClr val="lt1"/>
                </a:solidFill>
                <a:latin typeface="Questrial"/>
                <a:ea typeface="Questrial"/>
                <a:cs typeface="Questrial"/>
                <a:sym typeface="Quest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87" name="Shape 87"/>
          <p:cNvSpPr>
            <a:spLocks noGrp="1"/>
          </p:cNvSpPr>
          <p:nvPr>
            <p:ph type="pic" idx="2"/>
          </p:nvPr>
        </p:nvSpPr>
        <p:spPr>
          <a:xfrm>
            <a:off x="7317317" y="2048256"/>
            <a:ext cx="4569884" cy="4206240"/>
          </a:xfrm>
          <a:prstGeom prst="rect">
            <a:avLst/>
          </a:prstGeom>
          <a:noFill/>
          <a:ln>
            <a:noFill/>
          </a:ln>
        </p:spPr>
        <p:txBody>
          <a:bodyPr lIns="91425" tIns="91425" rIns="91425" bIns="91425" anchor="t" anchorCtr="0"/>
          <a:lstStyle>
            <a:lvl1pPr marL="0" marR="0" lvl="0" indent="0" algn="l" rtl="0">
              <a:spcBef>
                <a:spcPts val="2000"/>
              </a:spcBef>
              <a:buClr>
                <a:schemeClr val="accent1"/>
              </a:buClr>
              <a:buFont typeface="Noto Sans Symbols"/>
              <a:buNone/>
              <a:defRPr sz="2400" b="0" i="0" u="none" strike="noStrike" cap="none">
                <a:solidFill>
                  <a:srgbClr val="595959"/>
                </a:solidFill>
                <a:latin typeface="Questrial"/>
                <a:ea typeface="Questrial"/>
                <a:cs typeface="Questrial"/>
                <a:sym typeface="Questrial"/>
              </a:defRPr>
            </a:lvl1pPr>
            <a:lvl2pPr marL="457200" marR="0" lvl="1" indent="0" algn="l" rtl="0">
              <a:spcBef>
                <a:spcPts val="600"/>
              </a:spcBef>
              <a:buClr>
                <a:srgbClr val="4F6128"/>
              </a:buClr>
              <a:buFont typeface="Noto Sans Symbols"/>
              <a:buNone/>
              <a:defRPr sz="2800" b="0" i="0" u="none" strike="noStrike" cap="none">
                <a:solidFill>
                  <a:srgbClr val="595959"/>
                </a:solidFill>
                <a:latin typeface="Questrial"/>
                <a:ea typeface="Questrial"/>
                <a:cs typeface="Questrial"/>
                <a:sym typeface="Questrial"/>
              </a:defRPr>
            </a:lvl2pPr>
            <a:lvl3pPr marL="914400" marR="0" lvl="2" indent="0" algn="l" rtl="0">
              <a:spcBef>
                <a:spcPts val="600"/>
              </a:spcBef>
              <a:buClr>
                <a:schemeClr val="accent1"/>
              </a:buClr>
              <a:buFont typeface="Noto Sans Symbols"/>
              <a:buNone/>
              <a:defRPr sz="2400" b="0" i="0" u="none" strike="noStrike" cap="none">
                <a:solidFill>
                  <a:srgbClr val="595959"/>
                </a:solidFill>
                <a:latin typeface="Questrial"/>
                <a:ea typeface="Questrial"/>
                <a:cs typeface="Questrial"/>
                <a:sym typeface="Questrial"/>
              </a:defRPr>
            </a:lvl3pPr>
            <a:lvl4pPr marL="1371600" marR="0" lvl="3" indent="0" algn="l" rtl="0">
              <a:spcBef>
                <a:spcPts val="600"/>
              </a:spcBef>
              <a:buClr>
                <a:srgbClr val="4F6128"/>
              </a:buClr>
              <a:buFont typeface="Noto Sans Symbols"/>
              <a:buNone/>
              <a:defRPr sz="2000" b="0" i="0" u="none" strike="noStrike" cap="none">
                <a:solidFill>
                  <a:srgbClr val="595959"/>
                </a:solidFill>
                <a:latin typeface="Questrial"/>
                <a:ea typeface="Questrial"/>
                <a:cs typeface="Questrial"/>
                <a:sym typeface="Questrial"/>
              </a:defRPr>
            </a:lvl4pPr>
            <a:lvl5pPr marL="1828800" marR="0" lvl="4" indent="0" algn="l" rtl="0">
              <a:spcBef>
                <a:spcPts val="600"/>
              </a:spcBef>
              <a:buClr>
                <a:schemeClr val="accent1"/>
              </a:buClr>
              <a:buFont typeface="Noto Sans Symbols"/>
              <a:buNone/>
              <a:defRPr sz="2000" b="0" i="0" u="none" strike="noStrike" cap="none">
                <a:solidFill>
                  <a:srgbClr val="595959"/>
                </a:solidFill>
                <a:latin typeface="Questrial"/>
                <a:ea typeface="Questrial"/>
                <a:cs typeface="Questrial"/>
                <a:sym typeface="Questrial"/>
              </a:defRPr>
            </a:lvl5pPr>
            <a:lvl6pPr marL="2286000" marR="0" lvl="5" indent="0" algn="l" rtl="0">
              <a:spcBef>
                <a:spcPts val="400"/>
              </a:spcBef>
              <a:buClr>
                <a:srgbClr val="4F6128"/>
              </a:buClr>
              <a:buFont typeface="Noto Sans Symbols"/>
              <a:buNone/>
              <a:defRPr sz="2000" b="0" i="0" u="none" strike="noStrike" cap="none">
                <a:solidFill>
                  <a:srgbClr val="595959"/>
                </a:solidFill>
                <a:latin typeface="Questrial"/>
                <a:ea typeface="Questrial"/>
                <a:cs typeface="Questrial"/>
                <a:sym typeface="Questrial"/>
              </a:defRPr>
            </a:lvl6pPr>
            <a:lvl7pPr marL="2743200" marR="0" lvl="6" indent="0" algn="l" rtl="0">
              <a:spcBef>
                <a:spcPts val="400"/>
              </a:spcBef>
              <a:buClr>
                <a:schemeClr val="accent1"/>
              </a:buClr>
              <a:buFont typeface="Noto Sans Symbols"/>
              <a:buNone/>
              <a:defRPr sz="2000" b="0" i="0" u="none" strike="noStrike" cap="none">
                <a:solidFill>
                  <a:srgbClr val="595959"/>
                </a:solidFill>
                <a:latin typeface="Questrial"/>
                <a:ea typeface="Questrial"/>
                <a:cs typeface="Questrial"/>
                <a:sym typeface="Questrial"/>
              </a:defRPr>
            </a:lvl7pPr>
            <a:lvl8pPr marL="3200400" marR="0" lvl="7" indent="0" algn="l" rtl="0">
              <a:spcBef>
                <a:spcPts val="400"/>
              </a:spcBef>
              <a:buClr>
                <a:srgbClr val="4F6128"/>
              </a:buClr>
              <a:buFont typeface="Noto Sans Symbols"/>
              <a:buNone/>
              <a:defRPr sz="2000" b="0" i="0" u="none" strike="noStrike" cap="none">
                <a:solidFill>
                  <a:srgbClr val="595959"/>
                </a:solidFill>
                <a:latin typeface="Questrial"/>
                <a:ea typeface="Questrial"/>
                <a:cs typeface="Questrial"/>
                <a:sym typeface="Questrial"/>
              </a:defRPr>
            </a:lvl8pPr>
            <a:lvl9pPr marL="3657600" marR="0" lvl="8" indent="0" algn="l" rtl="0">
              <a:spcBef>
                <a:spcPts val="400"/>
              </a:spcBef>
              <a:buClr>
                <a:schemeClr val="accent1"/>
              </a:buClr>
              <a:buFont typeface="Noto Sans Symbols"/>
              <a:buNone/>
              <a:defRPr sz="2000" b="0" i="0" u="none" strike="noStrike" cap="none">
                <a:solidFill>
                  <a:srgbClr val="595959"/>
                </a:solidFill>
                <a:latin typeface="Questrial"/>
                <a:ea typeface="Questrial"/>
                <a:cs typeface="Questrial"/>
                <a:sym typeface="Questrial"/>
              </a:defRPr>
            </a:lvl9pPr>
          </a:lstStyle>
          <a:p>
            <a:endParaRPr/>
          </a:p>
        </p:txBody>
      </p:sp>
      <p:sp>
        <p:nvSpPr>
          <p:cNvPr id="88" name="Shape 88"/>
          <p:cNvSpPr txBox="1">
            <a:spLocks noGrp="1"/>
          </p:cNvSpPr>
          <p:nvPr>
            <p:ph type="body" idx="1"/>
          </p:nvPr>
        </p:nvSpPr>
        <p:spPr>
          <a:xfrm>
            <a:off x="1219200" y="2039111"/>
            <a:ext cx="6096000" cy="4224527"/>
          </a:xfrm>
          <a:prstGeom prst="rect">
            <a:avLst/>
          </a:prstGeom>
          <a:solidFill>
            <a:srgbClr val="E5E5E5"/>
          </a:solidFill>
          <a:ln>
            <a:noFill/>
          </a:ln>
        </p:spPr>
        <p:txBody>
          <a:bodyPr lIns="91425" tIns="91425" rIns="91425" bIns="91425" anchor="t" anchorCtr="0"/>
          <a:lstStyle>
            <a:lvl1pPr marL="0" marR="0" lvl="0" indent="0" algn="l" rtl="0">
              <a:spcBef>
                <a:spcPts val="2000"/>
              </a:spcBef>
              <a:buClr>
                <a:schemeClr val="accent1"/>
              </a:buClr>
              <a:buFont typeface="Noto Sans Symbols"/>
              <a:buNone/>
              <a:defRPr sz="1800" b="0" i="0" u="none" strike="noStrike" cap="none">
                <a:solidFill>
                  <a:srgbClr val="595959"/>
                </a:solidFill>
                <a:latin typeface="Questrial"/>
                <a:ea typeface="Questrial"/>
                <a:cs typeface="Questrial"/>
                <a:sym typeface="Questrial"/>
              </a:defRPr>
            </a:lvl1pPr>
            <a:lvl2pPr marL="457200" marR="0" lvl="1" indent="0" algn="l" rtl="0">
              <a:spcBef>
                <a:spcPts val="600"/>
              </a:spcBef>
              <a:buClr>
                <a:srgbClr val="4F6128"/>
              </a:buClr>
              <a:buFont typeface="Noto Sans Symbols"/>
              <a:buNone/>
              <a:defRPr sz="1200" b="0" i="0" u="none" strike="noStrike" cap="none">
                <a:solidFill>
                  <a:srgbClr val="595959"/>
                </a:solidFill>
                <a:latin typeface="Questrial"/>
                <a:ea typeface="Questrial"/>
                <a:cs typeface="Questrial"/>
                <a:sym typeface="Questrial"/>
              </a:defRPr>
            </a:lvl2pPr>
            <a:lvl3pPr marL="914400" marR="0" lvl="2" indent="0" algn="l" rtl="0">
              <a:spcBef>
                <a:spcPts val="600"/>
              </a:spcBef>
              <a:buClr>
                <a:schemeClr val="accent1"/>
              </a:buClr>
              <a:buFont typeface="Noto Sans Symbols"/>
              <a:buNone/>
              <a:defRPr sz="1000" b="0" i="0" u="none" strike="noStrike" cap="none">
                <a:solidFill>
                  <a:srgbClr val="595959"/>
                </a:solidFill>
                <a:latin typeface="Questrial"/>
                <a:ea typeface="Questrial"/>
                <a:cs typeface="Questrial"/>
                <a:sym typeface="Questrial"/>
              </a:defRPr>
            </a:lvl3pPr>
            <a:lvl4pPr marL="1371600" marR="0" lvl="3" indent="0" algn="l" rtl="0">
              <a:spcBef>
                <a:spcPts val="600"/>
              </a:spcBef>
              <a:buClr>
                <a:srgbClr val="4F6128"/>
              </a:buClr>
              <a:buFont typeface="Noto Sans Symbols"/>
              <a:buNone/>
              <a:defRPr sz="900" b="0" i="0" u="none" strike="noStrike" cap="none">
                <a:solidFill>
                  <a:srgbClr val="595959"/>
                </a:solidFill>
                <a:latin typeface="Questrial"/>
                <a:ea typeface="Questrial"/>
                <a:cs typeface="Questrial"/>
                <a:sym typeface="Questrial"/>
              </a:defRPr>
            </a:lvl4pPr>
            <a:lvl5pPr marL="1828800" marR="0" lvl="4" indent="0" algn="l" rtl="0">
              <a:spcBef>
                <a:spcPts val="600"/>
              </a:spcBef>
              <a:buClr>
                <a:schemeClr val="accent1"/>
              </a:buClr>
              <a:buFont typeface="Noto Sans Symbols"/>
              <a:buNone/>
              <a:defRPr sz="900" b="0" i="0" u="none" strike="noStrike" cap="none">
                <a:solidFill>
                  <a:srgbClr val="595959"/>
                </a:solidFill>
                <a:latin typeface="Questrial"/>
                <a:ea typeface="Questrial"/>
                <a:cs typeface="Questrial"/>
                <a:sym typeface="Questrial"/>
              </a:defRPr>
            </a:lvl5pPr>
            <a:lvl6pPr marL="2286000" marR="0" lvl="5" indent="0" algn="l" rtl="0">
              <a:spcBef>
                <a:spcPts val="180"/>
              </a:spcBef>
              <a:buClr>
                <a:srgbClr val="4F6128"/>
              </a:buClr>
              <a:buFont typeface="Noto Sans Symbols"/>
              <a:buNone/>
              <a:defRPr sz="900" b="0" i="0" u="none" strike="noStrike" cap="none">
                <a:solidFill>
                  <a:srgbClr val="595959"/>
                </a:solidFill>
                <a:latin typeface="Questrial"/>
                <a:ea typeface="Questrial"/>
                <a:cs typeface="Questrial"/>
                <a:sym typeface="Questrial"/>
              </a:defRPr>
            </a:lvl6pPr>
            <a:lvl7pPr marL="2743200" marR="0" lvl="6" indent="0" algn="l" rtl="0">
              <a:spcBef>
                <a:spcPts val="180"/>
              </a:spcBef>
              <a:buClr>
                <a:schemeClr val="accent1"/>
              </a:buClr>
              <a:buFont typeface="Noto Sans Symbols"/>
              <a:buNone/>
              <a:defRPr sz="900" b="0" i="0" u="none" strike="noStrike" cap="none">
                <a:solidFill>
                  <a:srgbClr val="595959"/>
                </a:solidFill>
                <a:latin typeface="Questrial"/>
                <a:ea typeface="Questrial"/>
                <a:cs typeface="Questrial"/>
                <a:sym typeface="Questrial"/>
              </a:defRPr>
            </a:lvl7pPr>
            <a:lvl8pPr marL="3200400" marR="0" lvl="7" indent="0" algn="l" rtl="0">
              <a:spcBef>
                <a:spcPts val="180"/>
              </a:spcBef>
              <a:buClr>
                <a:srgbClr val="4F6128"/>
              </a:buClr>
              <a:buFont typeface="Noto Sans Symbols"/>
              <a:buNone/>
              <a:defRPr sz="900" b="0" i="0" u="none" strike="noStrike" cap="none">
                <a:solidFill>
                  <a:srgbClr val="595959"/>
                </a:solidFill>
                <a:latin typeface="Questrial"/>
                <a:ea typeface="Questrial"/>
                <a:cs typeface="Questrial"/>
                <a:sym typeface="Questrial"/>
              </a:defRPr>
            </a:lvl8pPr>
            <a:lvl9pPr marL="3657600" marR="0" lvl="8" indent="0" algn="l" rtl="0">
              <a:spcBef>
                <a:spcPts val="180"/>
              </a:spcBef>
              <a:buClr>
                <a:schemeClr val="accent1"/>
              </a:buClr>
              <a:buFont typeface="Noto Sans Symbols"/>
              <a:buNone/>
              <a:defRPr sz="900" b="0" i="0" u="none" strike="noStrike" cap="none">
                <a:solidFill>
                  <a:srgbClr val="595959"/>
                </a:solidFill>
                <a:latin typeface="Questrial"/>
                <a:ea typeface="Questrial"/>
                <a:cs typeface="Questrial"/>
                <a:sym typeface="Questrial"/>
              </a:defRPr>
            </a:lvl9pPr>
          </a:lstStyle>
          <a:p>
            <a:endParaRPr/>
          </a:p>
        </p:txBody>
      </p:sp>
      <p:sp>
        <p:nvSpPr>
          <p:cNvPr id="89" name="Shape 89"/>
          <p:cNvSpPr txBox="1">
            <a:spLocks noGrp="1"/>
          </p:cNvSpPr>
          <p:nvPr>
            <p:ph type="dt" idx="10"/>
          </p:nvPr>
        </p:nvSpPr>
        <p:spPr>
          <a:xfrm>
            <a:off x="8773459" y="188259"/>
            <a:ext cx="2844800" cy="365125"/>
          </a:xfrm>
          <a:prstGeom prst="rect">
            <a:avLst/>
          </a:prstGeom>
          <a:noFill/>
          <a:ln>
            <a:noFill/>
          </a:ln>
        </p:spPr>
        <p:txBody>
          <a:bodyPr lIns="91425" tIns="91425" rIns="91425" bIns="91425" anchor="ctr" anchorCtr="0"/>
          <a:lstStyle>
            <a:lvl1pPr marL="0" marR="0" lvl="0" indent="0" algn="r" rtl="0">
              <a:spcBef>
                <a:spcPts val="0"/>
              </a:spcBef>
              <a:buNone/>
              <a:defRPr sz="1000" b="0" i="0" u="none" strike="noStrike" cap="none">
                <a:solidFill>
                  <a:srgbClr val="595959"/>
                </a:solidFill>
                <a:latin typeface="Questrial"/>
                <a:ea typeface="Questrial"/>
                <a:cs typeface="Questrial"/>
                <a:sym typeface="Questrial"/>
              </a:defRPr>
            </a:lvl1pPr>
            <a:lvl2pPr marL="457200" marR="0" lvl="1" indent="0" algn="l" rtl="0">
              <a:spcBef>
                <a:spcPts val="0"/>
              </a:spcBef>
              <a:buNone/>
              <a:defRPr sz="1800" b="0" i="0" u="none" strike="noStrike" cap="none">
                <a:solidFill>
                  <a:schemeClr val="dk1"/>
                </a:solidFill>
                <a:latin typeface="Questrial"/>
                <a:ea typeface="Questrial"/>
                <a:cs typeface="Questrial"/>
                <a:sym typeface="Questrial"/>
              </a:defRPr>
            </a:lvl2pPr>
            <a:lvl3pPr marL="914400" marR="0" lvl="2" indent="0" algn="l" rtl="0">
              <a:spcBef>
                <a:spcPts val="0"/>
              </a:spcBef>
              <a:buNone/>
              <a:defRPr sz="1800" b="0" i="0" u="none" strike="noStrike" cap="none">
                <a:solidFill>
                  <a:schemeClr val="dk1"/>
                </a:solidFill>
                <a:latin typeface="Questrial"/>
                <a:ea typeface="Questrial"/>
                <a:cs typeface="Questrial"/>
                <a:sym typeface="Questrial"/>
              </a:defRPr>
            </a:lvl3pPr>
            <a:lvl4pPr marL="1371600" marR="0" lvl="3" indent="0" algn="l" rtl="0">
              <a:spcBef>
                <a:spcPts val="0"/>
              </a:spcBef>
              <a:buNone/>
              <a:defRPr sz="1800" b="0" i="0" u="none" strike="noStrike" cap="none">
                <a:solidFill>
                  <a:schemeClr val="dk1"/>
                </a:solidFill>
                <a:latin typeface="Questrial"/>
                <a:ea typeface="Questrial"/>
                <a:cs typeface="Questrial"/>
                <a:sym typeface="Questrial"/>
              </a:defRPr>
            </a:lvl4pPr>
            <a:lvl5pPr marL="1828800" marR="0" lvl="4" indent="0" algn="l" rtl="0">
              <a:spcBef>
                <a:spcPts val="0"/>
              </a:spcBef>
              <a:buNone/>
              <a:defRPr sz="1800" b="0" i="0" u="none" strike="noStrike" cap="none">
                <a:solidFill>
                  <a:schemeClr val="dk1"/>
                </a:solidFill>
                <a:latin typeface="Questrial"/>
                <a:ea typeface="Questrial"/>
                <a:cs typeface="Questrial"/>
                <a:sym typeface="Questrial"/>
              </a:defRPr>
            </a:lvl5pPr>
            <a:lvl6pPr marL="2286000" marR="0" lvl="5" indent="0" algn="l" rtl="0">
              <a:spcBef>
                <a:spcPts val="0"/>
              </a:spcBef>
              <a:buNone/>
              <a:defRPr sz="1800" b="0" i="0" u="none" strike="noStrike" cap="none">
                <a:solidFill>
                  <a:schemeClr val="dk1"/>
                </a:solidFill>
                <a:latin typeface="Questrial"/>
                <a:ea typeface="Questrial"/>
                <a:cs typeface="Questrial"/>
                <a:sym typeface="Questrial"/>
              </a:defRPr>
            </a:lvl6pPr>
            <a:lvl7pPr marL="2743200" marR="0" lvl="6" indent="0" algn="l" rtl="0">
              <a:spcBef>
                <a:spcPts val="0"/>
              </a:spcBef>
              <a:buNone/>
              <a:defRPr sz="1800" b="0" i="0" u="none" strike="noStrike" cap="none">
                <a:solidFill>
                  <a:schemeClr val="dk1"/>
                </a:solidFill>
                <a:latin typeface="Questrial"/>
                <a:ea typeface="Questrial"/>
                <a:cs typeface="Questrial"/>
                <a:sym typeface="Questrial"/>
              </a:defRPr>
            </a:lvl7pPr>
            <a:lvl8pPr marL="3200400" marR="0" lvl="7" indent="0" algn="l" rtl="0">
              <a:spcBef>
                <a:spcPts val="0"/>
              </a:spcBef>
              <a:buNone/>
              <a:defRPr sz="1800" b="0" i="0" u="none" strike="noStrike" cap="none">
                <a:solidFill>
                  <a:schemeClr val="dk1"/>
                </a:solidFill>
                <a:latin typeface="Questrial"/>
                <a:ea typeface="Questrial"/>
                <a:cs typeface="Questrial"/>
                <a:sym typeface="Questrial"/>
              </a:defRPr>
            </a:lvl8pPr>
            <a:lvl9pPr marL="3657600" marR="0" lvl="8" indent="0" algn="l" rtl="0">
              <a:spcBef>
                <a:spcPts val="0"/>
              </a:spcBef>
              <a:buNone/>
              <a:defRPr sz="1800" b="0" i="0" u="none" strike="noStrike" cap="none">
                <a:solidFill>
                  <a:schemeClr val="dk1"/>
                </a:solidFill>
                <a:latin typeface="Questrial"/>
                <a:ea typeface="Questrial"/>
                <a:cs typeface="Questrial"/>
                <a:sym typeface="Questrial"/>
              </a:defRPr>
            </a:lvl9pPr>
          </a:lstStyle>
          <a:p>
            <a:endParaRPr/>
          </a:p>
        </p:txBody>
      </p:sp>
      <p:sp>
        <p:nvSpPr>
          <p:cNvPr id="90" name="Shape 90"/>
          <p:cNvSpPr txBox="1">
            <a:spLocks noGrp="1"/>
          </p:cNvSpPr>
          <p:nvPr>
            <p:ph type="ftr" idx="11"/>
          </p:nvPr>
        </p:nvSpPr>
        <p:spPr>
          <a:xfrm>
            <a:off x="1494116" y="188259"/>
            <a:ext cx="3860799" cy="365125"/>
          </a:xfrm>
          <a:prstGeom prst="rect">
            <a:avLst/>
          </a:prstGeom>
          <a:noFill/>
          <a:ln>
            <a:noFill/>
          </a:ln>
        </p:spPr>
        <p:txBody>
          <a:bodyPr lIns="91425" tIns="91425" rIns="91425" bIns="91425" anchor="ctr" anchorCtr="0"/>
          <a:lstStyle>
            <a:lvl1pPr marL="0" marR="0" lvl="0" indent="0" algn="l" rtl="0">
              <a:spcBef>
                <a:spcPts val="0"/>
              </a:spcBef>
              <a:buNone/>
              <a:defRPr sz="1000" b="0" i="0" u="none" strike="noStrike" cap="none">
                <a:solidFill>
                  <a:srgbClr val="595959"/>
                </a:solidFill>
                <a:latin typeface="Questrial"/>
                <a:ea typeface="Questrial"/>
                <a:cs typeface="Questrial"/>
                <a:sym typeface="Questrial"/>
              </a:defRPr>
            </a:lvl1pPr>
            <a:lvl2pPr marL="457200" marR="0" lvl="1" indent="0" algn="l" rtl="0">
              <a:spcBef>
                <a:spcPts val="0"/>
              </a:spcBef>
              <a:buNone/>
              <a:defRPr sz="1800" b="0" i="0" u="none" strike="noStrike" cap="none">
                <a:solidFill>
                  <a:schemeClr val="dk1"/>
                </a:solidFill>
                <a:latin typeface="Questrial"/>
                <a:ea typeface="Questrial"/>
                <a:cs typeface="Questrial"/>
                <a:sym typeface="Questrial"/>
              </a:defRPr>
            </a:lvl2pPr>
            <a:lvl3pPr marL="914400" marR="0" lvl="2" indent="0" algn="l" rtl="0">
              <a:spcBef>
                <a:spcPts val="0"/>
              </a:spcBef>
              <a:buNone/>
              <a:defRPr sz="1800" b="0" i="0" u="none" strike="noStrike" cap="none">
                <a:solidFill>
                  <a:schemeClr val="dk1"/>
                </a:solidFill>
                <a:latin typeface="Questrial"/>
                <a:ea typeface="Questrial"/>
                <a:cs typeface="Questrial"/>
                <a:sym typeface="Questrial"/>
              </a:defRPr>
            </a:lvl3pPr>
            <a:lvl4pPr marL="1371600" marR="0" lvl="3" indent="0" algn="l" rtl="0">
              <a:spcBef>
                <a:spcPts val="0"/>
              </a:spcBef>
              <a:buNone/>
              <a:defRPr sz="1800" b="0" i="0" u="none" strike="noStrike" cap="none">
                <a:solidFill>
                  <a:schemeClr val="dk1"/>
                </a:solidFill>
                <a:latin typeface="Questrial"/>
                <a:ea typeface="Questrial"/>
                <a:cs typeface="Questrial"/>
                <a:sym typeface="Questrial"/>
              </a:defRPr>
            </a:lvl4pPr>
            <a:lvl5pPr marL="1828800" marR="0" lvl="4" indent="0" algn="l" rtl="0">
              <a:spcBef>
                <a:spcPts val="0"/>
              </a:spcBef>
              <a:buNone/>
              <a:defRPr sz="1800" b="0" i="0" u="none" strike="noStrike" cap="none">
                <a:solidFill>
                  <a:schemeClr val="dk1"/>
                </a:solidFill>
                <a:latin typeface="Questrial"/>
                <a:ea typeface="Questrial"/>
                <a:cs typeface="Questrial"/>
                <a:sym typeface="Questrial"/>
              </a:defRPr>
            </a:lvl5pPr>
            <a:lvl6pPr marL="2286000" marR="0" lvl="5" indent="0" algn="l" rtl="0">
              <a:spcBef>
                <a:spcPts val="0"/>
              </a:spcBef>
              <a:buNone/>
              <a:defRPr sz="1800" b="0" i="0" u="none" strike="noStrike" cap="none">
                <a:solidFill>
                  <a:schemeClr val="dk1"/>
                </a:solidFill>
                <a:latin typeface="Questrial"/>
                <a:ea typeface="Questrial"/>
                <a:cs typeface="Questrial"/>
                <a:sym typeface="Questrial"/>
              </a:defRPr>
            </a:lvl6pPr>
            <a:lvl7pPr marL="2743200" marR="0" lvl="6" indent="0" algn="l" rtl="0">
              <a:spcBef>
                <a:spcPts val="0"/>
              </a:spcBef>
              <a:buNone/>
              <a:defRPr sz="1800" b="0" i="0" u="none" strike="noStrike" cap="none">
                <a:solidFill>
                  <a:schemeClr val="dk1"/>
                </a:solidFill>
                <a:latin typeface="Questrial"/>
                <a:ea typeface="Questrial"/>
                <a:cs typeface="Questrial"/>
                <a:sym typeface="Questrial"/>
              </a:defRPr>
            </a:lvl7pPr>
            <a:lvl8pPr marL="3200400" marR="0" lvl="7" indent="0" algn="l" rtl="0">
              <a:spcBef>
                <a:spcPts val="0"/>
              </a:spcBef>
              <a:buNone/>
              <a:defRPr sz="1800" b="0" i="0" u="none" strike="noStrike" cap="none">
                <a:solidFill>
                  <a:schemeClr val="dk1"/>
                </a:solidFill>
                <a:latin typeface="Questrial"/>
                <a:ea typeface="Questrial"/>
                <a:cs typeface="Questrial"/>
                <a:sym typeface="Questrial"/>
              </a:defRPr>
            </a:lvl8pPr>
            <a:lvl9pPr marL="3657600" marR="0" lvl="8" indent="0" algn="l" rtl="0">
              <a:spcBef>
                <a:spcPts val="0"/>
              </a:spcBef>
              <a:buNone/>
              <a:defRPr sz="1800" b="0" i="0" u="none" strike="noStrike" cap="none">
                <a:solidFill>
                  <a:schemeClr val="dk1"/>
                </a:solidFill>
                <a:latin typeface="Questrial"/>
                <a:ea typeface="Questrial"/>
                <a:cs typeface="Questrial"/>
                <a:sym typeface="Questrial"/>
              </a:defRPr>
            </a:lvl9pPr>
          </a:lstStyle>
          <a:p>
            <a:endParaRPr/>
          </a:p>
        </p:txBody>
      </p:sp>
      <p:sp>
        <p:nvSpPr>
          <p:cNvPr id="91" name="Shape 91"/>
          <p:cNvSpPr txBox="1">
            <a:spLocks noGrp="1"/>
          </p:cNvSpPr>
          <p:nvPr>
            <p:ph type="sldNum" idx="12"/>
          </p:nvPr>
        </p:nvSpPr>
        <p:spPr>
          <a:xfrm>
            <a:off x="11719859" y="6569075"/>
            <a:ext cx="609599" cy="365125"/>
          </a:xfrm>
          <a:prstGeom prst="rect">
            <a:avLst/>
          </a:prstGeom>
          <a:noFill/>
          <a:ln>
            <a:noFill/>
          </a:ln>
        </p:spPr>
        <p:txBody>
          <a:bodyPr lIns="91425" tIns="45700" rIns="91425" bIns="45700" anchor="ctr" anchorCtr="0">
            <a:noAutofit/>
          </a:bodyPr>
          <a:lstStyle/>
          <a:p>
            <a:pPr marL="0" marR="0" lvl="0" indent="0" algn="ctr" rtl="0">
              <a:spcBef>
                <a:spcPts val="0"/>
              </a:spcBef>
              <a:buSzPct val="25000"/>
              <a:buNone/>
            </a:pPr>
            <a:fld id="{00000000-1234-1234-1234-123412341234}" type="slidenum">
              <a:rPr lang="fr-FR" sz="800" b="0" i="0" u="none" strike="noStrike" cap="none">
                <a:solidFill>
                  <a:srgbClr val="595959"/>
                </a:solidFill>
                <a:latin typeface="Questrial"/>
                <a:ea typeface="Questrial"/>
                <a:cs typeface="Questrial"/>
                <a:sym typeface="Questrial"/>
              </a:rPr>
              <a:t>‹#›</a:t>
            </a:fld>
            <a:endParaRPr lang="fr-FR" sz="800" b="0" i="0" u="none" strike="noStrike" cap="none">
              <a:solidFill>
                <a:srgbClr val="595959"/>
              </a:solidFill>
              <a:latin typeface="Questrial"/>
              <a:ea typeface="Questrial"/>
              <a:cs typeface="Questrial"/>
              <a:sym typeface="Quest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Picture above Caption">
    <p:spTree>
      <p:nvGrpSpPr>
        <p:cNvPr id="1" name="Shape 92"/>
        <p:cNvGrpSpPr/>
        <p:nvPr/>
      </p:nvGrpSpPr>
      <p:grpSpPr>
        <a:xfrm>
          <a:off x="0" y="0"/>
          <a:ext cx="0" cy="0"/>
          <a:chOff x="0" y="0"/>
          <a:chExt cx="0" cy="0"/>
        </a:xfrm>
      </p:grpSpPr>
      <p:sp>
        <p:nvSpPr>
          <p:cNvPr id="93" name="Shape 93"/>
          <p:cNvSpPr txBox="1">
            <a:spLocks noGrp="1"/>
          </p:cNvSpPr>
          <p:nvPr>
            <p:ph type="ctrTitle"/>
          </p:nvPr>
        </p:nvSpPr>
        <p:spPr>
          <a:xfrm>
            <a:off x="0" y="4114800"/>
            <a:ext cx="11887199" cy="877823"/>
          </a:xfrm>
          <a:prstGeom prst="rect">
            <a:avLst/>
          </a:prstGeom>
          <a:solidFill>
            <a:schemeClr val="dk2"/>
          </a:solidFill>
          <a:ln>
            <a:noFill/>
          </a:ln>
        </p:spPr>
        <p:txBody>
          <a:bodyPr lIns="91425" tIns="91425" rIns="91425" bIns="91425" anchor="b" anchorCtr="0"/>
          <a:lstStyle>
            <a:lvl1pPr marL="0" marR="0" lvl="0" indent="0" algn="l" rtl="0">
              <a:spcBef>
                <a:spcPts val="0"/>
              </a:spcBef>
              <a:buClr>
                <a:schemeClr val="lt1"/>
              </a:buClr>
              <a:buFont typeface="Questrial"/>
              <a:buNone/>
              <a:defRPr sz="2400" b="0" i="0" u="none" strike="noStrike" cap="none">
                <a:solidFill>
                  <a:schemeClr val="lt1"/>
                </a:solidFill>
                <a:latin typeface="Questrial"/>
                <a:ea typeface="Questrial"/>
                <a:cs typeface="Questrial"/>
                <a:sym typeface="Quest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94" name="Shape 94"/>
          <p:cNvSpPr txBox="1">
            <a:spLocks noGrp="1"/>
          </p:cNvSpPr>
          <p:nvPr>
            <p:ph type="subTitle" idx="1"/>
          </p:nvPr>
        </p:nvSpPr>
        <p:spPr>
          <a:xfrm>
            <a:off x="1219200" y="5002305"/>
            <a:ext cx="10667999" cy="1855695"/>
          </a:xfrm>
          <a:prstGeom prst="rect">
            <a:avLst/>
          </a:prstGeom>
          <a:solidFill>
            <a:srgbClr val="E5E5E5"/>
          </a:solidFill>
          <a:ln>
            <a:noFill/>
          </a:ln>
        </p:spPr>
        <p:txBody>
          <a:bodyPr lIns="91425" tIns="91425" rIns="91425" bIns="91425" anchor="t" anchorCtr="0"/>
          <a:lstStyle>
            <a:lvl1pPr marL="0" marR="0" lvl="0" indent="0" algn="l" rtl="0">
              <a:spcBef>
                <a:spcPts val="300"/>
              </a:spcBef>
              <a:buClr>
                <a:schemeClr val="accent1"/>
              </a:buClr>
              <a:buFont typeface="Noto Sans Symbols"/>
              <a:buNone/>
              <a:defRPr sz="1600" b="0" i="0" u="none" strike="noStrike" cap="none">
                <a:solidFill>
                  <a:srgbClr val="595959"/>
                </a:solidFill>
                <a:latin typeface="Questrial"/>
                <a:ea typeface="Questrial"/>
                <a:cs typeface="Questrial"/>
                <a:sym typeface="Questrial"/>
              </a:defRPr>
            </a:lvl1pPr>
            <a:lvl2pPr marL="457200" marR="0" lvl="1" indent="0" algn="ctr" rtl="0">
              <a:spcBef>
                <a:spcPts val="600"/>
              </a:spcBef>
              <a:buClr>
                <a:srgbClr val="4F6128"/>
              </a:buClr>
              <a:buFont typeface="Noto Sans Symbols"/>
              <a:buNone/>
              <a:defRPr sz="1800" b="0" i="0" u="none" strike="noStrike" cap="none">
                <a:solidFill>
                  <a:srgbClr val="888888"/>
                </a:solidFill>
                <a:latin typeface="Questrial"/>
                <a:ea typeface="Questrial"/>
                <a:cs typeface="Questrial"/>
                <a:sym typeface="Questrial"/>
              </a:defRPr>
            </a:lvl2pPr>
            <a:lvl3pPr marL="914400" marR="0" lvl="2" indent="0" algn="ctr" rtl="0">
              <a:spcBef>
                <a:spcPts val="600"/>
              </a:spcBef>
              <a:buClr>
                <a:schemeClr val="accent1"/>
              </a:buClr>
              <a:buFont typeface="Noto Sans Symbols"/>
              <a:buNone/>
              <a:defRPr sz="1800" b="0" i="0" u="none" strike="noStrike" cap="none">
                <a:solidFill>
                  <a:srgbClr val="888888"/>
                </a:solidFill>
                <a:latin typeface="Questrial"/>
                <a:ea typeface="Questrial"/>
                <a:cs typeface="Questrial"/>
                <a:sym typeface="Questrial"/>
              </a:defRPr>
            </a:lvl3pPr>
            <a:lvl4pPr marL="1371600" marR="0" lvl="3" indent="0" algn="ctr" rtl="0">
              <a:spcBef>
                <a:spcPts val="600"/>
              </a:spcBef>
              <a:buClr>
                <a:srgbClr val="4F6128"/>
              </a:buClr>
              <a:buFont typeface="Noto Sans Symbols"/>
              <a:buNone/>
              <a:defRPr sz="1800" b="0" i="0" u="none" strike="noStrike" cap="none">
                <a:solidFill>
                  <a:srgbClr val="888888"/>
                </a:solidFill>
                <a:latin typeface="Questrial"/>
                <a:ea typeface="Questrial"/>
                <a:cs typeface="Questrial"/>
                <a:sym typeface="Questrial"/>
              </a:defRPr>
            </a:lvl4pPr>
            <a:lvl5pPr marL="1828800" marR="0" lvl="4" indent="0" algn="ctr" rtl="0">
              <a:spcBef>
                <a:spcPts val="600"/>
              </a:spcBef>
              <a:buClr>
                <a:schemeClr val="accent1"/>
              </a:buClr>
              <a:buFont typeface="Noto Sans Symbols"/>
              <a:buNone/>
              <a:defRPr sz="1800" b="0" i="0" u="none" strike="noStrike" cap="none">
                <a:solidFill>
                  <a:srgbClr val="888888"/>
                </a:solidFill>
                <a:latin typeface="Questrial"/>
                <a:ea typeface="Questrial"/>
                <a:cs typeface="Questrial"/>
                <a:sym typeface="Questrial"/>
              </a:defRPr>
            </a:lvl5pPr>
            <a:lvl6pPr marL="2286000" marR="0" lvl="5" indent="0" algn="ctr" rtl="0">
              <a:spcBef>
                <a:spcPts val="360"/>
              </a:spcBef>
              <a:buClr>
                <a:srgbClr val="4F6128"/>
              </a:buClr>
              <a:buFont typeface="Noto Sans Symbols"/>
              <a:buNone/>
              <a:defRPr sz="1800" b="0" i="0" u="none" strike="noStrike" cap="none">
                <a:solidFill>
                  <a:srgbClr val="888888"/>
                </a:solidFill>
                <a:latin typeface="Questrial"/>
                <a:ea typeface="Questrial"/>
                <a:cs typeface="Questrial"/>
                <a:sym typeface="Questrial"/>
              </a:defRPr>
            </a:lvl6pPr>
            <a:lvl7pPr marL="2743200" marR="0" lvl="6" indent="0" algn="ctr" rtl="0">
              <a:spcBef>
                <a:spcPts val="360"/>
              </a:spcBef>
              <a:buClr>
                <a:schemeClr val="accent1"/>
              </a:buClr>
              <a:buFont typeface="Noto Sans Symbols"/>
              <a:buNone/>
              <a:defRPr sz="1800" b="0" i="0" u="none" strike="noStrike" cap="none">
                <a:solidFill>
                  <a:srgbClr val="888888"/>
                </a:solidFill>
                <a:latin typeface="Questrial"/>
                <a:ea typeface="Questrial"/>
                <a:cs typeface="Questrial"/>
                <a:sym typeface="Questrial"/>
              </a:defRPr>
            </a:lvl7pPr>
            <a:lvl8pPr marL="3200400" marR="0" lvl="7" indent="0" algn="ctr" rtl="0">
              <a:spcBef>
                <a:spcPts val="360"/>
              </a:spcBef>
              <a:buClr>
                <a:srgbClr val="4F6128"/>
              </a:buClr>
              <a:buFont typeface="Noto Sans Symbols"/>
              <a:buNone/>
              <a:defRPr sz="1800" b="0" i="0" u="none" strike="noStrike" cap="none">
                <a:solidFill>
                  <a:srgbClr val="888888"/>
                </a:solidFill>
                <a:latin typeface="Questrial"/>
                <a:ea typeface="Questrial"/>
                <a:cs typeface="Questrial"/>
                <a:sym typeface="Questrial"/>
              </a:defRPr>
            </a:lvl8pPr>
            <a:lvl9pPr marL="3657600" marR="0" lvl="8" indent="0" algn="ctr" rtl="0">
              <a:spcBef>
                <a:spcPts val="360"/>
              </a:spcBef>
              <a:buClr>
                <a:schemeClr val="accent1"/>
              </a:buClr>
              <a:buFont typeface="Noto Sans Symbols"/>
              <a:buNone/>
              <a:defRPr sz="1800" b="0" i="0" u="none" strike="noStrike" cap="none">
                <a:solidFill>
                  <a:srgbClr val="888888"/>
                </a:solidFill>
                <a:latin typeface="Questrial"/>
                <a:ea typeface="Questrial"/>
                <a:cs typeface="Questrial"/>
                <a:sym typeface="Questrial"/>
              </a:defRPr>
            </a:lvl9pPr>
          </a:lstStyle>
          <a:p>
            <a:endParaRPr/>
          </a:p>
        </p:txBody>
      </p:sp>
      <p:sp>
        <p:nvSpPr>
          <p:cNvPr id="95" name="Shape 95"/>
          <p:cNvSpPr txBox="1">
            <a:spLocks noGrp="1"/>
          </p:cNvSpPr>
          <p:nvPr>
            <p:ph type="dt" idx="10"/>
          </p:nvPr>
        </p:nvSpPr>
        <p:spPr>
          <a:xfrm>
            <a:off x="8773459" y="188259"/>
            <a:ext cx="2844800" cy="365125"/>
          </a:xfrm>
          <a:prstGeom prst="rect">
            <a:avLst/>
          </a:prstGeom>
          <a:noFill/>
          <a:ln>
            <a:noFill/>
          </a:ln>
        </p:spPr>
        <p:txBody>
          <a:bodyPr lIns="91425" tIns="91425" rIns="91425" bIns="91425" anchor="ctr" anchorCtr="0"/>
          <a:lstStyle>
            <a:lvl1pPr marL="0" marR="0" lvl="0" indent="0" algn="r" rtl="0">
              <a:spcBef>
                <a:spcPts val="0"/>
              </a:spcBef>
              <a:buNone/>
              <a:defRPr sz="1000" b="0" i="0" u="none" strike="noStrike" cap="none">
                <a:solidFill>
                  <a:srgbClr val="595959"/>
                </a:solidFill>
                <a:latin typeface="Questrial"/>
                <a:ea typeface="Questrial"/>
                <a:cs typeface="Questrial"/>
                <a:sym typeface="Questrial"/>
              </a:defRPr>
            </a:lvl1pPr>
            <a:lvl2pPr marL="457200" marR="0" lvl="1" indent="0" algn="l" rtl="0">
              <a:spcBef>
                <a:spcPts val="0"/>
              </a:spcBef>
              <a:buNone/>
              <a:defRPr sz="1800" b="0" i="0" u="none" strike="noStrike" cap="none">
                <a:solidFill>
                  <a:schemeClr val="dk1"/>
                </a:solidFill>
                <a:latin typeface="Questrial"/>
                <a:ea typeface="Questrial"/>
                <a:cs typeface="Questrial"/>
                <a:sym typeface="Questrial"/>
              </a:defRPr>
            </a:lvl2pPr>
            <a:lvl3pPr marL="914400" marR="0" lvl="2" indent="0" algn="l" rtl="0">
              <a:spcBef>
                <a:spcPts val="0"/>
              </a:spcBef>
              <a:buNone/>
              <a:defRPr sz="1800" b="0" i="0" u="none" strike="noStrike" cap="none">
                <a:solidFill>
                  <a:schemeClr val="dk1"/>
                </a:solidFill>
                <a:latin typeface="Questrial"/>
                <a:ea typeface="Questrial"/>
                <a:cs typeface="Questrial"/>
                <a:sym typeface="Questrial"/>
              </a:defRPr>
            </a:lvl3pPr>
            <a:lvl4pPr marL="1371600" marR="0" lvl="3" indent="0" algn="l" rtl="0">
              <a:spcBef>
                <a:spcPts val="0"/>
              </a:spcBef>
              <a:buNone/>
              <a:defRPr sz="1800" b="0" i="0" u="none" strike="noStrike" cap="none">
                <a:solidFill>
                  <a:schemeClr val="dk1"/>
                </a:solidFill>
                <a:latin typeface="Questrial"/>
                <a:ea typeface="Questrial"/>
                <a:cs typeface="Questrial"/>
                <a:sym typeface="Questrial"/>
              </a:defRPr>
            </a:lvl4pPr>
            <a:lvl5pPr marL="1828800" marR="0" lvl="4" indent="0" algn="l" rtl="0">
              <a:spcBef>
                <a:spcPts val="0"/>
              </a:spcBef>
              <a:buNone/>
              <a:defRPr sz="1800" b="0" i="0" u="none" strike="noStrike" cap="none">
                <a:solidFill>
                  <a:schemeClr val="dk1"/>
                </a:solidFill>
                <a:latin typeface="Questrial"/>
                <a:ea typeface="Questrial"/>
                <a:cs typeface="Questrial"/>
                <a:sym typeface="Questrial"/>
              </a:defRPr>
            </a:lvl5pPr>
            <a:lvl6pPr marL="2286000" marR="0" lvl="5" indent="0" algn="l" rtl="0">
              <a:spcBef>
                <a:spcPts val="0"/>
              </a:spcBef>
              <a:buNone/>
              <a:defRPr sz="1800" b="0" i="0" u="none" strike="noStrike" cap="none">
                <a:solidFill>
                  <a:schemeClr val="dk1"/>
                </a:solidFill>
                <a:latin typeface="Questrial"/>
                <a:ea typeface="Questrial"/>
                <a:cs typeface="Questrial"/>
                <a:sym typeface="Questrial"/>
              </a:defRPr>
            </a:lvl6pPr>
            <a:lvl7pPr marL="2743200" marR="0" lvl="6" indent="0" algn="l" rtl="0">
              <a:spcBef>
                <a:spcPts val="0"/>
              </a:spcBef>
              <a:buNone/>
              <a:defRPr sz="1800" b="0" i="0" u="none" strike="noStrike" cap="none">
                <a:solidFill>
                  <a:schemeClr val="dk1"/>
                </a:solidFill>
                <a:latin typeface="Questrial"/>
                <a:ea typeface="Questrial"/>
                <a:cs typeface="Questrial"/>
                <a:sym typeface="Questrial"/>
              </a:defRPr>
            </a:lvl7pPr>
            <a:lvl8pPr marL="3200400" marR="0" lvl="7" indent="0" algn="l" rtl="0">
              <a:spcBef>
                <a:spcPts val="0"/>
              </a:spcBef>
              <a:buNone/>
              <a:defRPr sz="1800" b="0" i="0" u="none" strike="noStrike" cap="none">
                <a:solidFill>
                  <a:schemeClr val="dk1"/>
                </a:solidFill>
                <a:latin typeface="Questrial"/>
                <a:ea typeface="Questrial"/>
                <a:cs typeface="Questrial"/>
                <a:sym typeface="Questrial"/>
              </a:defRPr>
            </a:lvl8pPr>
            <a:lvl9pPr marL="3657600" marR="0" lvl="8" indent="0" algn="l" rtl="0">
              <a:spcBef>
                <a:spcPts val="0"/>
              </a:spcBef>
              <a:buNone/>
              <a:defRPr sz="1800" b="0" i="0" u="none" strike="noStrike" cap="none">
                <a:solidFill>
                  <a:schemeClr val="dk1"/>
                </a:solidFill>
                <a:latin typeface="Questrial"/>
                <a:ea typeface="Questrial"/>
                <a:cs typeface="Questrial"/>
                <a:sym typeface="Questrial"/>
              </a:defRPr>
            </a:lvl9pPr>
          </a:lstStyle>
          <a:p>
            <a:endParaRPr/>
          </a:p>
        </p:txBody>
      </p:sp>
      <p:sp>
        <p:nvSpPr>
          <p:cNvPr id="96" name="Shape 96"/>
          <p:cNvSpPr txBox="1">
            <a:spLocks noGrp="1"/>
          </p:cNvSpPr>
          <p:nvPr>
            <p:ph type="ftr" idx="11"/>
          </p:nvPr>
        </p:nvSpPr>
        <p:spPr>
          <a:xfrm>
            <a:off x="1494116" y="188259"/>
            <a:ext cx="3860799" cy="365125"/>
          </a:xfrm>
          <a:prstGeom prst="rect">
            <a:avLst/>
          </a:prstGeom>
          <a:noFill/>
          <a:ln>
            <a:noFill/>
          </a:ln>
        </p:spPr>
        <p:txBody>
          <a:bodyPr lIns="91425" tIns="91425" rIns="91425" bIns="91425" anchor="ctr" anchorCtr="0"/>
          <a:lstStyle>
            <a:lvl1pPr marL="0" marR="0" lvl="0" indent="0" algn="l" rtl="0">
              <a:spcBef>
                <a:spcPts val="0"/>
              </a:spcBef>
              <a:buNone/>
              <a:defRPr sz="1000" b="0" i="0" u="none" strike="noStrike" cap="none">
                <a:solidFill>
                  <a:srgbClr val="595959"/>
                </a:solidFill>
                <a:latin typeface="Questrial"/>
                <a:ea typeface="Questrial"/>
                <a:cs typeface="Questrial"/>
                <a:sym typeface="Questrial"/>
              </a:defRPr>
            </a:lvl1pPr>
            <a:lvl2pPr marL="457200" marR="0" lvl="1" indent="0" algn="l" rtl="0">
              <a:spcBef>
                <a:spcPts val="0"/>
              </a:spcBef>
              <a:buNone/>
              <a:defRPr sz="1800" b="0" i="0" u="none" strike="noStrike" cap="none">
                <a:solidFill>
                  <a:schemeClr val="dk1"/>
                </a:solidFill>
                <a:latin typeface="Questrial"/>
                <a:ea typeface="Questrial"/>
                <a:cs typeface="Questrial"/>
                <a:sym typeface="Questrial"/>
              </a:defRPr>
            </a:lvl2pPr>
            <a:lvl3pPr marL="914400" marR="0" lvl="2" indent="0" algn="l" rtl="0">
              <a:spcBef>
                <a:spcPts val="0"/>
              </a:spcBef>
              <a:buNone/>
              <a:defRPr sz="1800" b="0" i="0" u="none" strike="noStrike" cap="none">
                <a:solidFill>
                  <a:schemeClr val="dk1"/>
                </a:solidFill>
                <a:latin typeface="Questrial"/>
                <a:ea typeface="Questrial"/>
                <a:cs typeface="Questrial"/>
                <a:sym typeface="Questrial"/>
              </a:defRPr>
            </a:lvl3pPr>
            <a:lvl4pPr marL="1371600" marR="0" lvl="3" indent="0" algn="l" rtl="0">
              <a:spcBef>
                <a:spcPts val="0"/>
              </a:spcBef>
              <a:buNone/>
              <a:defRPr sz="1800" b="0" i="0" u="none" strike="noStrike" cap="none">
                <a:solidFill>
                  <a:schemeClr val="dk1"/>
                </a:solidFill>
                <a:latin typeface="Questrial"/>
                <a:ea typeface="Questrial"/>
                <a:cs typeface="Questrial"/>
                <a:sym typeface="Questrial"/>
              </a:defRPr>
            </a:lvl4pPr>
            <a:lvl5pPr marL="1828800" marR="0" lvl="4" indent="0" algn="l" rtl="0">
              <a:spcBef>
                <a:spcPts val="0"/>
              </a:spcBef>
              <a:buNone/>
              <a:defRPr sz="1800" b="0" i="0" u="none" strike="noStrike" cap="none">
                <a:solidFill>
                  <a:schemeClr val="dk1"/>
                </a:solidFill>
                <a:latin typeface="Questrial"/>
                <a:ea typeface="Questrial"/>
                <a:cs typeface="Questrial"/>
                <a:sym typeface="Questrial"/>
              </a:defRPr>
            </a:lvl5pPr>
            <a:lvl6pPr marL="2286000" marR="0" lvl="5" indent="0" algn="l" rtl="0">
              <a:spcBef>
                <a:spcPts val="0"/>
              </a:spcBef>
              <a:buNone/>
              <a:defRPr sz="1800" b="0" i="0" u="none" strike="noStrike" cap="none">
                <a:solidFill>
                  <a:schemeClr val="dk1"/>
                </a:solidFill>
                <a:latin typeface="Questrial"/>
                <a:ea typeface="Questrial"/>
                <a:cs typeface="Questrial"/>
                <a:sym typeface="Questrial"/>
              </a:defRPr>
            </a:lvl6pPr>
            <a:lvl7pPr marL="2743200" marR="0" lvl="6" indent="0" algn="l" rtl="0">
              <a:spcBef>
                <a:spcPts val="0"/>
              </a:spcBef>
              <a:buNone/>
              <a:defRPr sz="1800" b="0" i="0" u="none" strike="noStrike" cap="none">
                <a:solidFill>
                  <a:schemeClr val="dk1"/>
                </a:solidFill>
                <a:latin typeface="Questrial"/>
                <a:ea typeface="Questrial"/>
                <a:cs typeface="Questrial"/>
                <a:sym typeface="Questrial"/>
              </a:defRPr>
            </a:lvl7pPr>
            <a:lvl8pPr marL="3200400" marR="0" lvl="7" indent="0" algn="l" rtl="0">
              <a:spcBef>
                <a:spcPts val="0"/>
              </a:spcBef>
              <a:buNone/>
              <a:defRPr sz="1800" b="0" i="0" u="none" strike="noStrike" cap="none">
                <a:solidFill>
                  <a:schemeClr val="dk1"/>
                </a:solidFill>
                <a:latin typeface="Questrial"/>
                <a:ea typeface="Questrial"/>
                <a:cs typeface="Questrial"/>
                <a:sym typeface="Questrial"/>
              </a:defRPr>
            </a:lvl8pPr>
            <a:lvl9pPr marL="3657600" marR="0" lvl="8" indent="0" algn="l" rtl="0">
              <a:spcBef>
                <a:spcPts val="0"/>
              </a:spcBef>
              <a:buNone/>
              <a:defRPr sz="1800" b="0" i="0" u="none" strike="noStrike" cap="none">
                <a:solidFill>
                  <a:schemeClr val="dk1"/>
                </a:solidFill>
                <a:latin typeface="Questrial"/>
                <a:ea typeface="Questrial"/>
                <a:cs typeface="Questrial"/>
                <a:sym typeface="Questrial"/>
              </a:defRPr>
            </a:lvl9pPr>
          </a:lstStyle>
          <a:p>
            <a:endParaRPr/>
          </a:p>
        </p:txBody>
      </p:sp>
      <p:sp>
        <p:nvSpPr>
          <p:cNvPr id="97" name="Shape 97"/>
          <p:cNvSpPr>
            <a:spLocks noGrp="1"/>
          </p:cNvSpPr>
          <p:nvPr>
            <p:ph type="pic" idx="2"/>
          </p:nvPr>
        </p:nvSpPr>
        <p:spPr>
          <a:xfrm>
            <a:off x="1236133" y="1129553"/>
            <a:ext cx="10651067" cy="2980943"/>
          </a:xfrm>
          <a:prstGeom prst="rect">
            <a:avLst/>
          </a:prstGeom>
          <a:noFill/>
          <a:ln>
            <a:noFill/>
          </a:ln>
        </p:spPr>
        <p:txBody>
          <a:bodyPr lIns="91425" tIns="91425" rIns="91425" bIns="91425" anchor="t" anchorCtr="0"/>
          <a:lstStyle>
            <a:lvl1pPr marL="0" marR="0" lvl="0" indent="0" algn="l" rtl="0">
              <a:spcBef>
                <a:spcPts val="2000"/>
              </a:spcBef>
              <a:buClr>
                <a:schemeClr val="accent1"/>
              </a:buClr>
              <a:buFont typeface="Noto Sans Symbols"/>
              <a:buNone/>
              <a:defRPr sz="1800" b="0" i="0" u="none" strike="noStrike" cap="none">
                <a:solidFill>
                  <a:srgbClr val="595959"/>
                </a:solidFill>
                <a:latin typeface="Questrial"/>
                <a:ea typeface="Questrial"/>
                <a:cs typeface="Questrial"/>
                <a:sym typeface="Questrial"/>
              </a:defRPr>
            </a:lvl1pPr>
            <a:lvl2pPr marL="685800" marR="0" lvl="1" indent="-228600" algn="l" rtl="0">
              <a:spcBef>
                <a:spcPts val="600"/>
              </a:spcBef>
              <a:buClr>
                <a:srgbClr val="4F6128"/>
              </a:buClr>
              <a:buSzPct val="100000"/>
              <a:buFont typeface="Noto Sans Symbols"/>
              <a:buChar char="⬜"/>
              <a:defRPr sz="1800" b="0" i="0" u="none" strike="noStrike" cap="none">
                <a:solidFill>
                  <a:srgbClr val="595959"/>
                </a:solidFill>
                <a:latin typeface="Questrial"/>
                <a:ea typeface="Questrial"/>
                <a:cs typeface="Questrial"/>
                <a:sym typeface="Questrial"/>
              </a:defRPr>
            </a:lvl2pPr>
            <a:lvl3pPr marL="1035050" marR="0" lvl="2" indent="-234950" algn="l" rtl="0">
              <a:spcBef>
                <a:spcPts val="600"/>
              </a:spcBef>
              <a:buClr>
                <a:schemeClr val="accent1"/>
              </a:buClr>
              <a:buSzPct val="100000"/>
              <a:buFont typeface="Noto Sans Symbols"/>
              <a:buChar char="⬜"/>
              <a:defRPr sz="1800" b="0" i="0" u="none" strike="noStrike" cap="none">
                <a:solidFill>
                  <a:srgbClr val="595959"/>
                </a:solidFill>
                <a:latin typeface="Questrial"/>
                <a:ea typeface="Questrial"/>
                <a:cs typeface="Questrial"/>
                <a:sym typeface="Questrial"/>
              </a:defRPr>
            </a:lvl3pPr>
            <a:lvl4pPr marL="1371600" marR="0" lvl="3" indent="-228600" algn="l" rtl="0">
              <a:spcBef>
                <a:spcPts val="600"/>
              </a:spcBef>
              <a:buClr>
                <a:srgbClr val="4F6128"/>
              </a:buClr>
              <a:buSzPct val="100000"/>
              <a:buFont typeface="Noto Sans Symbols"/>
              <a:buChar char="⬜"/>
              <a:defRPr sz="1800" b="0" i="0" u="none" strike="noStrike" cap="none">
                <a:solidFill>
                  <a:srgbClr val="595959"/>
                </a:solidFill>
                <a:latin typeface="Questrial"/>
                <a:ea typeface="Questrial"/>
                <a:cs typeface="Questrial"/>
                <a:sym typeface="Questrial"/>
              </a:defRPr>
            </a:lvl4pPr>
            <a:lvl5pPr marL="1720850" marR="0" lvl="4" indent="-234950" algn="l" rtl="0">
              <a:spcBef>
                <a:spcPts val="600"/>
              </a:spcBef>
              <a:buClr>
                <a:schemeClr val="accent1"/>
              </a:buClr>
              <a:buSzPct val="100000"/>
              <a:buFont typeface="Noto Sans Symbols"/>
              <a:buChar char="⬜"/>
              <a:defRPr sz="1800" b="0" i="0" u="none" strike="noStrike" cap="none">
                <a:solidFill>
                  <a:srgbClr val="595959"/>
                </a:solidFill>
                <a:latin typeface="Questrial"/>
                <a:ea typeface="Questrial"/>
                <a:cs typeface="Questrial"/>
                <a:sym typeface="Questrial"/>
              </a:defRPr>
            </a:lvl5pPr>
            <a:lvl6pPr marL="2055813" marR="0" lvl="5" indent="-239713" algn="l" rtl="0">
              <a:spcBef>
                <a:spcPts val="360"/>
              </a:spcBef>
              <a:buClr>
                <a:srgbClr val="4F6128"/>
              </a:buClr>
              <a:buSzPct val="100000"/>
              <a:buFont typeface="Noto Sans Symbols"/>
              <a:buChar char="⬜"/>
              <a:defRPr sz="1800" b="0" i="0" u="none" strike="noStrike" cap="none">
                <a:solidFill>
                  <a:srgbClr val="595959"/>
                </a:solidFill>
                <a:latin typeface="Questrial"/>
                <a:ea typeface="Questrial"/>
                <a:cs typeface="Questrial"/>
                <a:sym typeface="Questrial"/>
              </a:defRPr>
            </a:lvl6pPr>
            <a:lvl7pPr marL="2398713" marR="0" lvl="6" indent="-239713" algn="l" rtl="0">
              <a:spcBef>
                <a:spcPts val="360"/>
              </a:spcBef>
              <a:buClr>
                <a:schemeClr val="accent1"/>
              </a:buClr>
              <a:buSzPct val="100000"/>
              <a:buFont typeface="Noto Sans Symbols"/>
              <a:buChar char="⬜"/>
              <a:defRPr sz="1800" b="0" i="0" u="none" strike="noStrike" cap="none">
                <a:solidFill>
                  <a:srgbClr val="595959"/>
                </a:solidFill>
                <a:latin typeface="Questrial"/>
                <a:ea typeface="Questrial"/>
                <a:cs typeface="Questrial"/>
                <a:sym typeface="Questrial"/>
              </a:defRPr>
            </a:lvl7pPr>
            <a:lvl8pPr marL="2743200" marR="0" lvl="7" indent="-241300" algn="l" rtl="0">
              <a:spcBef>
                <a:spcPts val="360"/>
              </a:spcBef>
              <a:buClr>
                <a:srgbClr val="4F6128"/>
              </a:buClr>
              <a:buSzPct val="100000"/>
              <a:buFont typeface="Noto Sans Symbols"/>
              <a:buChar char="⬜"/>
              <a:defRPr sz="1800" b="0" i="0" u="none" strike="noStrike" cap="none">
                <a:solidFill>
                  <a:srgbClr val="595959"/>
                </a:solidFill>
                <a:latin typeface="Questrial"/>
                <a:ea typeface="Questrial"/>
                <a:cs typeface="Questrial"/>
                <a:sym typeface="Questrial"/>
              </a:defRPr>
            </a:lvl8pPr>
            <a:lvl9pPr marL="3087688" marR="0" lvl="8" indent="-230188" algn="l" rtl="0">
              <a:spcBef>
                <a:spcPts val="360"/>
              </a:spcBef>
              <a:buClr>
                <a:schemeClr val="accent1"/>
              </a:buClr>
              <a:buSzPct val="100000"/>
              <a:buFont typeface="Noto Sans Symbols"/>
              <a:buChar char="⬜"/>
              <a:defRPr sz="1800" b="0" i="0" u="none" strike="noStrike" cap="none">
                <a:solidFill>
                  <a:srgbClr val="595959"/>
                </a:solidFill>
                <a:latin typeface="Questrial"/>
                <a:ea typeface="Questrial"/>
                <a:cs typeface="Questrial"/>
                <a:sym typeface="Questrial"/>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2 Pictures with Caption">
    <p:spTree>
      <p:nvGrpSpPr>
        <p:cNvPr id="1" name="Shape 98"/>
        <p:cNvGrpSpPr/>
        <p:nvPr/>
      </p:nvGrpSpPr>
      <p:grpSpPr>
        <a:xfrm>
          <a:off x="0" y="0"/>
          <a:ext cx="0" cy="0"/>
          <a:chOff x="0" y="0"/>
          <a:chExt cx="0" cy="0"/>
        </a:xfrm>
      </p:grpSpPr>
      <p:sp>
        <p:nvSpPr>
          <p:cNvPr id="99" name="Shape 99"/>
          <p:cNvSpPr txBox="1">
            <a:spLocks noGrp="1"/>
          </p:cNvSpPr>
          <p:nvPr>
            <p:ph type="ctrTitle"/>
          </p:nvPr>
        </p:nvSpPr>
        <p:spPr>
          <a:xfrm>
            <a:off x="0" y="4114800"/>
            <a:ext cx="11887199" cy="877823"/>
          </a:xfrm>
          <a:prstGeom prst="rect">
            <a:avLst/>
          </a:prstGeom>
          <a:solidFill>
            <a:schemeClr val="dk2"/>
          </a:solidFill>
          <a:ln>
            <a:noFill/>
          </a:ln>
        </p:spPr>
        <p:txBody>
          <a:bodyPr lIns="91425" tIns="91425" rIns="91425" bIns="91425" anchor="b" anchorCtr="0"/>
          <a:lstStyle>
            <a:lvl1pPr marL="0" marR="0" lvl="0" indent="0" algn="l" rtl="0">
              <a:spcBef>
                <a:spcPts val="0"/>
              </a:spcBef>
              <a:buClr>
                <a:schemeClr val="lt1"/>
              </a:buClr>
              <a:buFont typeface="Questrial"/>
              <a:buNone/>
              <a:defRPr sz="2400" b="0" i="0" u="none" strike="noStrike" cap="none">
                <a:solidFill>
                  <a:schemeClr val="lt1"/>
                </a:solidFill>
                <a:latin typeface="Questrial"/>
                <a:ea typeface="Questrial"/>
                <a:cs typeface="Questrial"/>
                <a:sym typeface="Quest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00" name="Shape 100"/>
          <p:cNvSpPr txBox="1">
            <a:spLocks noGrp="1"/>
          </p:cNvSpPr>
          <p:nvPr>
            <p:ph type="subTitle" idx="1"/>
          </p:nvPr>
        </p:nvSpPr>
        <p:spPr>
          <a:xfrm>
            <a:off x="1219200" y="5002305"/>
            <a:ext cx="10667999" cy="1855695"/>
          </a:xfrm>
          <a:prstGeom prst="rect">
            <a:avLst/>
          </a:prstGeom>
          <a:solidFill>
            <a:srgbClr val="E5E5E5"/>
          </a:solidFill>
          <a:ln>
            <a:noFill/>
          </a:ln>
        </p:spPr>
        <p:txBody>
          <a:bodyPr lIns="91425" tIns="91425" rIns="91425" bIns="91425" anchor="t" anchorCtr="0"/>
          <a:lstStyle>
            <a:lvl1pPr marL="0" marR="0" lvl="0" indent="0" algn="l" rtl="0">
              <a:spcBef>
                <a:spcPts val="300"/>
              </a:spcBef>
              <a:buClr>
                <a:schemeClr val="accent1"/>
              </a:buClr>
              <a:buFont typeface="Noto Sans Symbols"/>
              <a:buNone/>
              <a:defRPr sz="1600" b="0" i="0" u="none" strike="noStrike" cap="none">
                <a:solidFill>
                  <a:srgbClr val="595959"/>
                </a:solidFill>
                <a:latin typeface="Questrial"/>
                <a:ea typeface="Questrial"/>
                <a:cs typeface="Questrial"/>
                <a:sym typeface="Questrial"/>
              </a:defRPr>
            </a:lvl1pPr>
            <a:lvl2pPr marL="457200" marR="0" lvl="1" indent="0" algn="ctr" rtl="0">
              <a:spcBef>
                <a:spcPts val="600"/>
              </a:spcBef>
              <a:buClr>
                <a:srgbClr val="4F6128"/>
              </a:buClr>
              <a:buFont typeface="Noto Sans Symbols"/>
              <a:buNone/>
              <a:defRPr sz="1800" b="0" i="0" u="none" strike="noStrike" cap="none">
                <a:solidFill>
                  <a:srgbClr val="888888"/>
                </a:solidFill>
                <a:latin typeface="Questrial"/>
                <a:ea typeface="Questrial"/>
                <a:cs typeface="Questrial"/>
                <a:sym typeface="Questrial"/>
              </a:defRPr>
            </a:lvl2pPr>
            <a:lvl3pPr marL="914400" marR="0" lvl="2" indent="0" algn="ctr" rtl="0">
              <a:spcBef>
                <a:spcPts val="600"/>
              </a:spcBef>
              <a:buClr>
                <a:schemeClr val="accent1"/>
              </a:buClr>
              <a:buFont typeface="Noto Sans Symbols"/>
              <a:buNone/>
              <a:defRPr sz="1800" b="0" i="0" u="none" strike="noStrike" cap="none">
                <a:solidFill>
                  <a:srgbClr val="888888"/>
                </a:solidFill>
                <a:latin typeface="Questrial"/>
                <a:ea typeface="Questrial"/>
                <a:cs typeface="Questrial"/>
                <a:sym typeface="Questrial"/>
              </a:defRPr>
            </a:lvl3pPr>
            <a:lvl4pPr marL="1371600" marR="0" lvl="3" indent="0" algn="ctr" rtl="0">
              <a:spcBef>
                <a:spcPts val="600"/>
              </a:spcBef>
              <a:buClr>
                <a:srgbClr val="4F6128"/>
              </a:buClr>
              <a:buFont typeface="Noto Sans Symbols"/>
              <a:buNone/>
              <a:defRPr sz="1800" b="0" i="0" u="none" strike="noStrike" cap="none">
                <a:solidFill>
                  <a:srgbClr val="888888"/>
                </a:solidFill>
                <a:latin typeface="Questrial"/>
                <a:ea typeface="Questrial"/>
                <a:cs typeface="Questrial"/>
                <a:sym typeface="Questrial"/>
              </a:defRPr>
            </a:lvl4pPr>
            <a:lvl5pPr marL="1828800" marR="0" lvl="4" indent="0" algn="ctr" rtl="0">
              <a:spcBef>
                <a:spcPts val="600"/>
              </a:spcBef>
              <a:buClr>
                <a:schemeClr val="accent1"/>
              </a:buClr>
              <a:buFont typeface="Noto Sans Symbols"/>
              <a:buNone/>
              <a:defRPr sz="1800" b="0" i="0" u="none" strike="noStrike" cap="none">
                <a:solidFill>
                  <a:srgbClr val="888888"/>
                </a:solidFill>
                <a:latin typeface="Questrial"/>
                <a:ea typeface="Questrial"/>
                <a:cs typeface="Questrial"/>
                <a:sym typeface="Questrial"/>
              </a:defRPr>
            </a:lvl5pPr>
            <a:lvl6pPr marL="2286000" marR="0" lvl="5" indent="0" algn="ctr" rtl="0">
              <a:spcBef>
                <a:spcPts val="360"/>
              </a:spcBef>
              <a:buClr>
                <a:srgbClr val="4F6128"/>
              </a:buClr>
              <a:buFont typeface="Noto Sans Symbols"/>
              <a:buNone/>
              <a:defRPr sz="1800" b="0" i="0" u="none" strike="noStrike" cap="none">
                <a:solidFill>
                  <a:srgbClr val="888888"/>
                </a:solidFill>
                <a:latin typeface="Questrial"/>
                <a:ea typeface="Questrial"/>
                <a:cs typeface="Questrial"/>
                <a:sym typeface="Questrial"/>
              </a:defRPr>
            </a:lvl6pPr>
            <a:lvl7pPr marL="2743200" marR="0" lvl="6" indent="0" algn="ctr" rtl="0">
              <a:spcBef>
                <a:spcPts val="360"/>
              </a:spcBef>
              <a:buClr>
                <a:schemeClr val="accent1"/>
              </a:buClr>
              <a:buFont typeface="Noto Sans Symbols"/>
              <a:buNone/>
              <a:defRPr sz="1800" b="0" i="0" u="none" strike="noStrike" cap="none">
                <a:solidFill>
                  <a:srgbClr val="888888"/>
                </a:solidFill>
                <a:latin typeface="Questrial"/>
                <a:ea typeface="Questrial"/>
                <a:cs typeface="Questrial"/>
                <a:sym typeface="Questrial"/>
              </a:defRPr>
            </a:lvl7pPr>
            <a:lvl8pPr marL="3200400" marR="0" lvl="7" indent="0" algn="ctr" rtl="0">
              <a:spcBef>
                <a:spcPts val="360"/>
              </a:spcBef>
              <a:buClr>
                <a:srgbClr val="4F6128"/>
              </a:buClr>
              <a:buFont typeface="Noto Sans Symbols"/>
              <a:buNone/>
              <a:defRPr sz="1800" b="0" i="0" u="none" strike="noStrike" cap="none">
                <a:solidFill>
                  <a:srgbClr val="888888"/>
                </a:solidFill>
                <a:latin typeface="Questrial"/>
                <a:ea typeface="Questrial"/>
                <a:cs typeface="Questrial"/>
                <a:sym typeface="Questrial"/>
              </a:defRPr>
            </a:lvl8pPr>
            <a:lvl9pPr marL="3657600" marR="0" lvl="8" indent="0" algn="ctr" rtl="0">
              <a:spcBef>
                <a:spcPts val="360"/>
              </a:spcBef>
              <a:buClr>
                <a:schemeClr val="accent1"/>
              </a:buClr>
              <a:buFont typeface="Noto Sans Symbols"/>
              <a:buNone/>
              <a:defRPr sz="1800" b="0" i="0" u="none" strike="noStrike" cap="none">
                <a:solidFill>
                  <a:srgbClr val="888888"/>
                </a:solidFill>
                <a:latin typeface="Questrial"/>
                <a:ea typeface="Questrial"/>
                <a:cs typeface="Questrial"/>
                <a:sym typeface="Questrial"/>
              </a:defRPr>
            </a:lvl9pPr>
          </a:lstStyle>
          <a:p>
            <a:endParaRPr/>
          </a:p>
        </p:txBody>
      </p:sp>
      <p:sp>
        <p:nvSpPr>
          <p:cNvPr id="101" name="Shape 101"/>
          <p:cNvSpPr txBox="1">
            <a:spLocks noGrp="1"/>
          </p:cNvSpPr>
          <p:nvPr>
            <p:ph type="dt" idx="10"/>
          </p:nvPr>
        </p:nvSpPr>
        <p:spPr>
          <a:xfrm>
            <a:off x="8773459" y="188259"/>
            <a:ext cx="2844800" cy="365125"/>
          </a:xfrm>
          <a:prstGeom prst="rect">
            <a:avLst/>
          </a:prstGeom>
          <a:noFill/>
          <a:ln>
            <a:noFill/>
          </a:ln>
        </p:spPr>
        <p:txBody>
          <a:bodyPr lIns="91425" tIns="91425" rIns="91425" bIns="91425" anchor="ctr" anchorCtr="0"/>
          <a:lstStyle>
            <a:lvl1pPr marL="0" marR="0" lvl="0" indent="0" algn="r" rtl="0">
              <a:spcBef>
                <a:spcPts val="0"/>
              </a:spcBef>
              <a:buNone/>
              <a:defRPr sz="1000" b="0" i="0" u="none" strike="noStrike" cap="none">
                <a:solidFill>
                  <a:srgbClr val="595959"/>
                </a:solidFill>
                <a:latin typeface="Questrial"/>
                <a:ea typeface="Questrial"/>
                <a:cs typeface="Questrial"/>
                <a:sym typeface="Questrial"/>
              </a:defRPr>
            </a:lvl1pPr>
            <a:lvl2pPr marL="457200" marR="0" lvl="1" indent="0" algn="l" rtl="0">
              <a:spcBef>
                <a:spcPts val="0"/>
              </a:spcBef>
              <a:buNone/>
              <a:defRPr sz="1800" b="0" i="0" u="none" strike="noStrike" cap="none">
                <a:solidFill>
                  <a:schemeClr val="dk1"/>
                </a:solidFill>
                <a:latin typeface="Questrial"/>
                <a:ea typeface="Questrial"/>
                <a:cs typeface="Questrial"/>
                <a:sym typeface="Questrial"/>
              </a:defRPr>
            </a:lvl2pPr>
            <a:lvl3pPr marL="914400" marR="0" lvl="2" indent="0" algn="l" rtl="0">
              <a:spcBef>
                <a:spcPts val="0"/>
              </a:spcBef>
              <a:buNone/>
              <a:defRPr sz="1800" b="0" i="0" u="none" strike="noStrike" cap="none">
                <a:solidFill>
                  <a:schemeClr val="dk1"/>
                </a:solidFill>
                <a:latin typeface="Questrial"/>
                <a:ea typeface="Questrial"/>
                <a:cs typeface="Questrial"/>
                <a:sym typeface="Questrial"/>
              </a:defRPr>
            </a:lvl3pPr>
            <a:lvl4pPr marL="1371600" marR="0" lvl="3" indent="0" algn="l" rtl="0">
              <a:spcBef>
                <a:spcPts val="0"/>
              </a:spcBef>
              <a:buNone/>
              <a:defRPr sz="1800" b="0" i="0" u="none" strike="noStrike" cap="none">
                <a:solidFill>
                  <a:schemeClr val="dk1"/>
                </a:solidFill>
                <a:latin typeface="Questrial"/>
                <a:ea typeface="Questrial"/>
                <a:cs typeface="Questrial"/>
                <a:sym typeface="Questrial"/>
              </a:defRPr>
            </a:lvl4pPr>
            <a:lvl5pPr marL="1828800" marR="0" lvl="4" indent="0" algn="l" rtl="0">
              <a:spcBef>
                <a:spcPts val="0"/>
              </a:spcBef>
              <a:buNone/>
              <a:defRPr sz="1800" b="0" i="0" u="none" strike="noStrike" cap="none">
                <a:solidFill>
                  <a:schemeClr val="dk1"/>
                </a:solidFill>
                <a:latin typeface="Questrial"/>
                <a:ea typeface="Questrial"/>
                <a:cs typeface="Questrial"/>
                <a:sym typeface="Questrial"/>
              </a:defRPr>
            </a:lvl5pPr>
            <a:lvl6pPr marL="2286000" marR="0" lvl="5" indent="0" algn="l" rtl="0">
              <a:spcBef>
                <a:spcPts val="0"/>
              </a:spcBef>
              <a:buNone/>
              <a:defRPr sz="1800" b="0" i="0" u="none" strike="noStrike" cap="none">
                <a:solidFill>
                  <a:schemeClr val="dk1"/>
                </a:solidFill>
                <a:latin typeface="Questrial"/>
                <a:ea typeface="Questrial"/>
                <a:cs typeface="Questrial"/>
                <a:sym typeface="Questrial"/>
              </a:defRPr>
            </a:lvl6pPr>
            <a:lvl7pPr marL="2743200" marR="0" lvl="6" indent="0" algn="l" rtl="0">
              <a:spcBef>
                <a:spcPts val="0"/>
              </a:spcBef>
              <a:buNone/>
              <a:defRPr sz="1800" b="0" i="0" u="none" strike="noStrike" cap="none">
                <a:solidFill>
                  <a:schemeClr val="dk1"/>
                </a:solidFill>
                <a:latin typeface="Questrial"/>
                <a:ea typeface="Questrial"/>
                <a:cs typeface="Questrial"/>
                <a:sym typeface="Questrial"/>
              </a:defRPr>
            </a:lvl7pPr>
            <a:lvl8pPr marL="3200400" marR="0" lvl="7" indent="0" algn="l" rtl="0">
              <a:spcBef>
                <a:spcPts val="0"/>
              </a:spcBef>
              <a:buNone/>
              <a:defRPr sz="1800" b="0" i="0" u="none" strike="noStrike" cap="none">
                <a:solidFill>
                  <a:schemeClr val="dk1"/>
                </a:solidFill>
                <a:latin typeface="Questrial"/>
                <a:ea typeface="Questrial"/>
                <a:cs typeface="Questrial"/>
                <a:sym typeface="Questrial"/>
              </a:defRPr>
            </a:lvl8pPr>
            <a:lvl9pPr marL="3657600" marR="0" lvl="8" indent="0" algn="l" rtl="0">
              <a:spcBef>
                <a:spcPts val="0"/>
              </a:spcBef>
              <a:buNone/>
              <a:defRPr sz="1800" b="0" i="0" u="none" strike="noStrike" cap="none">
                <a:solidFill>
                  <a:schemeClr val="dk1"/>
                </a:solidFill>
                <a:latin typeface="Questrial"/>
                <a:ea typeface="Questrial"/>
                <a:cs typeface="Questrial"/>
                <a:sym typeface="Questrial"/>
              </a:defRPr>
            </a:lvl9pPr>
          </a:lstStyle>
          <a:p>
            <a:endParaRPr/>
          </a:p>
        </p:txBody>
      </p:sp>
      <p:sp>
        <p:nvSpPr>
          <p:cNvPr id="102" name="Shape 102"/>
          <p:cNvSpPr txBox="1">
            <a:spLocks noGrp="1"/>
          </p:cNvSpPr>
          <p:nvPr>
            <p:ph type="ftr" idx="11"/>
          </p:nvPr>
        </p:nvSpPr>
        <p:spPr>
          <a:xfrm>
            <a:off x="1494116" y="188259"/>
            <a:ext cx="3860799" cy="365125"/>
          </a:xfrm>
          <a:prstGeom prst="rect">
            <a:avLst/>
          </a:prstGeom>
          <a:noFill/>
          <a:ln>
            <a:noFill/>
          </a:ln>
        </p:spPr>
        <p:txBody>
          <a:bodyPr lIns="91425" tIns="91425" rIns="91425" bIns="91425" anchor="ctr" anchorCtr="0"/>
          <a:lstStyle>
            <a:lvl1pPr marL="0" marR="0" lvl="0" indent="0" algn="l" rtl="0">
              <a:spcBef>
                <a:spcPts val="0"/>
              </a:spcBef>
              <a:buNone/>
              <a:defRPr sz="1000" b="0" i="0" u="none" strike="noStrike" cap="none">
                <a:solidFill>
                  <a:srgbClr val="595959"/>
                </a:solidFill>
                <a:latin typeface="Questrial"/>
                <a:ea typeface="Questrial"/>
                <a:cs typeface="Questrial"/>
                <a:sym typeface="Questrial"/>
              </a:defRPr>
            </a:lvl1pPr>
            <a:lvl2pPr marL="457200" marR="0" lvl="1" indent="0" algn="l" rtl="0">
              <a:spcBef>
                <a:spcPts val="0"/>
              </a:spcBef>
              <a:buNone/>
              <a:defRPr sz="1800" b="0" i="0" u="none" strike="noStrike" cap="none">
                <a:solidFill>
                  <a:schemeClr val="dk1"/>
                </a:solidFill>
                <a:latin typeface="Questrial"/>
                <a:ea typeface="Questrial"/>
                <a:cs typeface="Questrial"/>
                <a:sym typeface="Questrial"/>
              </a:defRPr>
            </a:lvl2pPr>
            <a:lvl3pPr marL="914400" marR="0" lvl="2" indent="0" algn="l" rtl="0">
              <a:spcBef>
                <a:spcPts val="0"/>
              </a:spcBef>
              <a:buNone/>
              <a:defRPr sz="1800" b="0" i="0" u="none" strike="noStrike" cap="none">
                <a:solidFill>
                  <a:schemeClr val="dk1"/>
                </a:solidFill>
                <a:latin typeface="Questrial"/>
                <a:ea typeface="Questrial"/>
                <a:cs typeface="Questrial"/>
                <a:sym typeface="Questrial"/>
              </a:defRPr>
            </a:lvl3pPr>
            <a:lvl4pPr marL="1371600" marR="0" lvl="3" indent="0" algn="l" rtl="0">
              <a:spcBef>
                <a:spcPts val="0"/>
              </a:spcBef>
              <a:buNone/>
              <a:defRPr sz="1800" b="0" i="0" u="none" strike="noStrike" cap="none">
                <a:solidFill>
                  <a:schemeClr val="dk1"/>
                </a:solidFill>
                <a:latin typeface="Questrial"/>
                <a:ea typeface="Questrial"/>
                <a:cs typeface="Questrial"/>
                <a:sym typeface="Questrial"/>
              </a:defRPr>
            </a:lvl4pPr>
            <a:lvl5pPr marL="1828800" marR="0" lvl="4" indent="0" algn="l" rtl="0">
              <a:spcBef>
                <a:spcPts val="0"/>
              </a:spcBef>
              <a:buNone/>
              <a:defRPr sz="1800" b="0" i="0" u="none" strike="noStrike" cap="none">
                <a:solidFill>
                  <a:schemeClr val="dk1"/>
                </a:solidFill>
                <a:latin typeface="Questrial"/>
                <a:ea typeface="Questrial"/>
                <a:cs typeface="Questrial"/>
                <a:sym typeface="Questrial"/>
              </a:defRPr>
            </a:lvl5pPr>
            <a:lvl6pPr marL="2286000" marR="0" lvl="5" indent="0" algn="l" rtl="0">
              <a:spcBef>
                <a:spcPts val="0"/>
              </a:spcBef>
              <a:buNone/>
              <a:defRPr sz="1800" b="0" i="0" u="none" strike="noStrike" cap="none">
                <a:solidFill>
                  <a:schemeClr val="dk1"/>
                </a:solidFill>
                <a:latin typeface="Questrial"/>
                <a:ea typeface="Questrial"/>
                <a:cs typeface="Questrial"/>
                <a:sym typeface="Questrial"/>
              </a:defRPr>
            </a:lvl6pPr>
            <a:lvl7pPr marL="2743200" marR="0" lvl="6" indent="0" algn="l" rtl="0">
              <a:spcBef>
                <a:spcPts val="0"/>
              </a:spcBef>
              <a:buNone/>
              <a:defRPr sz="1800" b="0" i="0" u="none" strike="noStrike" cap="none">
                <a:solidFill>
                  <a:schemeClr val="dk1"/>
                </a:solidFill>
                <a:latin typeface="Questrial"/>
                <a:ea typeface="Questrial"/>
                <a:cs typeface="Questrial"/>
                <a:sym typeface="Questrial"/>
              </a:defRPr>
            </a:lvl7pPr>
            <a:lvl8pPr marL="3200400" marR="0" lvl="7" indent="0" algn="l" rtl="0">
              <a:spcBef>
                <a:spcPts val="0"/>
              </a:spcBef>
              <a:buNone/>
              <a:defRPr sz="1800" b="0" i="0" u="none" strike="noStrike" cap="none">
                <a:solidFill>
                  <a:schemeClr val="dk1"/>
                </a:solidFill>
                <a:latin typeface="Questrial"/>
                <a:ea typeface="Questrial"/>
                <a:cs typeface="Questrial"/>
                <a:sym typeface="Questrial"/>
              </a:defRPr>
            </a:lvl8pPr>
            <a:lvl9pPr marL="3657600" marR="0" lvl="8" indent="0" algn="l" rtl="0">
              <a:spcBef>
                <a:spcPts val="0"/>
              </a:spcBef>
              <a:buNone/>
              <a:defRPr sz="1800" b="0" i="0" u="none" strike="noStrike" cap="none">
                <a:solidFill>
                  <a:schemeClr val="dk1"/>
                </a:solidFill>
                <a:latin typeface="Questrial"/>
                <a:ea typeface="Questrial"/>
                <a:cs typeface="Questrial"/>
                <a:sym typeface="Questrial"/>
              </a:defRPr>
            </a:lvl9pPr>
          </a:lstStyle>
          <a:p>
            <a:endParaRPr/>
          </a:p>
        </p:txBody>
      </p:sp>
      <p:sp>
        <p:nvSpPr>
          <p:cNvPr id="103" name="Shape 103"/>
          <p:cNvSpPr>
            <a:spLocks noGrp="1"/>
          </p:cNvSpPr>
          <p:nvPr>
            <p:ph type="pic" idx="2"/>
          </p:nvPr>
        </p:nvSpPr>
        <p:spPr>
          <a:xfrm>
            <a:off x="1236133" y="1129553"/>
            <a:ext cx="5315711" cy="2980943"/>
          </a:xfrm>
          <a:prstGeom prst="rect">
            <a:avLst/>
          </a:prstGeom>
          <a:noFill/>
          <a:ln>
            <a:noFill/>
          </a:ln>
        </p:spPr>
        <p:txBody>
          <a:bodyPr lIns="91425" tIns="91425" rIns="91425" bIns="91425" anchor="t" anchorCtr="0"/>
          <a:lstStyle>
            <a:lvl1pPr marL="0" marR="0" lvl="0" indent="0" algn="l" rtl="0">
              <a:spcBef>
                <a:spcPts val="2000"/>
              </a:spcBef>
              <a:buClr>
                <a:schemeClr val="accent1"/>
              </a:buClr>
              <a:buFont typeface="Noto Sans Symbols"/>
              <a:buNone/>
              <a:defRPr sz="1800" b="0" i="0" u="none" strike="noStrike" cap="none">
                <a:solidFill>
                  <a:srgbClr val="595959"/>
                </a:solidFill>
                <a:latin typeface="Questrial"/>
                <a:ea typeface="Questrial"/>
                <a:cs typeface="Questrial"/>
                <a:sym typeface="Questrial"/>
              </a:defRPr>
            </a:lvl1pPr>
            <a:lvl2pPr marL="685800" marR="0" lvl="1" indent="-228600" algn="l" rtl="0">
              <a:spcBef>
                <a:spcPts val="600"/>
              </a:spcBef>
              <a:buClr>
                <a:srgbClr val="4F6128"/>
              </a:buClr>
              <a:buSzPct val="100000"/>
              <a:buFont typeface="Noto Sans Symbols"/>
              <a:buChar char="⬜"/>
              <a:defRPr sz="1800" b="0" i="0" u="none" strike="noStrike" cap="none">
                <a:solidFill>
                  <a:srgbClr val="595959"/>
                </a:solidFill>
                <a:latin typeface="Questrial"/>
                <a:ea typeface="Questrial"/>
                <a:cs typeface="Questrial"/>
                <a:sym typeface="Questrial"/>
              </a:defRPr>
            </a:lvl2pPr>
            <a:lvl3pPr marL="1035050" marR="0" lvl="2" indent="-234950" algn="l" rtl="0">
              <a:spcBef>
                <a:spcPts val="600"/>
              </a:spcBef>
              <a:buClr>
                <a:schemeClr val="accent1"/>
              </a:buClr>
              <a:buSzPct val="100000"/>
              <a:buFont typeface="Noto Sans Symbols"/>
              <a:buChar char="⬜"/>
              <a:defRPr sz="1800" b="0" i="0" u="none" strike="noStrike" cap="none">
                <a:solidFill>
                  <a:srgbClr val="595959"/>
                </a:solidFill>
                <a:latin typeface="Questrial"/>
                <a:ea typeface="Questrial"/>
                <a:cs typeface="Questrial"/>
                <a:sym typeface="Questrial"/>
              </a:defRPr>
            </a:lvl3pPr>
            <a:lvl4pPr marL="1371600" marR="0" lvl="3" indent="-228600" algn="l" rtl="0">
              <a:spcBef>
                <a:spcPts val="600"/>
              </a:spcBef>
              <a:buClr>
                <a:srgbClr val="4F6128"/>
              </a:buClr>
              <a:buSzPct val="100000"/>
              <a:buFont typeface="Noto Sans Symbols"/>
              <a:buChar char="⬜"/>
              <a:defRPr sz="1800" b="0" i="0" u="none" strike="noStrike" cap="none">
                <a:solidFill>
                  <a:srgbClr val="595959"/>
                </a:solidFill>
                <a:latin typeface="Questrial"/>
                <a:ea typeface="Questrial"/>
                <a:cs typeface="Questrial"/>
                <a:sym typeface="Questrial"/>
              </a:defRPr>
            </a:lvl4pPr>
            <a:lvl5pPr marL="1720850" marR="0" lvl="4" indent="-234950" algn="l" rtl="0">
              <a:spcBef>
                <a:spcPts val="600"/>
              </a:spcBef>
              <a:buClr>
                <a:schemeClr val="accent1"/>
              </a:buClr>
              <a:buSzPct val="100000"/>
              <a:buFont typeface="Noto Sans Symbols"/>
              <a:buChar char="⬜"/>
              <a:defRPr sz="1800" b="0" i="0" u="none" strike="noStrike" cap="none">
                <a:solidFill>
                  <a:srgbClr val="595959"/>
                </a:solidFill>
                <a:latin typeface="Questrial"/>
                <a:ea typeface="Questrial"/>
                <a:cs typeface="Questrial"/>
                <a:sym typeface="Questrial"/>
              </a:defRPr>
            </a:lvl5pPr>
            <a:lvl6pPr marL="2055813" marR="0" lvl="5" indent="-239713" algn="l" rtl="0">
              <a:spcBef>
                <a:spcPts val="360"/>
              </a:spcBef>
              <a:buClr>
                <a:srgbClr val="4F6128"/>
              </a:buClr>
              <a:buSzPct val="100000"/>
              <a:buFont typeface="Noto Sans Symbols"/>
              <a:buChar char="⬜"/>
              <a:defRPr sz="1800" b="0" i="0" u="none" strike="noStrike" cap="none">
                <a:solidFill>
                  <a:srgbClr val="595959"/>
                </a:solidFill>
                <a:latin typeface="Questrial"/>
                <a:ea typeface="Questrial"/>
                <a:cs typeface="Questrial"/>
                <a:sym typeface="Questrial"/>
              </a:defRPr>
            </a:lvl6pPr>
            <a:lvl7pPr marL="2398713" marR="0" lvl="6" indent="-239713" algn="l" rtl="0">
              <a:spcBef>
                <a:spcPts val="360"/>
              </a:spcBef>
              <a:buClr>
                <a:schemeClr val="accent1"/>
              </a:buClr>
              <a:buSzPct val="100000"/>
              <a:buFont typeface="Noto Sans Symbols"/>
              <a:buChar char="⬜"/>
              <a:defRPr sz="1800" b="0" i="0" u="none" strike="noStrike" cap="none">
                <a:solidFill>
                  <a:srgbClr val="595959"/>
                </a:solidFill>
                <a:latin typeface="Questrial"/>
                <a:ea typeface="Questrial"/>
                <a:cs typeface="Questrial"/>
                <a:sym typeface="Questrial"/>
              </a:defRPr>
            </a:lvl7pPr>
            <a:lvl8pPr marL="2743200" marR="0" lvl="7" indent="-241300" algn="l" rtl="0">
              <a:spcBef>
                <a:spcPts val="360"/>
              </a:spcBef>
              <a:buClr>
                <a:srgbClr val="4F6128"/>
              </a:buClr>
              <a:buSzPct val="100000"/>
              <a:buFont typeface="Noto Sans Symbols"/>
              <a:buChar char="⬜"/>
              <a:defRPr sz="1800" b="0" i="0" u="none" strike="noStrike" cap="none">
                <a:solidFill>
                  <a:srgbClr val="595959"/>
                </a:solidFill>
                <a:latin typeface="Questrial"/>
                <a:ea typeface="Questrial"/>
                <a:cs typeface="Questrial"/>
                <a:sym typeface="Questrial"/>
              </a:defRPr>
            </a:lvl8pPr>
            <a:lvl9pPr marL="3087688" marR="0" lvl="8" indent="-230188" algn="l" rtl="0">
              <a:spcBef>
                <a:spcPts val="360"/>
              </a:spcBef>
              <a:buClr>
                <a:schemeClr val="accent1"/>
              </a:buClr>
              <a:buSzPct val="100000"/>
              <a:buFont typeface="Noto Sans Symbols"/>
              <a:buChar char="⬜"/>
              <a:defRPr sz="1800" b="0" i="0" u="none" strike="noStrike" cap="none">
                <a:solidFill>
                  <a:srgbClr val="595959"/>
                </a:solidFill>
                <a:latin typeface="Questrial"/>
                <a:ea typeface="Questrial"/>
                <a:cs typeface="Questrial"/>
                <a:sym typeface="Questrial"/>
              </a:defRPr>
            </a:lvl9pPr>
          </a:lstStyle>
          <a:p>
            <a:endParaRPr/>
          </a:p>
        </p:txBody>
      </p:sp>
      <p:sp>
        <p:nvSpPr>
          <p:cNvPr id="104" name="Shape 104"/>
          <p:cNvSpPr>
            <a:spLocks noGrp="1"/>
          </p:cNvSpPr>
          <p:nvPr>
            <p:ph type="pic" idx="3"/>
          </p:nvPr>
        </p:nvSpPr>
        <p:spPr>
          <a:xfrm>
            <a:off x="6571488" y="1129553"/>
            <a:ext cx="5315711" cy="2980943"/>
          </a:xfrm>
          <a:prstGeom prst="rect">
            <a:avLst/>
          </a:prstGeom>
          <a:noFill/>
          <a:ln>
            <a:noFill/>
          </a:ln>
        </p:spPr>
        <p:txBody>
          <a:bodyPr lIns="91425" tIns="91425" rIns="91425" bIns="91425" anchor="t" anchorCtr="0"/>
          <a:lstStyle>
            <a:lvl1pPr marL="0" marR="0" lvl="0" indent="0" algn="l" rtl="0">
              <a:spcBef>
                <a:spcPts val="2000"/>
              </a:spcBef>
              <a:buClr>
                <a:schemeClr val="accent1"/>
              </a:buClr>
              <a:buFont typeface="Noto Sans Symbols"/>
              <a:buNone/>
              <a:defRPr sz="1800" b="0" i="0" u="none" strike="noStrike" cap="none">
                <a:solidFill>
                  <a:srgbClr val="595959"/>
                </a:solidFill>
                <a:latin typeface="Questrial"/>
                <a:ea typeface="Questrial"/>
                <a:cs typeface="Questrial"/>
                <a:sym typeface="Questrial"/>
              </a:defRPr>
            </a:lvl1pPr>
            <a:lvl2pPr marL="685800" marR="0" lvl="1" indent="-228600" algn="l" rtl="0">
              <a:spcBef>
                <a:spcPts val="600"/>
              </a:spcBef>
              <a:buClr>
                <a:srgbClr val="4F6128"/>
              </a:buClr>
              <a:buSzPct val="100000"/>
              <a:buFont typeface="Noto Sans Symbols"/>
              <a:buChar char="⬜"/>
              <a:defRPr sz="1800" b="0" i="0" u="none" strike="noStrike" cap="none">
                <a:solidFill>
                  <a:srgbClr val="595959"/>
                </a:solidFill>
                <a:latin typeface="Questrial"/>
                <a:ea typeface="Questrial"/>
                <a:cs typeface="Questrial"/>
                <a:sym typeface="Questrial"/>
              </a:defRPr>
            </a:lvl2pPr>
            <a:lvl3pPr marL="1035050" marR="0" lvl="2" indent="-234950" algn="l" rtl="0">
              <a:spcBef>
                <a:spcPts val="600"/>
              </a:spcBef>
              <a:buClr>
                <a:schemeClr val="accent1"/>
              </a:buClr>
              <a:buSzPct val="100000"/>
              <a:buFont typeface="Noto Sans Symbols"/>
              <a:buChar char="⬜"/>
              <a:defRPr sz="1800" b="0" i="0" u="none" strike="noStrike" cap="none">
                <a:solidFill>
                  <a:srgbClr val="595959"/>
                </a:solidFill>
                <a:latin typeface="Questrial"/>
                <a:ea typeface="Questrial"/>
                <a:cs typeface="Questrial"/>
                <a:sym typeface="Questrial"/>
              </a:defRPr>
            </a:lvl3pPr>
            <a:lvl4pPr marL="1371600" marR="0" lvl="3" indent="-228600" algn="l" rtl="0">
              <a:spcBef>
                <a:spcPts val="600"/>
              </a:spcBef>
              <a:buClr>
                <a:srgbClr val="4F6128"/>
              </a:buClr>
              <a:buSzPct val="100000"/>
              <a:buFont typeface="Noto Sans Symbols"/>
              <a:buChar char="⬜"/>
              <a:defRPr sz="1800" b="0" i="0" u="none" strike="noStrike" cap="none">
                <a:solidFill>
                  <a:srgbClr val="595959"/>
                </a:solidFill>
                <a:latin typeface="Questrial"/>
                <a:ea typeface="Questrial"/>
                <a:cs typeface="Questrial"/>
                <a:sym typeface="Questrial"/>
              </a:defRPr>
            </a:lvl4pPr>
            <a:lvl5pPr marL="1720850" marR="0" lvl="4" indent="-234950" algn="l" rtl="0">
              <a:spcBef>
                <a:spcPts val="600"/>
              </a:spcBef>
              <a:buClr>
                <a:schemeClr val="accent1"/>
              </a:buClr>
              <a:buSzPct val="100000"/>
              <a:buFont typeface="Noto Sans Symbols"/>
              <a:buChar char="⬜"/>
              <a:defRPr sz="1800" b="0" i="0" u="none" strike="noStrike" cap="none">
                <a:solidFill>
                  <a:srgbClr val="595959"/>
                </a:solidFill>
                <a:latin typeface="Questrial"/>
                <a:ea typeface="Questrial"/>
                <a:cs typeface="Questrial"/>
                <a:sym typeface="Questrial"/>
              </a:defRPr>
            </a:lvl5pPr>
            <a:lvl6pPr marL="2055813" marR="0" lvl="5" indent="-239713" algn="l" rtl="0">
              <a:spcBef>
                <a:spcPts val="360"/>
              </a:spcBef>
              <a:buClr>
                <a:srgbClr val="4F6128"/>
              </a:buClr>
              <a:buSzPct val="100000"/>
              <a:buFont typeface="Noto Sans Symbols"/>
              <a:buChar char="⬜"/>
              <a:defRPr sz="1800" b="0" i="0" u="none" strike="noStrike" cap="none">
                <a:solidFill>
                  <a:srgbClr val="595959"/>
                </a:solidFill>
                <a:latin typeface="Questrial"/>
                <a:ea typeface="Questrial"/>
                <a:cs typeface="Questrial"/>
                <a:sym typeface="Questrial"/>
              </a:defRPr>
            </a:lvl6pPr>
            <a:lvl7pPr marL="2398713" marR="0" lvl="6" indent="-239713" algn="l" rtl="0">
              <a:spcBef>
                <a:spcPts val="360"/>
              </a:spcBef>
              <a:buClr>
                <a:schemeClr val="accent1"/>
              </a:buClr>
              <a:buSzPct val="100000"/>
              <a:buFont typeface="Noto Sans Symbols"/>
              <a:buChar char="⬜"/>
              <a:defRPr sz="1800" b="0" i="0" u="none" strike="noStrike" cap="none">
                <a:solidFill>
                  <a:srgbClr val="595959"/>
                </a:solidFill>
                <a:latin typeface="Questrial"/>
                <a:ea typeface="Questrial"/>
                <a:cs typeface="Questrial"/>
                <a:sym typeface="Questrial"/>
              </a:defRPr>
            </a:lvl7pPr>
            <a:lvl8pPr marL="2743200" marR="0" lvl="7" indent="-241300" algn="l" rtl="0">
              <a:spcBef>
                <a:spcPts val="360"/>
              </a:spcBef>
              <a:buClr>
                <a:srgbClr val="4F6128"/>
              </a:buClr>
              <a:buSzPct val="100000"/>
              <a:buFont typeface="Noto Sans Symbols"/>
              <a:buChar char="⬜"/>
              <a:defRPr sz="1800" b="0" i="0" u="none" strike="noStrike" cap="none">
                <a:solidFill>
                  <a:srgbClr val="595959"/>
                </a:solidFill>
                <a:latin typeface="Questrial"/>
                <a:ea typeface="Questrial"/>
                <a:cs typeface="Questrial"/>
                <a:sym typeface="Questrial"/>
              </a:defRPr>
            </a:lvl8pPr>
            <a:lvl9pPr marL="3087688" marR="0" lvl="8" indent="-230188" algn="l" rtl="0">
              <a:spcBef>
                <a:spcPts val="360"/>
              </a:spcBef>
              <a:buClr>
                <a:schemeClr val="accent1"/>
              </a:buClr>
              <a:buSzPct val="100000"/>
              <a:buFont typeface="Noto Sans Symbols"/>
              <a:buChar char="⬜"/>
              <a:defRPr sz="1800" b="0" i="0" u="none" strike="noStrike" cap="none">
                <a:solidFill>
                  <a:srgbClr val="595959"/>
                </a:solidFill>
                <a:latin typeface="Questrial"/>
                <a:ea typeface="Questrial"/>
                <a:cs typeface="Questrial"/>
                <a:sym typeface="Questrial"/>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3 Pictures with Caption">
    <p:spTree>
      <p:nvGrpSpPr>
        <p:cNvPr id="1" name="Shape 105"/>
        <p:cNvGrpSpPr/>
        <p:nvPr/>
      </p:nvGrpSpPr>
      <p:grpSpPr>
        <a:xfrm>
          <a:off x="0" y="0"/>
          <a:ext cx="0" cy="0"/>
          <a:chOff x="0" y="0"/>
          <a:chExt cx="0" cy="0"/>
        </a:xfrm>
      </p:grpSpPr>
      <p:sp>
        <p:nvSpPr>
          <p:cNvPr id="106" name="Shape 106"/>
          <p:cNvSpPr txBox="1">
            <a:spLocks noGrp="1"/>
          </p:cNvSpPr>
          <p:nvPr>
            <p:ph type="ctrTitle"/>
          </p:nvPr>
        </p:nvSpPr>
        <p:spPr>
          <a:xfrm>
            <a:off x="0" y="4114800"/>
            <a:ext cx="11887199" cy="877823"/>
          </a:xfrm>
          <a:prstGeom prst="rect">
            <a:avLst/>
          </a:prstGeom>
          <a:solidFill>
            <a:schemeClr val="dk2"/>
          </a:solidFill>
          <a:ln>
            <a:noFill/>
          </a:ln>
        </p:spPr>
        <p:txBody>
          <a:bodyPr lIns="91425" tIns="91425" rIns="91425" bIns="91425" anchor="b" anchorCtr="0"/>
          <a:lstStyle>
            <a:lvl1pPr marL="0" marR="0" lvl="0" indent="0" algn="l" rtl="0">
              <a:spcBef>
                <a:spcPts val="0"/>
              </a:spcBef>
              <a:buClr>
                <a:schemeClr val="lt1"/>
              </a:buClr>
              <a:buFont typeface="Questrial"/>
              <a:buNone/>
              <a:defRPr sz="2400" b="0" i="0" u="none" strike="noStrike" cap="none">
                <a:solidFill>
                  <a:schemeClr val="lt1"/>
                </a:solidFill>
                <a:latin typeface="Questrial"/>
                <a:ea typeface="Questrial"/>
                <a:cs typeface="Questrial"/>
                <a:sym typeface="Quest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07" name="Shape 107"/>
          <p:cNvSpPr txBox="1">
            <a:spLocks noGrp="1"/>
          </p:cNvSpPr>
          <p:nvPr>
            <p:ph type="subTitle" idx="1"/>
          </p:nvPr>
        </p:nvSpPr>
        <p:spPr>
          <a:xfrm>
            <a:off x="1219200" y="5002305"/>
            <a:ext cx="10667999" cy="1855695"/>
          </a:xfrm>
          <a:prstGeom prst="rect">
            <a:avLst/>
          </a:prstGeom>
          <a:solidFill>
            <a:srgbClr val="E5E5E5"/>
          </a:solidFill>
          <a:ln>
            <a:noFill/>
          </a:ln>
        </p:spPr>
        <p:txBody>
          <a:bodyPr lIns="91425" tIns="91425" rIns="91425" bIns="91425" anchor="t" anchorCtr="0"/>
          <a:lstStyle>
            <a:lvl1pPr marL="0" marR="0" lvl="0" indent="0" algn="l" rtl="0">
              <a:spcBef>
                <a:spcPts val="300"/>
              </a:spcBef>
              <a:buClr>
                <a:schemeClr val="accent1"/>
              </a:buClr>
              <a:buFont typeface="Noto Sans Symbols"/>
              <a:buNone/>
              <a:defRPr sz="1600" b="0" i="0" u="none" strike="noStrike" cap="none">
                <a:solidFill>
                  <a:srgbClr val="595959"/>
                </a:solidFill>
                <a:latin typeface="Questrial"/>
                <a:ea typeface="Questrial"/>
                <a:cs typeface="Questrial"/>
                <a:sym typeface="Questrial"/>
              </a:defRPr>
            </a:lvl1pPr>
            <a:lvl2pPr marL="457200" marR="0" lvl="1" indent="0" algn="ctr" rtl="0">
              <a:spcBef>
                <a:spcPts val="600"/>
              </a:spcBef>
              <a:buClr>
                <a:srgbClr val="4F6128"/>
              </a:buClr>
              <a:buFont typeface="Noto Sans Symbols"/>
              <a:buNone/>
              <a:defRPr sz="1800" b="0" i="0" u="none" strike="noStrike" cap="none">
                <a:solidFill>
                  <a:srgbClr val="888888"/>
                </a:solidFill>
                <a:latin typeface="Questrial"/>
                <a:ea typeface="Questrial"/>
                <a:cs typeface="Questrial"/>
                <a:sym typeface="Questrial"/>
              </a:defRPr>
            </a:lvl2pPr>
            <a:lvl3pPr marL="914400" marR="0" lvl="2" indent="0" algn="ctr" rtl="0">
              <a:spcBef>
                <a:spcPts val="600"/>
              </a:spcBef>
              <a:buClr>
                <a:schemeClr val="accent1"/>
              </a:buClr>
              <a:buFont typeface="Noto Sans Symbols"/>
              <a:buNone/>
              <a:defRPr sz="1800" b="0" i="0" u="none" strike="noStrike" cap="none">
                <a:solidFill>
                  <a:srgbClr val="888888"/>
                </a:solidFill>
                <a:latin typeface="Questrial"/>
                <a:ea typeface="Questrial"/>
                <a:cs typeface="Questrial"/>
                <a:sym typeface="Questrial"/>
              </a:defRPr>
            </a:lvl3pPr>
            <a:lvl4pPr marL="1371600" marR="0" lvl="3" indent="0" algn="ctr" rtl="0">
              <a:spcBef>
                <a:spcPts val="600"/>
              </a:spcBef>
              <a:buClr>
                <a:srgbClr val="4F6128"/>
              </a:buClr>
              <a:buFont typeface="Noto Sans Symbols"/>
              <a:buNone/>
              <a:defRPr sz="1800" b="0" i="0" u="none" strike="noStrike" cap="none">
                <a:solidFill>
                  <a:srgbClr val="888888"/>
                </a:solidFill>
                <a:latin typeface="Questrial"/>
                <a:ea typeface="Questrial"/>
                <a:cs typeface="Questrial"/>
                <a:sym typeface="Questrial"/>
              </a:defRPr>
            </a:lvl4pPr>
            <a:lvl5pPr marL="1828800" marR="0" lvl="4" indent="0" algn="ctr" rtl="0">
              <a:spcBef>
                <a:spcPts val="600"/>
              </a:spcBef>
              <a:buClr>
                <a:schemeClr val="accent1"/>
              </a:buClr>
              <a:buFont typeface="Noto Sans Symbols"/>
              <a:buNone/>
              <a:defRPr sz="1800" b="0" i="0" u="none" strike="noStrike" cap="none">
                <a:solidFill>
                  <a:srgbClr val="888888"/>
                </a:solidFill>
                <a:latin typeface="Questrial"/>
                <a:ea typeface="Questrial"/>
                <a:cs typeface="Questrial"/>
                <a:sym typeface="Questrial"/>
              </a:defRPr>
            </a:lvl5pPr>
            <a:lvl6pPr marL="2286000" marR="0" lvl="5" indent="0" algn="ctr" rtl="0">
              <a:spcBef>
                <a:spcPts val="360"/>
              </a:spcBef>
              <a:buClr>
                <a:srgbClr val="4F6128"/>
              </a:buClr>
              <a:buFont typeface="Noto Sans Symbols"/>
              <a:buNone/>
              <a:defRPr sz="1800" b="0" i="0" u="none" strike="noStrike" cap="none">
                <a:solidFill>
                  <a:srgbClr val="888888"/>
                </a:solidFill>
                <a:latin typeface="Questrial"/>
                <a:ea typeface="Questrial"/>
                <a:cs typeface="Questrial"/>
                <a:sym typeface="Questrial"/>
              </a:defRPr>
            </a:lvl6pPr>
            <a:lvl7pPr marL="2743200" marR="0" lvl="6" indent="0" algn="ctr" rtl="0">
              <a:spcBef>
                <a:spcPts val="360"/>
              </a:spcBef>
              <a:buClr>
                <a:schemeClr val="accent1"/>
              </a:buClr>
              <a:buFont typeface="Noto Sans Symbols"/>
              <a:buNone/>
              <a:defRPr sz="1800" b="0" i="0" u="none" strike="noStrike" cap="none">
                <a:solidFill>
                  <a:srgbClr val="888888"/>
                </a:solidFill>
                <a:latin typeface="Questrial"/>
                <a:ea typeface="Questrial"/>
                <a:cs typeface="Questrial"/>
                <a:sym typeface="Questrial"/>
              </a:defRPr>
            </a:lvl7pPr>
            <a:lvl8pPr marL="3200400" marR="0" lvl="7" indent="0" algn="ctr" rtl="0">
              <a:spcBef>
                <a:spcPts val="360"/>
              </a:spcBef>
              <a:buClr>
                <a:srgbClr val="4F6128"/>
              </a:buClr>
              <a:buFont typeface="Noto Sans Symbols"/>
              <a:buNone/>
              <a:defRPr sz="1800" b="0" i="0" u="none" strike="noStrike" cap="none">
                <a:solidFill>
                  <a:srgbClr val="888888"/>
                </a:solidFill>
                <a:latin typeface="Questrial"/>
                <a:ea typeface="Questrial"/>
                <a:cs typeface="Questrial"/>
                <a:sym typeface="Questrial"/>
              </a:defRPr>
            </a:lvl8pPr>
            <a:lvl9pPr marL="3657600" marR="0" lvl="8" indent="0" algn="ctr" rtl="0">
              <a:spcBef>
                <a:spcPts val="360"/>
              </a:spcBef>
              <a:buClr>
                <a:schemeClr val="accent1"/>
              </a:buClr>
              <a:buFont typeface="Noto Sans Symbols"/>
              <a:buNone/>
              <a:defRPr sz="1800" b="0" i="0" u="none" strike="noStrike" cap="none">
                <a:solidFill>
                  <a:srgbClr val="888888"/>
                </a:solidFill>
                <a:latin typeface="Questrial"/>
                <a:ea typeface="Questrial"/>
                <a:cs typeface="Questrial"/>
                <a:sym typeface="Questrial"/>
              </a:defRPr>
            </a:lvl9pPr>
          </a:lstStyle>
          <a:p>
            <a:endParaRPr/>
          </a:p>
        </p:txBody>
      </p:sp>
      <p:sp>
        <p:nvSpPr>
          <p:cNvPr id="108" name="Shape 108"/>
          <p:cNvSpPr txBox="1">
            <a:spLocks noGrp="1"/>
          </p:cNvSpPr>
          <p:nvPr>
            <p:ph type="dt" idx="10"/>
          </p:nvPr>
        </p:nvSpPr>
        <p:spPr>
          <a:xfrm>
            <a:off x="8773459" y="188259"/>
            <a:ext cx="2844800" cy="365125"/>
          </a:xfrm>
          <a:prstGeom prst="rect">
            <a:avLst/>
          </a:prstGeom>
          <a:noFill/>
          <a:ln>
            <a:noFill/>
          </a:ln>
        </p:spPr>
        <p:txBody>
          <a:bodyPr lIns="91425" tIns="91425" rIns="91425" bIns="91425" anchor="ctr" anchorCtr="0"/>
          <a:lstStyle>
            <a:lvl1pPr marL="0" marR="0" lvl="0" indent="0" algn="r" rtl="0">
              <a:spcBef>
                <a:spcPts val="0"/>
              </a:spcBef>
              <a:buNone/>
              <a:defRPr sz="1000" b="0" i="0" u="none" strike="noStrike" cap="none">
                <a:solidFill>
                  <a:srgbClr val="595959"/>
                </a:solidFill>
                <a:latin typeface="Questrial"/>
                <a:ea typeface="Questrial"/>
                <a:cs typeface="Questrial"/>
                <a:sym typeface="Questrial"/>
              </a:defRPr>
            </a:lvl1pPr>
            <a:lvl2pPr marL="457200" marR="0" lvl="1" indent="0" algn="l" rtl="0">
              <a:spcBef>
                <a:spcPts val="0"/>
              </a:spcBef>
              <a:buNone/>
              <a:defRPr sz="1800" b="0" i="0" u="none" strike="noStrike" cap="none">
                <a:solidFill>
                  <a:schemeClr val="dk1"/>
                </a:solidFill>
                <a:latin typeface="Questrial"/>
                <a:ea typeface="Questrial"/>
                <a:cs typeface="Questrial"/>
                <a:sym typeface="Questrial"/>
              </a:defRPr>
            </a:lvl2pPr>
            <a:lvl3pPr marL="914400" marR="0" lvl="2" indent="0" algn="l" rtl="0">
              <a:spcBef>
                <a:spcPts val="0"/>
              </a:spcBef>
              <a:buNone/>
              <a:defRPr sz="1800" b="0" i="0" u="none" strike="noStrike" cap="none">
                <a:solidFill>
                  <a:schemeClr val="dk1"/>
                </a:solidFill>
                <a:latin typeface="Questrial"/>
                <a:ea typeface="Questrial"/>
                <a:cs typeface="Questrial"/>
                <a:sym typeface="Questrial"/>
              </a:defRPr>
            </a:lvl3pPr>
            <a:lvl4pPr marL="1371600" marR="0" lvl="3" indent="0" algn="l" rtl="0">
              <a:spcBef>
                <a:spcPts val="0"/>
              </a:spcBef>
              <a:buNone/>
              <a:defRPr sz="1800" b="0" i="0" u="none" strike="noStrike" cap="none">
                <a:solidFill>
                  <a:schemeClr val="dk1"/>
                </a:solidFill>
                <a:latin typeface="Questrial"/>
                <a:ea typeface="Questrial"/>
                <a:cs typeface="Questrial"/>
                <a:sym typeface="Questrial"/>
              </a:defRPr>
            </a:lvl4pPr>
            <a:lvl5pPr marL="1828800" marR="0" lvl="4" indent="0" algn="l" rtl="0">
              <a:spcBef>
                <a:spcPts val="0"/>
              </a:spcBef>
              <a:buNone/>
              <a:defRPr sz="1800" b="0" i="0" u="none" strike="noStrike" cap="none">
                <a:solidFill>
                  <a:schemeClr val="dk1"/>
                </a:solidFill>
                <a:latin typeface="Questrial"/>
                <a:ea typeface="Questrial"/>
                <a:cs typeface="Questrial"/>
                <a:sym typeface="Questrial"/>
              </a:defRPr>
            </a:lvl5pPr>
            <a:lvl6pPr marL="2286000" marR="0" lvl="5" indent="0" algn="l" rtl="0">
              <a:spcBef>
                <a:spcPts val="0"/>
              </a:spcBef>
              <a:buNone/>
              <a:defRPr sz="1800" b="0" i="0" u="none" strike="noStrike" cap="none">
                <a:solidFill>
                  <a:schemeClr val="dk1"/>
                </a:solidFill>
                <a:latin typeface="Questrial"/>
                <a:ea typeface="Questrial"/>
                <a:cs typeface="Questrial"/>
                <a:sym typeface="Questrial"/>
              </a:defRPr>
            </a:lvl6pPr>
            <a:lvl7pPr marL="2743200" marR="0" lvl="6" indent="0" algn="l" rtl="0">
              <a:spcBef>
                <a:spcPts val="0"/>
              </a:spcBef>
              <a:buNone/>
              <a:defRPr sz="1800" b="0" i="0" u="none" strike="noStrike" cap="none">
                <a:solidFill>
                  <a:schemeClr val="dk1"/>
                </a:solidFill>
                <a:latin typeface="Questrial"/>
                <a:ea typeface="Questrial"/>
                <a:cs typeface="Questrial"/>
                <a:sym typeface="Questrial"/>
              </a:defRPr>
            </a:lvl7pPr>
            <a:lvl8pPr marL="3200400" marR="0" lvl="7" indent="0" algn="l" rtl="0">
              <a:spcBef>
                <a:spcPts val="0"/>
              </a:spcBef>
              <a:buNone/>
              <a:defRPr sz="1800" b="0" i="0" u="none" strike="noStrike" cap="none">
                <a:solidFill>
                  <a:schemeClr val="dk1"/>
                </a:solidFill>
                <a:latin typeface="Questrial"/>
                <a:ea typeface="Questrial"/>
                <a:cs typeface="Questrial"/>
                <a:sym typeface="Questrial"/>
              </a:defRPr>
            </a:lvl8pPr>
            <a:lvl9pPr marL="3657600" marR="0" lvl="8" indent="0" algn="l" rtl="0">
              <a:spcBef>
                <a:spcPts val="0"/>
              </a:spcBef>
              <a:buNone/>
              <a:defRPr sz="1800" b="0" i="0" u="none" strike="noStrike" cap="none">
                <a:solidFill>
                  <a:schemeClr val="dk1"/>
                </a:solidFill>
                <a:latin typeface="Questrial"/>
                <a:ea typeface="Questrial"/>
                <a:cs typeface="Questrial"/>
                <a:sym typeface="Questrial"/>
              </a:defRPr>
            </a:lvl9pPr>
          </a:lstStyle>
          <a:p>
            <a:endParaRPr/>
          </a:p>
        </p:txBody>
      </p:sp>
      <p:sp>
        <p:nvSpPr>
          <p:cNvPr id="109" name="Shape 109"/>
          <p:cNvSpPr txBox="1">
            <a:spLocks noGrp="1"/>
          </p:cNvSpPr>
          <p:nvPr>
            <p:ph type="ftr" idx="11"/>
          </p:nvPr>
        </p:nvSpPr>
        <p:spPr>
          <a:xfrm>
            <a:off x="1494116" y="188259"/>
            <a:ext cx="3860799" cy="365125"/>
          </a:xfrm>
          <a:prstGeom prst="rect">
            <a:avLst/>
          </a:prstGeom>
          <a:noFill/>
          <a:ln>
            <a:noFill/>
          </a:ln>
        </p:spPr>
        <p:txBody>
          <a:bodyPr lIns="91425" tIns="91425" rIns="91425" bIns="91425" anchor="ctr" anchorCtr="0"/>
          <a:lstStyle>
            <a:lvl1pPr marL="0" marR="0" lvl="0" indent="0" algn="l" rtl="0">
              <a:spcBef>
                <a:spcPts val="0"/>
              </a:spcBef>
              <a:buNone/>
              <a:defRPr sz="1000" b="0" i="0" u="none" strike="noStrike" cap="none">
                <a:solidFill>
                  <a:srgbClr val="595959"/>
                </a:solidFill>
                <a:latin typeface="Questrial"/>
                <a:ea typeface="Questrial"/>
                <a:cs typeface="Questrial"/>
                <a:sym typeface="Questrial"/>
              </a:defRPr>
            </a:lvl1pPr>
            <a:lvl2pPr marL="457200" marR="0" lvl="1" indent="0" algn="l" rtl="0">
              <a:spcBef>
                <a:spcPts val="0"/>
              </a:spcBef>
              <a:buNone/>
              <a:defRPr sz="1800" b="0" i="0" u="none" strike="noStrike" cap="none">
                <a:solidFill>
                  <a:schemeClr val="dk1"/>
                </a:solidFill>
                <a:latin typeface="Questrial"/>
                <a:ea typeface="Questrial"/>
                <a:cs typeface="Questrial"/>
                <a:sym typeface="Questrial"/>
              </a:defRPr>
            </a:lvl2pPr>
            <a:lvl3pPr marL="914400" marR="0" lvl="2" indent="0" algn="l" rtl="0">
              <a:spcBef>
                <a:spcPts val="0"/>
              </a:spcBef>
              <a:buNone/>
              <a:defRPr sz="1800" b="0" i="0" u="none" strike="noStrike" cap="none">
                <a:solidFill>
                  <a:schemeClr val="dk1"/>
                </a:solidFill>
                <a:latin typeface="Questrial"/>
                <a:ea typeface="Questrial"/>
                <a:cs typeface="Questrial"/>
                <a:sym typeface="Questrial"/>
              </a:defRPr>
            </a:lvl3pPr>
            <a:lvl4pPr marL="1371600" marR="0" lvl="3" indent="0" algn="l" rtl="0">
              <a:spcBef>
                <a:spcPts val="0"/>
              </a:spcBef>
              <a:buNone/>
              <a:defRPr sz="1800" b="0" i="0" u="none" strike="noStrike" cap="none">
                <a:solidFill>
                  <a:schemeClr val="dk1"/>
                </a:solidFill>
                <a:latin typeface="Questrial"/>
                <a:ea typeface="Questrial"/>
                <a:cs typeface="Questrial"/>
                <a:sym typeface="Questrial"/>
              </a:defRPr>
            </a:lvl4pPr>
            <a:lvl5pPr marL="1828800" marR="0" lvl="4" indent="0" algn="l" rtl="0">
              <a:spcBef>
                <a:spcPts val="0"/>
              </a:spcBef>
              <a:buNone/>
              <a:defRPr sz="1800" b="0" i="0" u="none" strike="noStrike" cap="none">
                <a:solidFill>
                  <a:schemeClr val="dk1"/>
                </a:solidFill>
                <a:latin typeface="Questrial"/>
                <a:ea typeface="Questrial"/>
                <a:cs typeface="Questrial"/>
                <a:sym typeface="Questrial"/>
              </a:defRPr>
            </a:lvl5pPr>
            <a:lvl6pPr marL="2286000" marR="0" lvl="5" indent="0" algn="l" rtl="0">
              <a:spcBef>
                <a:spcPts val="0"/>
              </a:spcBef>
              <a:buNone/>
              <a:defRPr sz="1800" b="0" i="0" u="none" strike="noStrike" cap="none">
                <a:solidFill>
                  <a:schemeClr val="dk1"/>
                </a:solidFill>
                <a:latin typeface="Questrial"/>
                <a:ea typeface="Questrial"/>
                <a:cs typeface="Questrial"/>
                <a:sym typeface="Questrial"/>
              </a:defRPr>
            </a:lvl6pPr>
            <a:lvl7pPr marL="2743200" marR="0" lvl="6" indent="0" algn="l" rtl="0">
              <a:spcBef>
                <a:spcPts val="0"/>
              </a:spcBef>
              <a:buNone/>
              <a:defRPr sz="1800" b="0" i="0" u="none" strike="noStrike" cap="none">
                <a:solidFill>
                  <a:schemeClr val="dk1"/>
                </a:solidFill>
                <a:latin typeface="Questrial"/>
                <a:ea typeface="Questrial"/>
                <a:cs typeface="Questrial"/>
                <a:sym typeface="Questrial"/>
              </a:defRPr>
            </a:lvl7pPr>
            <a:lvl8pPr marL="3200400" marR="0" lvl="7" indent="0" algn="l" rtl="0">
              <a:spcBef>
                <a:spcPts val="0"/>
              </a:spcBef>
              <a:buNone/>
              <a:defRPr sz="1800" b="0" i="0" u="none" strike="noStrike" cap="none">
                <a:solidFill>
                  <a:schemeClr val="dk1"/>
                </a:solidFill>
                <a:latin typeface="Questrial"/>
                <a:ea typeface="Questrial"/>
                <a:cs typeface="Questrial"/>
                <a:sym typeface="Questrial"/>
              </a:defRPr>
            </a:lvl8pPr>
            <a:lvl9pPr marL="3657600" marR="0" lvl="8" indent="0" algn="l" rtl="0">
              <a:spcBef>
                <a:spcPts val="0"/>
              </a:spcBef>
              <a:buNone/>
              <a:defRPr sz="1800" b="0" i="0" u="none" strike="noStrike" cap="none">
                <a:solidFill>
                  <a:schemeClr val="dk1"/>
                </a:solidFill>
                <a:latin typeface="Questrial"/>
                <a:ea typeface="Questrial"/>
                <a:cs typeface="Questrial"/>
                <a:sym typeface="Questrial"/>
              </a:defRPr>
            </a:lvl9pPr>
          </a:lstStyle>
          <a:p>
            <a:endParaRPr/>
          </a:p>
        </p:txBody>
      </p:sp>
      <p:sp>
        <p:nvSpPr>
          <p:cNvPr id="110" name="Shape 110"/>
          <p:cNvSpPr>
            <a:spLocks noGrp="1"/>
          </p:cNvSpPr>
          <p:nvPr>
            <p:ph type="pic" idx="2"/>
          </p:nvPr>
        </p:nvSpPr>
        <p:spPr>
          <a:xfrm>
            <a:off x="1236133" y="1129553"/>
            <a:ext cx="8802623" cy="2980943"/>
          </a:xfrm>
          <a:prstGeom prst="rect">
            <a:avLst/>
          </a:prstGeom>
          <a:noFill/>
          <a:ln>
            <a:noFill/>
          </a:ln>
        </p:spPr>
        <p:txBody>
          <a:bodyPr lIns="91425" tIns="91425" rIns="91425" bIns="91425" anchor="t" anchorCtr="0"/>
          <a:lstStyle>
            <a:lvl1pPr marL="0" marR="0" lvl="0" indent="0" algn="l" rtl="0">
              <a:spcBef>
                <a:spcPts val="2000"/>
              </a:spcBef>
              <a:buClr>
                <a:schemeClr val="accent1"/>
              </a:buClr>
              <a:buFont typeface="Noto Sans Symbols"/>
              <a:buNone/>
              <a:defRPr sz="1800" b="0" i="0" u="none" strike="noStrike" cap="none">
                <a:solidFill>
                  <a:srgbClr val="595959"/>
                </a:solidFill>
                <a:latin typeface="Questrial"/>
                <a:ea typeface="Questrial"/>
                <a:cs typeface="Questrial"/>
                <a:sym typeface="Questrial"/>
              </a:defRPr>
            </a:lvl1pPr>
            <a:lvl2pPr marL="685800" marR="0" lvl="1" indent="-228600" algn="l" rtl="0">
              <a:spcBef>
                <a:spcPts val="600"/>
              </a:spcBef>
              <a:buClr>
                <a:srgbClr val="4F6128"/>
              </a:buClr>
              <a:buSzPct val="100000"/>
              <a:buFont typeface="Noto Sans Symbols"/>
              <a:buChar char="⬜"/>
              <a:defRPr sz="1800" b="0" i="0" u="none" strike="noStrike" cap="none">
                <a:solidFill>
                  <a:srgbClr val="595959"/>
                </a:solidFill>
                <a:latin typeface="Questrial"/>
                <a:ea typeface="Questrial"/>
                <a:cs typeface="Questrial"/>
                <a:sym typeface="Questrial"/>
              </a:defRPr>
            </a:lvl2pPr>
            <a:lvl3pPr marL="1035050" marR="0" lvl="2" indent="-234950" algn="l" rtl="0">
              <a:spcBef>
                <a:spcPts val="600"/>
              </a:spcBef>
              <a:buClr>
                <a:schemeClr val="accent1"/>
              </a:buClr>
              <a:buSzPct val="100000"/>
              <a:buFont typeface="Noto Sans Symbols"/>
              <a:buChar char="⬜"/>
              <a:defRPr sz="1800" b="0" i="0" u="none" strike="noStrike" cap="none">
                <a:solidFill>
                  <a:srgbClr val="595959"/>
                </a:solidFill>
                <a:latin typeface="Questrial"/>
                <a:ea typeface="Questrial"/>
                <a:cs typeface="Questrial"/>
                <a:sym typeface="Questrial"/>
              </a:defRPr>
            </a:lvl3pPr>
            <a:lvl4pPr marL="1371600" marR="0" lvl="3" indent="-228600" algn="l" rtl="0">
              <a:spcBef>
                <a:spcPts val="600"/>
              </a:spcBef>
              <a:buClr>
                <a:srgbClr val="4F6128"/>
              </a:buClr>
              <a:buSzPct val="100000"/>
              <a:buFont typeface="Noto Sans Symbols"/>
              <a:buChar char="⬜"/>
              <a:defRPr sz="1800" b="0" i="0" u="none" strike="noStrike" cap="none">
                <a:solidFill>
                  <a:srgbClr val="595959"/>
                </a:solidFill>
                <a:latin typeface="Questrial"/>
                <a:ea typeface="Questrial"/>
                <a:cs typeface="Questrial"/>
                <a:sym typeface="Questrial"/>
              </a:defRPr>
            </a:lvl4pPr>
            <a:lvl5pPr marL="1720850" marR="0" lvl="4" indent="-234950" algn="l" rtl="0">
              <a:spcBef>
                <a:spcPts val="600"/>
              </a:spcBef>
              <a:buClr>
                <a:schemeClr val="accent1"/>
              </a:buClr>
              <a:buSzPct val="100000"/>
              <a:buFont typeface="Noto Sans Symbols"/>
              <a:buChar char="⬜"/>
              <a:defRPr sz="1800" b="0" i="0" u="none" strike="noStrike" cap="none">
                <a:solidFill>
                  <a:srgbClr val="595959"/>
                </a:solidFill>
                <a:latin typeface="Questrial"/>
                <a:ea typeface="Questrial"/>
                <a:cs typeface="Questrial"/>
                <a:sym typeface="Questrial"/>
              </a:defRPr>
            </a:lvl5pPr>
            <a:lvl6pPr marL="2055813" marR="0" lvl="5" indent="-239713" algn="l" rtl="0">
              <a:spcBef>
                <a:spcPts val="360"/>
              </a:spcBef>
              <a:buClr>
                <a:srgbClr val="4F6128"/>
              </a:buClr>
              <a:buSzPct val="100000"/>
              <a:buFont typeface="Noto Sans Symbols"/>
              <a:buChar char="⬜"/>
              <a:defRPr sz="1800" b="0" i="0" u="none" strike="noStrike" cap="none">
                <a:solidFill>
                  <a:srgbClr val="595959"/>
                </a:solidFill>
                <a:latin typeface="Questrial"/>
                <a:ea typeface="Questrial"/>
                <a:cs typeface="Questrial"/>
                <a:sym typeface="Questrial"/>
              </a:defRPr>
            </a:lvl6pPr>
            <a:lvl7pPr marL="2398713" marR="0" lvl="6" indent="-239713" algn="l" rtl="0">
              <a:spcBef>
                <a:spcPts val="360"/>
              </a:spcBef>
              <a:buClr>
                <a:schemeClr val="accent1"/>
              </a:buClr>
              <a:buSzPct val="100000"/>
              <a:buFont typeface="Noto Sans Symbols"/>
              <a:buChar char="⬜"/>
              <a:defRPr sz="1800" b="0" i="0" u="none" strike="noStrike" cap="none">
                <a:solidFill>
                  <a:srgbClr val="595959"/>
                </a:solidFill>
                <a:latin typeface="Questrial"/>
                <a:ea typeface="Questrial"/>
                <a:cs typeface="Questrial"/>
                <a:sym typeface="Questrial"/>
              </a:defRPr>
            </a:lvl7pPr>
            <a:lvl8pPr marL="2743200" marR="0" lvl="7" indent="-241300" algn="l" rtl="0">
              <a:spcBef>
                <a:spcPts val="360"/>
              </a:spcBef>
              <a:buClr>
                <a:srgbClr val="4F6128"/>
              </a:buClr>
              <a:buSzPct val="100000"/>
              <a:buFont typeface="Noto Sans Symbols"/>
              <a:buChar char="⬜"/>
              <a:defRPr sz="1800" b="0" i="0" u="none" strike="noStrike" cap="none">
                <a:solidFill>
                  <a:srgbClr val="595959"/>
                </a:solidFill>
                <a:latin typeface="Questrial"/>
                <a:ea typeface="Questrial"/>
                <a:cs typeface="Questrial"/>
                <a:sym typeface="Questrial"/>
              </a:defRPr>
            </a:lvl8pPr>
            <a:lvl9pPr marL="3087688" marR="0" lvl="8" indent="-230188" algn="l" rtl="0">
              <a:spcBef>
                <a:spcPts val="360"/>
              </a:spcBef>
              <a:buClr>
                <a:schemeClr val="accent1"/>
              </a:buClr>
              <a:buSzPct val="100000"/>
              <a:buFont typeface="Noto Sans Symbols"/>
              <a:buChar char="⬜"/>
              <a:defRPr sz="1800" b="0" i="0" u="none" strike="noStrike" cap="none">
                <a:solidFill>
                  <a:srgbClr val="595959"/>
                </a:solidFill>
                <a:latin typeface="Questrial"/>
                <a:ea typeface="Questrial"/>
                <a:cs typeface="Questrial"/>
                <a:sym typeface="Questrial"/>
              </a:defRPr>
            </a:lvl9pPr>
          </a:lstStyle>
          <a:p>
            <a:endParaRPr/>
          </a:p>
        </p:txBody>
      </p:sp>
      <p:sp>
        <p:nvSpPr>
          <p:cNvPr id="111" name="Shape 111"/>
          <p:cNvSpPr>
            <a:spLocks noGrp="1"/>
          </p:cNvSpPr>
          <p:nvPr>
            <p:ph type="pic" idx="3"/>
          </p:nvPr>
        </p:nvSpPr>
        <p:spPr>
          <a:xfrm>
            <a:off x="10058400" y="1129553"/>
            <a:ext cx="1828800" cy="1481327"/>
          </a:xfrm>
          <a:prstGeom prst="rect">
            <a:avLst/>
          </a:prstGeom>
          <a:noFill/>
          <a:ln>
            <a:noFill/>
          </a:ln>
        </p:spPr>
        <p:txBody>
          <a:bodyPr lIns="91425" tIns="91425" rIns="91425" bIns="91425" anchor="t" anchorCtr="0"/>
          <a:lstStyle>
            <a:lvl1pPr marL="0" marR="0" lvl="0" indent="0" algn="l" rtl="0">
              <a:spcBef>
                <a:spcPts val="2000"/>
              </a:spcBef>
              <a:buClr>
                <a:schemeClr val="accent1"/>
              </a:buClr>
              <a:buFont typeface="Noto Sans Symbols"/>
              <a:buNone/>
              <a:defRPr sz="1800" b="0" i="0" u="none" strike="noStrike" cap="none">
                <a:solidFill>
                  <a:srgbClr val="595959"/>
                </a:solidFill>
                <a:latin typeface="Questrial"/>
                <a:ea typeface="Questrial"/>
                <a:cs typeface="Questrial"/>
                <a:sym typeface="Questrial"/>
              </a:defRPr>
            </a:lvl1pPr>
            <a:lvl2pPr marL="685800" marR="0" lvl="1" indent="-228600" algn="l" rtl="0">
              <a:spcBef>
                <a:spcPts val="600"/>
              </a:spcBef>
              <a:buClr>
                <a:srgbClr val="4F6128"/>
              </a:buClr>
              <a:buSzPct val="100000"/>
              <a:buFont typeface="Noto Sans Symbols"/>
              <a:buChar char="⬜"/>
              <a:defRPr sz="1800" b="0" i="0" u="none" strike="noStrike" cap="none">
                <a:solidFill>
                  <a:srgbClr val="595959"/>
                </a:solidFill>
                <a:latin typeface="Questrial"/>
                <a:ea typeface="Questrial"/>
                <a:cs typeface="Questrial"/>
                <a:sym typeface="Questrial"/>
              </a:defRPr>
            </a:lvl2pPr>
            <a:lvl3pPr marL="1035050" marR="0" lvl="2" indent="-234950" algn="l" rtl="0">
              <a:spcBef>
                <a:spcPts val="600"/>
              </a:spcBef>
              <a:buClr>
                <a:schemeClr val="accent1"/>
              </a:buClr>
              <a:buSzPct val="100000"/>
              <a:buFont typeface="Noto Sans Symbols"/>
              <a:buChar char="⬜"/>
              <a:defRPr sz="1800" b="0" i="0" u="none" strike="noStrike" cap="none">
                <a:solidFill>
                  <a:srgbClr val="595959"/>
                </a:solidFill>
                <a:latin typeface="Questrial"/>
                <a:ea typeface="Questrial"/>
                <a:cs typeface="Questrial"/>
                <a:sym typeface="Questrial"/>
              </a:defRPr>
            </a:lvl3pPr>
            <a:lvl4pPr marL="1371600" marR="0" lvl="3" indent="-228600" algn="l" rtl="0">
              <a:spcBef>
                <a:spcPts val="600"/>
              </a:spcBef>
              <a:buClr>
                <a:srgbClr val="4F6128"/>
              </a:buClr>
              <a:buSzPct val="100000"/>
              <a:buFont typeface="Noto Sans Symbols"/>
              <a:buChar char="⬜"/>
              <a:defRPr sz="1800" b="0" i="0" u="none" strike="noStrike" cap="none">
                <a:solidFill>
                  <a:srgbClr val="595959"/>
                </a:solidFill>
                <a:latin typeface="Questrial"/>
                <a:ea typeface="Questrial"/>
                <a:cs typeface="Questrial"/>
                <a:sym typeface="Questrial"/>
              </a:defRPr>
            </a:lvl4pPr>
            <a:lvl5pPr marL="1720850" marR="0" lvl="4" indent="-234950" algn="l" rtl="0">
              <a:spcBef>
                <a:spcPts val="600"/>
              </a:spcBef>
              <a:buClr>
                <a:schemeClr val="accent1"/>
              </a:buClr>
              <a:buSzPct val="100000"/>
              <a:buFont typeface="Noto Sans Symbols"/>
              <a:buChar char="⬜"/>
              <a:defRPr sz="1800" b="0" i="0" u="none" strike="noStrike" cap="none">
                <a:solidFill>
                  <a:srgbClr val="595959"/>
                </a:solidFill>
                <a:latin typeface="Questrial"/>
                <a:ea typeface="Questrial"/>
                <a:cs typeface="Questrial"/>
                <a:sym typeface="Questrial"/>
              </a:defRPr>
            </a:lvl5pPr>
            <a:lvl6pPr marL="2055813" marR="0" lvl="5" indent="-239713" algn="l" rtl="0">
              <a:spcBef>
                <a:spcPts val="360"/>
              </a:spcBef>
              <a:buClr>
                <a:srgbClr val="4F6128"/>
              </a:buClr>
              <a:buSzPct val="100000"/>
              <a:buFont typeface="Noto Sans Symbols"/>
              <a:buChar char="⬜"/>
              <a:defRPr sz="1800" b="0" i="0" u="none" strike="noStrike" cap="none">
                <a:solidFill>
                  <a:srgbClr val="595959"/>
                </a:solidFill>
                <a:latin typeface="Questrial"/>
                <a:ea typeface="Questrial"/>
                <a:cs typeface="Questrial"/>
                <a:sym typeface="Questrial"/>
              </a:defRPr>
            </a:lvl6pPr>
            <a:lvl7pPr marL="2398713" marR="0" lvl="6" indent="-239713" algn="l" rtl="0">
              <a:spcBef>
                <a:spcPts val="360"/>
              </a:spcBef>
              <a:buClr>
                <a:schemeClr val="accent1"/>
              </a:buClr>
              <a:buSzPct val="100000"/>
              <a:buFont typeface="Noto Sans Symbols"/>
              <a:buChar char="⬜"/>
              <a:defRPr sz="1800" b="0" i="0" u="none" strike="noStrike" cap="none">
                <a:solidFill>
                  <a:srgbClr val="595959"/>
                </a:solidFill>
                <a:latin typeface="Questrial"/>
                <a:ea typeface="Questrial"/>
                <a:cs typeface="Questrial"/>
                <a:sym typeface="Questrial"/>
              </a:defRPr>
            </a:lvl7pPr>
            <a:lvl8pPr marL="2743200" marR="0" lvl="7" indent="-241300" algn="l" rtl="0">
              <a:spcBef>
                <a:spcPts val="360"/>
              </a:spcBef>
              <a:buClr>
                <a:srgbClr val="4F6128"/>
              </a:buClr>
              <a:buSzPct val="100000"/>
              <a:buFont typeface="Noto Sans Symbols"/>
              <a:buChar char="⬜"/>
              <a:defRPr sz="1800" b="0" i="0" u="none" strike="noStrike" cap="none">
                <a:solidFill>
                  <a:srgbClr val="595959"/>
                </a:solidFill>
                <a:latin typeface="Questrial"/>
                <a:ea typeface="Questrial"/>
                <a:cs typeface="Questrial"/>
                <a:sym typeface="Questrial"/>
              </a:defRPr>
            </a:lvl8pPr>
            <a:lvl9pPr marL="3087688" marR="0" lvl="8" indent="-230188" algn="l" rtl="0">
              <a:spcBef>
                <a:spcPts val="360"/>
              </a:spcBef>
              <a:buClr>
                <a:schemeClr val="accent1"/>
              </a:buClr>
              <a:buSzPct val="100000"/>
              <a:buFont typeface="Noto Sans Symbols"/>
              <a:buChar char="⬜"/>
              <a:defRPr sz="1800" b="0" i="0" u="none" strike="noStrike" cap="none">
                <a:solidFill>
                  <a:srgbClr val="595959"/>
                </a:solidFill>
                <a:latin typeface="Questrial"/>
                <a:ea typeface="Questrial"/>
                <a:cs typeface="Questrial"/>
                <a:sym typeface="Questrial"/>
              </a:defRPr>
            </a:lvl9pPr>
          </a:lstStyle>
          <a:p>
            <a:endParaRPr/>
          </a:p>
        </p:txBody>
      </p:sp>
      <p:sp>
        <p:nvSpPr>
          <p:cNvPr id="112" name="Shape 112"/>
          <p:cNvSpPr>
            <a:spLocks noGrp="1"/>
          </p:cNvSpPr>
          <p:nvPr>
            <p:ph type="pic" idx="4"/>
          </p:nvPr>
        </p:nvSpPr>
        <p:spPr>
          <a:xfrm>
            <a:off x="10058400" y="2629168"/>
            <a:ext cx="1828800" cy="1481327"/>
          </a:xfrm>
          <a:prstGeom prst="rect">
            <a:avLst/>
          </a:prstGeom>
          <a:noFill/>
          <a:ln>
            <a:noFill/>
          </a:ln>
        </p:spPr>
        <p:txBody>
          <a:bodyPr lIns="91425" tIns="91425" rIns="91425" bIns="91425" anchor="t" anchorCtr="0"/>
          <a:lstStyle>
            <a:lvl1pPr marL="0" marR="0" lvl="0" indent="0" algn="l" rtl="0">
              <a:spcBef>
                <a:spcPts val="2000"/>
              </a:spcBef>
              <a:buClr>
                <a:schemeClr val="accent1"/>
              </a:buClr>
              <a:buFont typeface="Noto Sans Symbols"/>
              <a:buNone/>
              <a:defRPr sz="1800" b="0" i="0" u="none" strike="noStrike" cap="none">
                <a:solidFill>
                  <a:srgbClr val="595959"/>
                </a:solidFill>
                <a:latin typeface="Questrial"/>
                <a:ea typeface="Questrial"/>
                <a:cs typeface="Questrial"/>
                <a:sym typeface="Questrial"/>
              </a:defRPr>
            </a:lvl1pPr>
            <a:lvl2pPr marL="685800" marR="0" lvl="1" indent="-228600" algn="l" rtl="0">
              <a:spcBef>
                <a:spcPts val="600"/>
              </a:spcBef>
              <a:buClr>
                <a:srgbClr val="4F6128"/>
              </a:buClr>
              <a:buSzPct val="100000"/>
              <a:buFont typeface="Noto Sans Symbols"/>
              <a:buChar char="⬜"/>
              <a:defRPr sz="1800" b="0" i="0" u="none" strike="noStrike" cap="none">
                <a:solidFill>
                  <a:srgbClr val="595959"/>
                </a:solidFill>
                <a:latin typeface="Questrial"/>
                <a:ea typeface="Questrial"/>
                <a:cs typeface="Questrial"/>
                <a:sym typeface="Questrial"/>
              </a:defRPr>
            </a:lvl2pPr>
            <a:lvl3pPr marL="1035050" marR="0" lvl="2" indent="-234950" algn="l" rtl="0">
              <a:spcBef>
                <a:spcPts val="600"/>
              </a:spcBef>
              <a:buClr>
                <a:schemeClr val="accent1"/>
              </a:buClr>
              <a:buSzPct val="100000"/>
              <a:buFont typeface="Noto Sans Symbols"/>
              <a:buChar char="⬜"/>
              <a:defRPr sz="1800" b="0" i="0" u="none" strike="noStrike" cap="none">
                <a:solidFill>
                  <a:srgbClr val="595959"/>
                </a:solidFill>
                <a:latin typeface="Questrial"/>
                <a:ea typeface="Questrial"/>
                <a:cs typeface="Questrial"/>
                <a:sym typeface="Questrial"/>
              </a:defRPr>
            </a:lvl3pPr>
            <a:lvl4pPr marL="1371600" marR="0" lvl="3" indent="-228600" algn="l" rtl="0">
              <a:spcBef>
                <a:spcPts val="600"/>
              </a:spcBef>
              <a:buClr>
                <a:srgbClr val="4F6128"/>
              </a:buClr>
              <a:buSzPct val="100000"/>
              <a:buFont typeface="Noto Sans Symbols"/>
              <a:buChar char="⬜"/>
              <a:defRPr sz="1800" b="0" i="0" u="none" strike="noStrike" cap="none">
                <a:solidFill>
                  <a:srgbClr val="595959"/>
                </a:solidFill>
                <a:latin typeface="Questrial"/>
                <a:ea typeface="Questrial"/>
                <a:cs typeface="Questrial"/>
                <a:sym typeface="Questrial"/>
              </a:defRPr>
            </a:lvl4pPr>
            <a:lvl5pPr marL="1720850" marR="0" lvl="4" indent="-234950" algn="l" rtl="0">
              <a:spcBef>
                <a:spcPts val="600"/>
              </a:spcBef>
              <a:buClr>
                <a:schemeClr val="accent1"/>
              </a:buClr>
              <a:buSzPct val="100000"/>
              <a:buFont typeface="Noto Sans Symbols"/>
              <a:buChar char="⬜"/>
              <a:defRPr sz="1800" b="0" i="0" u="none" strike="noStrike" cap="none">
                <a:solidFill>
                  <a:srgbClr val="595959"/>
                </a:solidFill>
                <a:latin typeface="Questrial"/>
                <a:ea typeface="Questrial"/>
                <a:cs typeface="Questrial"/>
                <a:sym typeface="Questrial"/>
              </a:defRPr>
            </a:lvl5pPr>
            <a:lvl6pPr marL="2055813" marR="0" lvl="5" indent="-239713" algn="l" rtl="0">
              <a:spcBef>
                <a:spcPts val="360"/>
              </a:spcBef>
              <a:buClr>
                <a:srgbClr val="4F6128"/>
              </a:buClr>
              <a:buSzPct val="100000"/>
              <a:buFont typeface="Noto Sans Symbols"/>
              <a:buChar char="⬜"/>
              <a:defRPr sz="1800" b="0" i="0" u="none" strike="noStrike" cap="none">
                <a:solidFill>
                  <a:srgbClr val="595959"/>
                </a:solidFill>
                <a:latin typeface="Questrial"/>
                <a:ea typeface="Questrial"/>
                <a:cs typeface="Questrial"/>
                <a:sym typeface="Questrial"/>
              </a:defRPr>
            </a:lvl6pPr>
            <a:lvl7pPr marL="2398713" marR="0" lvl="6" indent="-239713" algn="l" rtl="0">
              <a:spcBef>
                <a:spcPts val="360"/>
              </a:spcBef>
              <a:buClr>
                <a:schemeClr val="accent1"/>
              </a:buClr>
              <a:buSzPct val="100000"/>
              <a:buFont typeface="Noto Sans Symbols"/>
              <a:buChar char="⬜"/>
              <a:defRPr sz="1800" b="0" i="0" u="none" strike="noStrike" cap="none">
                <a:solidFill>
                  <a:srgbClr val="595959"/>
                </a:solidFill>
                <a:latin typeface="Questrial"/>
                <a:ea typeface="Questrial"/>
                <a:cs typeface="Questrial"/>
                <a:sym typeface="Questrial"/>
              </a:defRPr>
            </a:lvl7pPr>
            <a:lvl8pPr marL="2743200" marR="0" lvl="7" indent="-241300" algn="l" rtl="0">
              <a:spcBef>
                <a:spcPts val="360"/>
              </a:spcBef>
              <a:buClr>
                <a:srgbClr val="4F6128"/>
              </a:buClr>
              <a:buSzPct val="100000"/>
              <a:buFont typeface="Noto Sans Symbols"/>
              <a:buChar char="⬜"/>
              <a:defRPr sz="1800" b="0" i="0" u="none" strike="noStrike" cap="none">
                <a:solidFill>
                  <a:srgbClr val="595959"/>
                </a:solidFill>
                <a:latin typeface="Questrial"/>
                <a:ea typeface="Questrial"/>
                <a:cs typeface="Questrial"/>
                <a:sym typeface="Questrial"/>
              </a:defRPr>
            </a:lvl8pPr>
            <a:lvl9pPr marL="3087688" marR="0" lvl="8" indent="-230188" algn="l" rtl="0">
              <a:spcBef>
                <a:spcPts val="360"/>
              </a:spcBef>
              <a:buClr>
                <a:schemeClr val="accent1"/>
              </a:buClr>
              <a:buSzPct val="100000"/>
              <a:buFont typeface="Noto Sans Symbols"/>
              <a:buChar char="⬜"/>
              <a:defRPr sz="1800" b="0" i="0" u="none" strike="noStrike" cap="none">
                <a:solidFill>
                  <a:srgbClr val="595959"/>
                </a:solidFill>
                <a:latin typeface="Questrial"/>
                <a:ea typeface="Questrial"/>
                <a:cs typeface="Questrial"/>
                <a:sym typeface="Questrial"/>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113"/>
        <p:cNvGrpSpPr/>
        <p:nvPr/>
      </p:nvGrpSpPr>
      <p:grpSpPr>
        <a:xfrm>
          <a:off x="0" y="0"/>
          <a:ext cx="0" cy="0"/>
          <a:chOff x="0" y="0"/>
          <a:chExt cx="0" cy="0"/>
        </a:xfrm>
      </p:grpSpPr>
      <p:sp>
        <p:nvSpPr>
          <p:cNvPr id="114" name="Shape 114"/>
          <p:cNvSpPr txBox="1">
            <a:spLocks noGrp="1"/>
          </p:cNvSpPr>
          <p:nvPr>
            <p:ph type="title"/>
          </p:nvPr>
        </p:nvSpPr>
        <p:spPr>
          <a:xfrm>
            <a:off x="0" y="1123855"/>
            <a:ext cx="11885084" cy="914400"/>
          </a:xfrm>
          <a:prstGeom prst="rect">
            <a:avLst/>
          </a:prstGeom>
          <a:solidFill>
            <a:schemeClr val="dk2"/>
          </a:solidFill>
          <a:ln>
            <a:noFill/>
          </a:ln>
        </p:spPr>
        <p:txBody>
          <a:bodyPr lIns="91425" tIns="91425" rIns="91425" bIns="91425" anchor="ctr" anchorCtr="0"/>
          <a:lstStyle>
            <a:lvl1pPr marL="0" marR="0" lvl="0" indent="0" algn="l" rtl="0">
              <a:spcBef>
                <a:spcPts val="0"/>
              </a:spcBef>
              <a:buClr>
                <a:schemeClr val="lt1"/>
              </a:buClr>
              <a:buFont typeface="Questrial"/>
              <a:buNone/>
              <a:defRPr sz="3600" b="0" i="0" u="none" strike="noStrike" cap="none">
                <a:solidFill>
                  <a:schemeClr val="lt1"/>
                </a:solidFill>
                <a:latin typeface="Questrial"/>
                <a:ea typeface="Questrial"/>
                <a:cs typeface="Questrial"/>
                <a:sym typeface="Quest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5" name="Shape 115"/>
          <p:cNvSpPr txBox="1">
            <a:spLocks noGrp="1"/>
          </p:cNvSpPr>
          <p:nvPr>
            <p:ph type="body" idx="1"/>
          </p:nvPr>
        </p:nvSpPr>
        <p:spPr>
          <a:xfrm rot="5400000">
            <a:off x="4724166" y="-642703"/>
            <a:ext cx="3670766" cy="10147300"/>
          </a:xfrm>
          <a:prstGeom prst="rect">
            <a:avLst/>
          </a:prstGeom>
          <a:noFill/>
          <a:ln>
            <a:noFill/>
          </a:ln>
        </p:spPr>
        <p:txBody>
          <a:bodyPr lIns="91425" tIns="91425" rIns="91425" bIns="91425" anchor="t" anchorCtr="0"/>
          <a:lstStyle>
            <a:lvl1pPr marL="342900" marR="0" lvl="0" indent="-215900" algn="l" rtl="0">
              <a:spcBef>
                <a:spcPts val="2000"/>
              </a:spcBef>
              <a:buClr>
                <a:schemeClr val="accent1"/>
              </a:buClr>
              <a:buSzPct val="100000"/>
              <a:buFont typeface="Noto Sans Symbols"/>
              <a:buChar char="⬜"/>
              <a:defRPr sz="2000" b="0" i="0" u="none" strike="noStrike" cap="none">
                <a:solidFill>
                  <a:srgbClr val="595959"/>
                </a:solidFill>
                <a:latin typeface="Questrial"/>
                <a:ea typeface="Questrial"/>
                <a:cs typeface="Questrial"/>
                <a:sym typeface="Questrial"/>
              </a:defRPr>
            </a:lvl1pPr>
            <a:lvl2pPr marL="685800" marR="0" lvl="1" indent="-228600" algn="l" rtl="0">
              <a:spcBef>
                <a:spcPts val="600"/>
              </a:spcBef>
              <a:buClr>
                <a:srgbClr val="4F6128"/>
              </a:buClr>
              <a:buSzPct val="100000"/>
              <a:buFont typeface="Noto Sans Symbols"/>
              <a:buChar char="⬜"/>
              <a:defRPr sz="1800" b="0" i="0" u="none" strike="noStrike" cap="none">
                <a:solidFill>
                  <a:srgbClr val="595959"/>
                </a:solidFill>
                <a:latin typeface="Questrial"/>
                <a:ea typeface="Questrial"/>
                <a:cs typeface="Questrial"/>
                <a:sym typeface="Questrial"/>
              </a:defRPr>
            </a:lvl2pPr>
            <a:lvl3pPr marL="1035050" marR="0" lvl="2" indent="-234950" algn="l" rtl="0">
              <a:spcBef>
                <a:spcPts val="600"/>
              </a:spcBef>
              <a:buClr>
                <a:schemeClr val="accent1"/>
              </a:buClr>
              <a:buSzPct val="100000"/>
              <a:buFont typeface="Noto Sans Symbols"/>
              <a:buChar char="⬜"/>
              <a:defRPr sz="1800" b="0" i="0" u="none" strike="noStrike" cap="none">
                <a:solidFill>
                  <a:srgbClr val="595959"/>
                </a:solidFill>
                <a:latin typeface="Questrial"/>
                <a:ea typeface="Questrial"/>
                <a:cs typeface="Questrial"/>
                <a:sym typeface="Questrial"/>
              </a:defRPr>
            </a:lvl3pPr>
            <a:lvl4pPr marL="1371600" marR="0" lvl="3" indent="-228600" algn="l" rtl="0">
              <a:spcBef>
                <a:spcPts val="600"/>
              </a:spcBef>
              <a:buClr>
                <a:srgbClr val="4F6128"/>
              </a:buClr>
              <a:buSzPct val="100000"/>
              <a:buFont typeface="Noto Sans Symbols"/>
              <a:buChar char="⬜"/>
              <a:defRPr sz="1800" b="0" i="0" u="none" strike="noStrike" cap="none">
                <a:solidFill>
                  <a:srgbClr val="595959"/>
                </a:solidFill>
                <a:latin typeface="Questrial"/>
                <a:ea typeface="Questrial"/>
                <a:cs typeface="Questrial"/>
                <a:sym typeface="Questrial"/>
              </a:defRPr>
            </a:lvl4pPr>
            <a:lvl5pPr marL="1720850" marR="0" lvl="4" indent="-234950" algn="l" rtl="0">
              <a:spcBef>
                <a:spcPts val="600"/>
              </a:spcBef>
              <a:buClr>
                <a:schemeClr val="accent1"/>
              </a:buClr>
              <a:buSzPct val="100000"/>
              <a:buFont typeface="Noto Sans Symbols"/>
              <a:buChar char="⬜"/>
              <a:defRPr sz="1800" b="0" i="0" u="none" strike="noStrike" cap="none">
                <a:solidFill>
                  <a:srgbClr val="595959"/>
                </a:solidFill>
                <a:latin typeface="Questrial"/>
                <a:ea typeface="Questrial"/>
                <a:cs typeface="Questrial"/>
                <a:sym typeface="Questrial"/>
              </a:defRPr>
            </a:lvl5pPr>
            <a:lvl6pPr marL="2055813" marR="0" lvl="5" indent="-239713" algn="l" rtl="0">
              <a:spcBef>
                <a:spcPts val="360"/>
              </a:spcBef>
              <a:buClr>
                <a:srgbClr val="4F6128"/>
              </a:buClr>
              <a:buSzPct val="100000"/>
              <a:buFont typeface="Noto Sans Symbols"/>
              <a:buChar char="⬜"/>
              <a:defRPr sz="1800" b="0" i="0" u="none" strike="noStrike" cap="none">
                <a:solidFill>
                  <a:srgbClr val="595959"/>
                </a:solidFill>
                <a:latin typeface="Questrial"/>
                <a:ea typeface="Questrial"/>
                <a:cs typeface="Questrial"/>
                <a:sym typeface="Questrial"/>
              </a:defRPr>
            </a:lvl6pPr>
            <a:lvl7pPr marL="2398713" marR="0" lvl="6" indent="-239713" algn="l" rtl="0">
              <a:spcBef>
                <a:spcPts val="360"/>
              </a:spcBef>
              <a:buClr>
                <a:schemeClr val="accent1"/>
              </a:buClr>
              <a:buSzPct val="100000"/>
              <a:buFont typeface="Noto Sans Symbols"/>
              <a:buChar char="⬜"/>
              <a:defRPr sz="1800" b="0" i="0" u="none" strike="noStrike" cap="none">
                <a:solidFill>
                  <a:srgbClr val="595959"/>
                </a:solidFill>
                <a:latin typeface="Questrial"/>
                <a:ea typeface="Questrial"/>
                <a:cs typeface="Questrial"/>
                <a:sym typeface="Questrial"/>
              </a:defRPr>
            </a:lvl7pPr>
            <a:lvl8pPr marL="2743200" marR="0" lvl="7" indent="-241300" algn="l" rtl="0">
              <a:spcBef>
                <a:spcPts val="360"/>
              </a:spcBef>
              <a:buClr>
                <a:srgbClr val="4F6128"/>
              </a:buClr>
              <a:buSzPct val="100000"/>
              <a:buFont typeface="Noto Sans Symbols"/>
              <a:buChar char="⬜"/>
              <a:defRPr sz="1800" b="0" i="0" u="none" strike="noStrike" cap="none">
                <a:solidFill>
                  <a:srgbClr val="595959"/>
                </a:solidFill>
                <a:latin typeface="Questrial"/>
                <a:ea typeface="Questrial"/>
                <a:cs typeface="Questrial"/>
                <a:sym typeface="Questrial"/>
              </a:defRPr>
            </a:lvl8pPr>
            <a:lvl9pPr marL="3087688" marR="0" lvl="8" indent="-230188" algn="l" rtl="0">
              <a:spcBef>
                <a:spcPts val="360"/>
              </a:spcBef>
              <a:buClr>
                <a:schemeClr val="accent1"/>
              </a:buClr>
              <a:buSzPct val="100000"/>
              <a:buFont typeface="Noto Sans Symbols"/>
              <a:buChar char="⬜"/>
              <a:defRPr sz="1800" b="0" i="0" u="none" strike="noStrike" cap="none">
                <a:solidFill>
                  <a:srgbClr val="595959"/>
                </a:solidFill>
                <a:latin typeface="Questrial"/>
                <a:ea typeface="Questrial"/>
                <a:cs typeface="Questrial"/>
                <a:sym typeface="Questrial"/>
              </a:defRPr>
            </a:lvl9pPr>
          </a:lstStyle>
          <a:p>
            <a:endParaRPr/>
          </a:p>
        </p:txBody>
      </p:sp>
      <p:sp>
        <p:nvSpPr>
          <p:cNvPr id="116" name="Shape 116"/>
          <p:cNvSpPr txBox="1">
            <a:spLocks noGrp="1"/>
          </p:cNvSpPr>
          <p:nvPr>
            <p:ph type="dt" idx="10"/>
          </p:nvPr>
        </p:nvSpPr>
        <p:spPr>
          <a:xfrm>
            <a:off x="8773459" y="188259"/>
            <a:ext cx="2844800" cy="365125"/>
          </a:xfrm>
          <a:prstGeom prst="rect">
            <a:avLst/>
          </a:prstGeom>
          <a:noFill/>
          <a:ln>
            <a:noFill/>
          </a:ln>
        </p:spPr>
        <p:txBody>
          <a:bodyPr lIns="91425" tIns="91425" rIns="91425" bIns="91425" anchor="ctr" anchorCtr="0"/>
          <a:lstStyle>
            <a:lvl1pPr marL="0" marR="0" lvl="0" indent="0" algn="r" rtl="0">
              <a:spcBef>
                <a:spcPts val="0"/>
              </a:spcBef>
              <a:buNone/>
              <a:defRPr sz="1000" b="0" i="0" u="none" strike="noStrike" cap="none">
                <a:solidFill>
                  <a:srgbClr val="595959"/>
                </a:solidFill>
                <a:latin typeface="Questrial"/>
                <a:ea typeface="Questrial"/>
                <a:cs typeface="Questrial"/>
                <a:sym typeface="Questrial"/>
              </a:defRPr>
            </a:lvl1pPr>
            <a:lvl2pPr marL="457200" marR="0" lvl="1" indent="0" algn="l" rtl="0">
              <a:spcBef>
                <a:spcPts val="0"/>
              </a:spcBef>
              <a:buNone/>
              <a:defRPr sz="1800" b="0" i="0" u="none" strike="noStrike" cap="none">
                <a:solidFill>
                  <a:schemeClr val="dk1"/>
                </a:solidFill>
                <a:latin typeface="Questrial"/>
                <a:ea typeface="Questrial"/>
                <a:cs typeface="Questrial"/>
                <a:sym typeface="Questrial"/>
              </a:defRPr>
            </a:lvl2pPr>
            <a:lvl3pPr marL="914400" marR="0" lvl="2" indent="0" algn="l" rtl="0">
              <a:spcBef>
                <a:spcPts val="0"/>
              </a:spcBef>
              <a:buNone/>
              <a:defRPr sz="1800" b="0" i="0" u="none" strike="noStrike" cap="none">
                <a:solidFill>
                  <a:schemeClr val="dk1"/>
                </a:solidFill>
                <a:latin typeface="Questrial"/>
                <a:ea typeface="Questrial"/>
                <a:cs typeface="Questrial"/>
                <a:sym typeface="Questrial"/>
              </a:defRPr>
            </a:lvl3pPr>
            <a:lvl4pPr marL="1371600" marR="0" lvl="3" indent="0" algn="l" rtl="0">
              <a:spcBef>
                <a:spcPts val="0"/>
              </a:spcBef>
              <a:buNone/>
              <a:defRPr sz="1800" b="0" i="0" u="none" strike="noStrike" cap="none">
                <a:solidFill>
                  <a:schemeClr val="dk1"/>
                </a:solidFill>
                <a:latin typeface="Questrial"/>
                <a:ea typeface="Questrial"/>
                <a:cs typeface="Questrial"/>
                <a:sym typeface="Questrial"/>
              </a:defRPr>
            </a:lvl4pPr>
            <a:lvl5pPr marL="1828800" marR="0" lvl="4" indent="0" algn="l" rtl="0">
              <a:spcBef>
                <a:spcPts val="0"/>
              </a:spcBef>
              <a:buNone/>
              <a:defRPr sz="1800" b="0" i="0" u="none" strike="noStrike" cap="none">
                <a:solidFill>
                  <a:schemeClr val="dk1"/>
                </a:solidFill>
                <a:latin typeface="Questrial"/>
                <a:ea typeface="Questrial"/>
                <a:cs typeface="Questrial"/>
                <a:sym typeface="Questrial"/>
              </a:defRPr>
            </a:lvl5pPr>
            <a:lvl6pPr marL="2286000" marR="0" lvl="5" indent="0" algn="l" rtl="0">
              <a:spcBef>
                <a:spcPts val="0"/>
              </a:spcBef>
              <a:buNone/>
              <a:defRPr sz="1800" b="0" i="0" u="none" strike="noStrike" cap="none">
                <a:solidFill>
                  <a:schemeClr val="dk1"/>
                </a:solidFill>
                <a:latin typeface="Questrial"/>
                <a:ea typeface="Questrial"/>
                <a:cs typeface="Questrial"/>
                <a:sym typeface="Questrial"/>
              </a:defRPr>
            </a:lvl6pPr>
            <a:lvl7pPr marL="2743200" marR="0" lvl="6" indent="0" algn="l" rtl="0">
              <a:spcBef>
                <a:spcPts val="0"/>
              </a:spcBef>
              <a:buNone/>
              <a:defRPr sz="1800" b="0" i="0" u="none" strike="noStrike" cap="none">
                <a:solidFill>
                  <a:schemeClr val="dk1"/>
                </a:solidFill>
                <a:latin typeface="Questrial"/>
                <a:ea typeface="Questrial"/>
                <a:cs typeface="Questrial"/>
                <a:sym typeface="Questrial"/>
              </a:defRPr>
            </a:lvl7pPr>
            <a:lvl8pPr marL="3200400" marR="0" lvl="7" indent="0" algn="l" rtl="0">
              <a:spcBef>
                <a:spcPts val="0"/>
              </a:spcBef>
              <a:buNone/>
              <a:defRPr sz="1800" b="0" i="0" u="none" strike="noStrike" cap="none">
                <a:solidFill>
                  <a:schemeClr val="dk1"/>
                </a:solidFill>
                <a:latin typeface="Questrial"/>
                <a:ea typeface="Questrial"/>
                <a:cs typeface="Questrial"/>
                <a:sym typeface="Questrial"/>
              </a:defRPr>
            </a:lvl8pPr>
            <a:lvl9pPr marL="3657600" marR="0" lvl="8" indent="0" algn="l" rtl="0">
              <a:spcBef>
                <a:spcPts val="0"/>
              </a:spcBef>
              <a:buNone/>
              <a:defRPr sz="1800" b="0" i="0" u="none" strike="noStrike" cap="none">
                <a:solidFill>
                  <a:schemeClr val="dk1"/>
                </a:solidFill>
                <a:latin typeface="Questrial"/>
                <a:ea typeface="Questrial"/>
                <a:cs typeface="Questrial"/>
                <a:sym typeface="Questrial"/>
              </a:defRPr>
            </a:lvl9pPr>
          </a:lstStyle>
          <a:p>
            <a:endParaRPr/>
          </a:p>
        </p:txBody>
      </p:sp>
      <p:sp>
        <p:nvSpPr>
          <p:cNvPr id="117" name="Shape 117"/>
          <p:cNvSpPr txBox="1">
            <a:spLocks noGrp="1"/>
          </p:cNvSpPr>
          <p:nvPr>
            <p:ph type="ftr" idx="11"/>
          </p:nvPr>
        </p:nvSpPr>
        <p:spPr>
          <a:xfrm>
            <a:off x="1494116" y="188259"/>
            <a:ext cx="3860799" cy="365125"/>
          </a:xfrm>
          <a:prstGeom prst="rect">
            <a:avLst/>
          </a:prstGeom>
          <a:noFill/>
          <a:ln>
            <a:noFill/>
          </a:ln>
        </p:spPr>
        <p:txBody>
          <a:bodyPr lIns="91425" tIns="91425" rIns="91425" bIns="91425" anchor="ctr" anchorCtr="0"/>
          <a:lstStyle>
            <a:lvl1pPr marL="0" marR="0" lvl="0" indent="0" algn="l" rtl="0">
              <a:spcBef>
                <a:spcPts val="0"/>
              </a:spcBef>
              <a:buNone/>
              <a:defRPr sz="1000" b="0" i="0" u="none" strike="noStrike" cap="none">
                <a:solidFill>
                  <a:srgbClr val="595959"/>
                </a:solidFill>
                <a:latin typeface="Questrial"/>
                <a:ea typeface="Questrial"/>
                <a:cs typeface="Questrial"/>
                <a:sym typeface="Questrial"/>
              </a:defRPr>
            </a:lvl1pPr>
            <a:lvl2pPr marL="457200" marR="0" lvl="1" indent="0" algn="l" rtl="0">
              <a:spcBef>
                <a:spcPts val="0"/>
              </a:spcBef>
              <a:buNone/>
              <a:defRPr sz="1800" b="0" i="0" u="none" strike="noStrike" cap="none">
                <a:solidFill>
                  <a:schemeClr val="dk1"/>
                </a:solidFill>
                <a:latin typeface="Questrial"/>
                <a:ea typeface="Questrial"/>
                <a:cs typeface="Questrial"/>
                <a:sym typeface="Questrial"/>
              </a:defRPr>
            </a:lvl2pPr>
            <a:lvl3pPr marL="914400" marR="0" lvl="2" indent="0" algn="l" rtl="0">
              <a:spcBef>
                <a:spcPts val="0"/>
              </a:spcBef>
              <a:buNone/>
              <a:defRPr sz="1800" b="0" i="0" u="none" strike="noStrike" cap="none">
                <a:solidFill>
                  <a:schemeClr val="dk1"/>
                </a:solidFill>
                <a:latin typeface="Questrial"/>
                <a:ea typeface="Questrial"/>
                <a:cs typeface="Questrial"/>
                <a:sym typeface="Questrial"/>
              </a:defRPr>
            </a:lvl3pPr>
            <a:lvl4pPr marL="1371600" marR="0" lvl="3" indent="0" algn="l" rtl="0">
              <a:spcBef>
                <a:spcPts val="0"/>
              </a:spcBef>
              <a:buNone/>
              <a:defRPr sz="1800" b="0" i="0" u="none" strike="noStrike" cap="none">
                <a:solidFill>
                  <a:schemeClr val="dk1"/>
                </a:solidFill>
                <a:latin typeface="Questrial"/>
                <a:ea typeface="Questrial"/>
                <a:cs typeface="Questrial"/>
                <a:sym typeface="Questrial"/>
              </a:defRPr>
            </a:lvl4pPr>
            <a:lvl5pPr marL="1828800" marR="0" lvl="4" indent="0" algn="l" rtl="0">
              <a:spcBef>
                <a:spcPts val="0"/>
              </a:spcBef>
              <a:buNone/>
              <a:defRPr sz="1800" b="0" i="0" u="none" strike="noStrike" cap="none">
                <a:solidFill>
                  <a:schemeClr val="dk1"/>
                </a:solidFill>
                <a:latin typeface="Questrial"/>
                <a:ea typeface="Questrial"/>
                <a:cs typeface="Questrial"/>
                <a:sym typeface="Questrial"/>
              </a:defRPr>
            </a:lvl5pPr>
            <a:lvl6pPr marL="2286000" marR="0" lvl="5" indent="0" algn="l" rtl="0">
              <a:spcBef>
                <a:spcPts val="0"/>
              </a:spcBef>
              <a:buNone/>
              <a:defRPr sz="1800" b="0" i="0" u="none" strike="noStrike" cap="none">
                <a:solidFill>
                  <a:schemeClr val="dk1"/>
                </a:solidFill>
                <a:latin typeface="Questrial"/>
                <a:ea typeface="Questrial"/>
                <a:cs typeface="Questrial"/>
                <a:sym typeface="Questrial"/>
              </a:defRPr>
            </a:lvl6pPr>
            <a:lvl7pPr marL="2743200" marR="0" lvl="6" indent="0" algn="l" rtl="0">
              <a:spcBef>
                <a:spcPts val="0"/>
              </a:spcBef>
              <a:buNone/>
              <a:defRPr sz="1800" b="0" i="0" u="none" strike="noStrike" cap="none">
                <a:solidFill>
                  <a:schemeClr val="dk1"/>
                </a:solidFill>
                <a:latin typeface="Questrial"/>
                <a:ea typeface="Questrial"/>
                <a:cs typeface="Questrial"/>
                <a:sym typeface="Questrial"/>
              </a:defRPr>
            </a:lvl7pPr>
            <a:lvl8pPr marL="3200400" marR="0" lvl="7" indent="0" algn="l" rtl="0">
              <a:spcBef>
                <a:spcPts val="0"/>
              </a:spcBef>
              <a:buNone/>
              <a:defRPr sz="1800" b="0" i="0" u="none" strike="noStrike" cap="none">
                <a:solidFill>
                  <a:schemeClr val="dk1"/>
                </a:solidFill>
                <a:latin typeface="Questrial"/>
                <a:ea typeface="Questrial"/>
                <a:cs typeface="Questrial"/>
                <a:sym typeface="Questrial"/>
              </a:defRPr>
            </a:lvl8pPr>
            <a:lvl9pPr marL="3657600" marR="0" lvl="8" indent="0" algn="l" rtl="0">
              <a:spcBef>
                <a:spcPts val="0"/>
              </a:spcBef>
              <a:buNone/>
              <a:defRPr sz="1800" b="0" i="0" u="none" strike="noStrike" cap="none">
                <a:solidFill>
                  <a:schemeClr val="dk1"/>
                </a:solidFill>
                <a:latin typeface="Questrial"/>
                <a:ea typeface="Questrial"/>
                <a:cs typeface="Questrial"/>
                <a:sym typeface="Questrial"/>
              </a:defRPr>
            </a:lvl9pPr>
          </a:lstStyle>
          <a:p>
            <a:endParaRPr/>
          </a:p>
        </p:txBody>
      </p:sp>
      <p:sp>
        <p:nvSpPr>
          <p:cNvPr id="118" name="Shape 118"/>
          <p:cNvSpPr txBox="1">
            <a:spLocks noGrp="1"/>
          </p:cNvSpPr>
          <p:nvPr>
            <p:ph type="sldNum" idx="12"/>
          </p:nvPr>
        </p:nvSpPr>
        <p:spPr>
          <a:xfrm>
            <a:off x="11719859" y="6569075"/>
            <a:ext cx="609599" cy="365125"/>
          </a:xfrm>
          <a:prstGeom prst="rect">
            <a:avLst/>
          </a:prstGeom>
          <a:noFill/>
          <a:ln>
            <a:noFill/>
          </a:ln>
        </p:spPr>
        <p:txBody>
          <a:bodyPr lIns="91425" tIns="45700" rIns="91425" bIns="45700" anchor="ctr" anchorCtr="0">
            <a:noAutofit/>
          </a:bodyPr>
          <a:lstStyle/>
          <a:p>
            <a:pPr marL="0" marR="0" lvl="0" indent="0" algn="ctr" rtl="0">
              <a:spcBef>
                <a:spcPts val="0"/>
              </a:spcBef>
              <a:buSzPct val="25000"/>
              <a:buNone/>
            </a:pPr>
            <a:fld id="{00000000-1234-1234-1234-123412341234}" type="slidenum">
              <a:rPr lang="fr-FR" sz="800" b="0" i="0" u="none" strike="noStrike" cap="none">
                <a:solidFill>
                  <a:srgbClr val="595959"/>
                </a:solidFill>
                <a:latin typeface="Questrial"/>
                <a:ea typeface="Questrial"/>
                <a:cs typeface="Questrial"/>
                <a:sym typeface="Questrial"/>
              </a:rPr>
              <a:t>‹#›</a:t>
            </a:fld>
            <a:endParaRPr lang="fr-FR" sz="800" b="0" i="0" u="none" strike="noStrike" cap="none">
              <a:solidFill>
                <a:srgbClr val="595959"/>
              </a:solidFill>
              <a:latin typeface="Questrial"/>
              <a:ea typeface="Questrial"/>
              <a:cs typeface="Questrial"/>
              <a:sym typeface="Quest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119"/>
        <p:cNvGrpSpPr/>
        <p:nvPr/>
      </p:nvGrpSpPr>
      <p:grpSpPr>
        <a:xfrm>
          <a:off x="0" y="0"/>
          <a:ext cx="0" cy="0"/>
          <a:chOff x="0" y="0"/>
          <a:chExt cx="0" cy="0"/>
        </a:xfrm>
      </p:grpSpPr>
      <p:sp>
        <p:nvSpPr>
          <p:cNvPr id="120" name="Shape 120"/>
          <p:cNvSpPr txBox="1">
            <a:spLocks noGrp="1"/>
          </p:cNvSpPr>
          <p:nvPr>
            <p:ph type="title"/>
          </p:nvPr>
        </p:nvSpPr>
        <p:spPr>
          <a:xfrm rot="5400000">
            <a:off x="8493032" y="3286593"/>
            <a:ext cx="5533278" cy="1219199"/>
          </a:xfrm>
          <a:prstGeom prst="rect">
            <a:avLst/>
          </a:prstGeom>
          <a:solidFill>
            <a:schemeClr val="dk2"/>
          </a:solidFill>
          <a:ln>
            <a:noFill/>
          </a:ln>
        </p:spPr>
        <p:txBody>
          <a:bodyPr lIns="91425" tIns="91425" rIns="91425" bIns="91425" anchor="ctr" anchorCtr="0"/>
          <a:lstStyle>
            <a:lvl1pPr marL="0" marR="0" lvl="0" indent="0" algn="l" rtl="0">
              <a:spcBef>
                <a:spcPts val="0"/>
              </a:spcBef>
              <a:buClr>
                <a:schemeClr val="lt1"/>
              </a:buClr>
              <a:buFont typeface="Questrial"/>
              <a:buNone/>
              <a:defRPr sz="3600" b="0" i="0" u="none" strike="noStrike" cap="none">
                <a:solidFill>
                  <a:schemeClr val="lt1"/>
                </a:solidFill>
                <a:latin typeface="Questrial"/>
                <a:ea typeface="Questrial"/>
                <a:cs typeface="Questrial"/>
                <a:sym typeface="Quest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21" name="Shape 121"/>
          <p:cNvSpPr txBox="1">
            <a:spLocks noGrp="1"/>
          </p:cNvSpPr>
          <p:nvPr>
            <p:ph type="body" idx="1"/>
          </p:nvPr>
        </p:nvSpPr>
        <p:spPr>
          <a:xfrm rot="5400000">
            <a:off x="3503114" y="-278310"/>
            <a:ext cx="4542304" cy="8568267"/>
          </a:xfrm>
          <a:prstGeom prst="rect">
            <a:avLst/>
          </a:prstGeom>
          <a:noFill/>
          <a:ln>
            <a:noFill/>
          </a:ln>
        </p:spPr>
        <p:txBody>
          <a:bodyPr lIns="91425" tIns="91425" rIns="91425" bIns="91425" anchor="t" anchorCtr="0"/>
          <a:lstStyle>
            <a:lvl1pPr marL="342900" marR="0" lvl="0" indent="-215900" algn="l" rtl="0">
              <a:spcBef>
                <a:spcPts val="2000"/>
              </a:spcBef>
              <a:buClr>
                <a:schemeClr val="accent1"/>
              </a:buClr>
              <a:buSzPct val="100000"/>
              <a:buFont typeface="Noto Sans Symbols"/>
              <a:buChar char="⬜"/>
              <a:defRPr sz="2000" b="0" i="0" u="none" strike="noStrike" cap="none">
                <a:solidFill>
                  <a:srgbClr val="595959"/>
                </a:solidFill>
                <a:latin typeface="Questrial"/>
                <a:ea typeface="Questrial"/>
                <a:cs typeface="Questrial"/>
                <a:sym typeface="Questrial"/>
              </a:defRPr>
            </a:lvl1pPr>
            <a:lvl2pPr marL="685800" marR="0" lvl="1" indent="-228600" algn="l" rtl="0">
              <a:spcBef>
                <a:spcPts val="600"/>
              </a:spcBef>
              <a:buClr>
                <a:srgbClr val="4F6128"/>
              </a:buClr>
              <a:buSzPct val="100000"/>
              <a:buFont typeface="Noto Sans Symbols"/>
              <a:buChar char="⬜"/>
              <a:defRPr sz="1800" b="0" i="0" u="none" strike="noStrike" cap="none">
                <a:solidFill>
                  <a:srgbClr val="595959"/>
                </a:solidFill>
                <a:latin typeface="Questrial"/>
                <a:ea typeface="Questrial"/>
                <a:cs typeface="Questrial"/>
                <a:sym typeface="Questrial"/>
              </a:defRPr>
            </a:lvl2pPr>
            <a:lvl3pPr marL="1035050" marR="0" lvl="2" indent="-234950" algn="l" rtl="0">
              <a:spcBef>
                <a:spcPts val="600"/>
              </a:spcBef>
              <a:buClr>
                <a:schemeClr val="accent1"/>
              </a:buClr>
              <a:buSzPct val="100000"/>
              <a:buFont typeface="Noto Sans Symbols"/>
              <a:buChar char="⬜"/>
              <a:defRPr sz="1800" b="0" i="0" u="none" strike="noStrike" cap="none">
                <a:solidFill>
                  <a:srgbClr val="595959"/>
                </a:solidFill>
                <a:latin typeface="Questrial"/>
                <a:ea typeface="Questrial"/>
                <a:cs typeface="Questrial"/>
                <a:sym typeface="Questrial"/>
              </a:defRPr>
            </a:lvl3pPr>
            <a:lvl4pPr marL="1371600" marR="0" lvl="3" indent="-228600" algn="l" rtl="0">
              <a:spcBef>
                <a:spcPts val="600"/>
              </a:spcBef>
              <a:buClr>
                <a:srgbClr val="4F6128"/>
              </a:buClr>
              <a:buSzPct val="100000"/>
              <a:buFont typeface="Noto Sans Symbols"/>
              <a:buChar char="⬜"/>
              <a:defRPr sz="1800" b="0" i="0" u="none" strike="noStrike" cap="none">
                <a:solidFill>
                  <a:srgbClr val="595959"/>
                </a:solidFill>
                <a:latin typeface="Questrial"/>
                <a:ea typeface="Questrial"/>
                <a:cs typeface="Questrial"/>
                <a:sym typeface="Questrial"/>
              </a:defRPr>
            </a:lvl4pPr>
            <a:lvl5pPr marL="1720850" marR="0" lvl="4" indent="-234950" algn="l" rtl="0">
              <a:spcBef>
                <a:spcPts val="600"/>
              </a:spcBef>
              <a:buClr>
                <a:schemeClr val="accent1"/>
              </a:buClr>
              <a:buSzPct val="100000"/>
              <a:buFont typeface="Noto Sans Symbols"/>
              <a:buChar char="⬜"/>
              <a:defRPr sz="1800" b="0" i="0" u="none" strike="noStrike" cap="none">
                <a:solidFill>
                  <a:srgbClr val="595959"/>
                </a:solidFill>
                <a:latin typeface="Questrial"/>
                <a:ea typeface="Questrial"/>
                <a:cs typeface="Questrial"/>
                <a:sym typeface="Questrial"/>
              </a:defRPr>
            </a:lvl5pPr>
            <a:lvl6pPr marL="2055813" marR="0" lvl="5" indent="-239713" algn="l" rtl="0">
              <a:spcBef>
                <a:spcPts val="360"/>
              </a:spcBef>
              <a:buClr>
                <a:srgbClr val="4F6128"/>
              </a:buClr>
              <a:buSzPct val="100000"/>
              <a:buFont typeface="Noto Sans Symbols"/>
              <a:buChar char="⬜"/>
              <a:defRPr sz="1800" b="0" i="0" u="none" strike="noStrike" cap="none">
                <a:solidFill>
                  <a:srgbClr val="595959"/>
                </a:solidFill>
                <a:latin typeface="Questrial"/>
                <a:ea typeface="Questrial"/>
                <a:cs typeface="Questrial"/>
                <a:sym typeface="Questrial"/>
              </a:defRPr>
            </a:lvl6pPr>
            <a:lvl7pPr marL="2398713" marR="0" lvl="6" indent="-239713" algn="l" rtl="0">
              <a:spcBef>
                <a:spcPts val="360"/>
              </a:spcBef>
              <a:buClr>
                <a:schemeClr val="accent1"/>
              </a:buClr>
              <a:buSzPct val="100000"/>
              <a:buFont typeface="Noto Sans Symbols"/>
              <a:buChar char="⬜"/>
              <a:defRPr sz="1800" b="0" i="0" u="none" strike="noStrike" cap="none">
                <a:solidFill>
                  <a:srgbClr val="595959"/>
                </a:solidFill>
                <a:latin typeface="Questrial"/>
                <a:ea typeface="Questrial"/>
                <a:cs typeface="Questrial"/>
                <a:sym typeface="Questrial"/>
              </a:defRPr>
            </a:lvl7pPr>
            <a:lvl8pPr marL="2743200" marR="0" lvl="7" indent="-241300" algn="l" rtl="0">
              <a:spcBef>
                <a:spcPts val="360"/>
              </a:spcBef>
              <a:buClr>
                <a:srgbClr val="4F6128"/>
              </a:buClr>
              <a:buSzPct val="100000"/>
              <a:buFont typeface="Noto Sans Symbols"/>
              <a:buChar char="⬜"/>
              <a:defRPr sz="1800" b="0" i="0" u="none" strike="noStrike" cap="none">
                <a:solidFill>
                  <a:srgbClr val="595959"/>
                </a:solidFill>
                <a:latin typeface="Questrial"/>
                <a:ea typeface="Questrial"/>
                <a:cs typeface="Questrial"/>
                <a:sym typeface="Questrial"/>
              </a:defRPr>
            </a:lvl8pPr>
            <a:lvl9pPr marL="3087688" marR="0" lvl="8" indent="-230188" algn="l" rtl="0">
              <a:spcBef>
                <a:spcPts val="360"/>
              </a:spcBef>
              <a:buClr>
                <a:schemeClr val="accent1"/>
              </a:buClr>
              <a:buSzPct val="100000"/>
              <a:buFont typeface="Noto Sans Symbols"/>
              <a:buChar char="⬜"/>
              <a:defRPr sz="1800" b="0" i="0" u="none" strike="noStrike" cap="none">
                <a:solidFill>
                  <a:srgbClr val="595959"/>
                </a:solidFill>
                <a:latin typeface="Questrial"/>
                <a:ea typeface="Questrial"/>
                <a:cs typeface="Questrial"/>
                <a:sym typeface="Questrial"/>
              </a:defRPr>
            </a:lvl9pPr>
          </a:lstStyle>
          <a:p>
            <a:endParaRPr/>
          </a:p>
        </p:txBody>
      </p:sp>
      <p:sp>
        <p:nvSpPr>
          <p:cNvPr id="122" name="Shape 122"/>
          <p:cNvSpPr txBox="1">
            <a:spLocks noGrp="1"/>
          </p:cNvSpPr>
          <p:nvPr>
            <p:ph type="dt" idx="10"/>
          </p:nvPr>
        </p:nvSpPr>
        <p:spPr>
          <a:xfrm>
            <a:off x="8773459" y="188259"/>
            <a:ext cx="2844800" cy="365125"/>
          </a:xfrm>
          <a:prstGeom prst="rect">
            <a:avLst/>
          </a:prstGeom>
          <a:noFill/>
          <a:ln>
            <a:noFill/>
          </a:ln>
        </p:spPr>
        <p:txBody>
          <a:bodyPr lIns="91425" tIns="91425" rIns="91425" bIns="91425" anchor="ctr" anchorCtr="0"/>
          <a:lstStyle>
            <a:lvl1pPr marL="0" marR="0" lvl="0" indent="0" algn="r" rtl="0">
              <a:spcBef>
                <a:spcPts val="0"/>
              </a:spcBef>
              <a:buNone/>
              <a:defRPr sz="1000" b="0" i="0" u="none" strike="noStrike" cap="none">
                <a:solidFill>
                  <a:srgbClr val="595959"/>
                </a:solidFill>
                <a:latin typeface="Questrial"/>
                <a:ea typeface="Questrial"/>
                <a:cs typeface="Questrial"/>
                <a:sym typeface="Questrial"/>
              </a:defRPr>
            </a:lvl1pPr>
            <a:lvl2pPr marL="457200" marR="0" lvl="1" indent="0" algn="l" rtl="0">
              <a:spcBef>
                <a:spcPts val="0"/>
              </a:spcBef>
              <a:buNone/>
              <a:defRPr sz="1800" b="0" i="0" u="none" strike="noStrike" cap="none">
                <a:solidFill>
                  <a:schemeClr val="dk1"/>
                </a:solidFill>
                <a:latin typeface="Questrial"/>
                <a:ea typeface="Questrial"/>
                <a:cs typeface="Questrial"/>
                <a:sym typeface="Questrial"/>
              </a:defRPr>
            </a:lvl2pPr>
            <a:lvl3pPr marL="914400" marR="0" lvl="2" indent="0" algn="l" rtl="0">
              <a:spcBef>
                <a:spcPts val="0"/>
              </a:spcBef>
              <a:buNone/>
              <a:defRPr sz="1800" b="0" i="0" u="none" strike="noStrike" cap="none">
                <a:solidFill>
                  <a:schemeClr val="dk1"/>
                </a:solidFill>
                <a:latin typeface="Questrial"/>
                <a:ea typeface="Questrial"/>
                <a:cs typeface="Questrial"/>
                <a:sym typeface="Questrial"/>
              </a:defRPr>
            </a:lvl3pPr>
            <a:lvl4pPr marL="1371600" marR="0" lvl="3" indent="0" algn="l" rtl="0">
              <a:spcBef>
                <a:spcPts val="0"/>
              </a:spcBef>
              <a:buNone/>
              <a:defRPr sz="1800" b="0" i="0" u="none" strike="noStrike" cap="none">
                <a:solidFill>
                  <a:schemeClr val="dk1"/>
                </a:solidFill>
                <a:latin typeface="Questrial"/>
                <a:ea typeface="Questrial"/>
                <a:cs typeface="Questrial"/>
                <a:sym typeface="Questrial"/>
              </a:defRPr>
            </a:lvl4pPr>
            <a:lvl5pPr marL="1828800" marR="0" lvl="4" indent="0" algn="l" rtl="0">
              <a:spcBef>
                <a:spcPts val="0"/>
              </a:spcBef>
              <a:buNone/>
              <a:defRPr sz="1800" b="0" i="0" u="none" strike="noStrike" cap="none">
                <a:solidFill>
                  <a:schemeClr val="dk1"/>
                </a:solidFill>
                <a:latin typeface="Questrial"/>
                <a:ea typeface="Questrial"/>
                <a:cs typeface="Questrial"/>
                <a:sym typeface="Questrial"/>
              </a:defRPr>
            </a:lvl5pPr>
            <a:lvl6pPr marL="2286000" marR="0" lvl="5" indent="0" algn="l" rtl="0">
              <a:spcBef>
                <a:spcPts val="0"/>
              </a:spcBef>
              <a:buNone/>
              <a:defRPr sz="1800" b="0" i="0" u="none" strike="noStrike" cap="none">
                <a:solidFill>
                  <a:schemeClr val="dk1"/>
                </a:solidFill>
                <a:latin typeface="Questrial"/>
                <a:ea typeface="Questrial"/>
                <a:cs typeface="Questrial"/>
                <a:sym typeface="Questrial"/>
              </a:defRPr>
            </a:lvl6pPr>
            <a:lvl7pPr marL="2743200" marR="0" lvl="6" indent="0" algn="l" rtl="0">
              <a:spcBef>
                <a:spcPts val="0"/>
              </a:spcBef>
              <a:buNone/>
              <a:defRPr sz="1800" b="0" i="0" u="none" strike="noStrike" cap="none">
                <a:solidFill>
                  <a:schemeClr val="dk1"/>
                </a:solidFill>
                <a:latin typeface="Questrial"/>
                <a:ea typeface="Questrial"/>
                <a:cs typeface="Questrial"/>
                <a:sym typeface="Questrial"/>
              </a:defRPr>
            </a:lvl7pPr>
            <a:lvl8pPr marL="3200400" marR="0" lvl="7" indent="0" algn="l" rtl="0">
              <a:spcBef>
                <a:spcPts val="0"/>
              </a:spcBef>
              <a:buNone/>
              <a:defRPr sz="1800" b="0" i="0" u="none" strike="noStrike" cap="none">
                <a:solidFill>
                  <a:schemeClr val="dk1"/>
                </a:solidFill>
                <a:latin typeface="Questrial"/>
                <a:ea typeface="Questrial"/>
                <a:cs typeface="Questrial"/>
                <a:sym typeface="Questrial"/>
              </a:defRPr>
            </a:lvl8pPr>
            <a:lvl9pPr marL="3657600" marR="0" lvl="8" indent="0" algn="l" rtl="0">
              <a:spcBef>
                <a:spcPts val="0"/>
              </a:spcBef>
              <a:buNone/>
              <a:defRPr sz="1800" b="0" i="0" u="none" strike="noStrike" cap="none">
                <a:solidFill>
                  <a:schemeClr val="dk1"/>
                </a:solidFill>
                <a:latin typeface="Questrial"/>
                <a:ea typeface="Questrial"/>
                <a:cs typeface="Questrial"/>
                <a:sym typeface="Questrial"/>
              </a:defRPr>
            </a:lvl9pPr>
          </a:lstStyle>
          <a:p>
            <a:endParaRPr/>
          </a:p>
        </p:txBody>
      </p:sp>
      <p:sp>
        <p:nvSpPr>
          <p:cNvPr id="123" name="Shape 123"/>
          <p:cNvSpPr txBox="1">
            <a:spLocks noGrp="1"/>
          </p:cNvSpPr>
          <p:nvPr>
            <p:ph type="ftr" idx="11"/>
          </p:nvPr>
        </p:nvSpPr>
        <p:spPr>
          <a:xfrm>
            <a:off x="1494116" y="188259"/>
            <a:ext cx="3860799" cy="365125"/>
          </a:xfrm>
          <a:prstGeom prst="rect">
            <a:avLst/>
          </a:prstGeom>
          <a:noFill/>
          <a:ln>
            <a:noFill/>
          </a:ln>
        </p:spPr>
        <p:txBody>
          <a:bodyPr lIns="91425" tIns="91425" rIns="91425" bIns="91425" anchor="ctr" anchorCtr="0"/>
          <a:lstStyle>
            <a:lvl1pPr marL="0" marR="0" lvl="0" indent="0" algn="l" rtl="0">
              <a:spcBef>
                <a:spcPts val="0"/>
              </a:spcBef>
              <a:buNone/>
              <a:defRPr sz="1000" b="0" i="0" u="none" strike="noStrike" cap="none">
                <a:solidFill>
                  <a:srgbClr val="595959"/>
                </a:solidFill>
                <a:latin typeface="Questrial"/>
                <a:ea typeface="Questrial"/>
                <a:cs typeface="Questrial"/>
                <a:sym typeface="Questrial"/>
              </a:defRPr>
            </a:lvl1pPr>
            <a:lvl2pPr marL="457200" marR="0" lvl="1" indent="0" algn="l" rtl="0">
              <a:spcBef>
                <a:spcPts val="0"/>
              </a:spcBef>
              <a:buNone/>
              <a:defRPr sz="1800" b="0" i="0" u="none" strike="noStrike" cap="none">
                <a:solidFill>
                  <a:schemeClr val="dk1"/>
                </a:solidFill>
                <a:latin typeface="Questrial"/>
                <a:ea typeface="Questrial"/>
                <a:cs typeface="Questrial"/>
                <a:sym typeface="Questrial"/>
              </a:defRPr>
            </a:lvl2pPr>
            <a:lvl3pPr marL="914400" marR="0" lvl="2" indent="0" algn="l" rtl="0">
              <a:spcBef>
                <a:spcPts val="0"/>
              </a:spcBef>
              <a:buNone/>
              <a:defRPr sz="1800" b="0" i="0" u="none" strike="noStrike" cap="none">
                <a:solidFill>
                  <a:schemeClr val="dk1"/>
                </a:solidFill>
                <a:latin typeface="Questrial"/>
                <a:ea typeface="Questrial"/>
                <a:cs typeface="Questrial"/>
                <a:sym typeface="Questrial"/>
              </a:defRPr>
            </a:lvl3pPr>
            <a:lvl4pPr marL="1371600" marR="0" lvl="3" indent="0" algn="l" rtl="0">
              <a:spcBef>
                <a:spcPts val="0"/>
              </a:spcBef>
              <a:buNone/>
              <a:defRPr sz="1800" b="0" i="0" u="none" strike="noStrike" cap="none">
                <a:solidFill>
                  <a:schemeClr val="dk1"/>
                </a:solidFill>
                <a:latin typeface="Questrial"/>
                <a:ea typeface="Questrial"/>
                <a:cs typeface="Questrial"/>
                <a:sym typeface="Questrial"/>
              </a:defRPr>
            </a:lvl4pPr>
            <a:lvl5pPr marL="1828800" marR="0" lvl="4" indent="0" algn="l" rtl="0">
              <a:spcBef>
                <a:spcPts val="0"/>
              </a:spcBef>
              <a:buNone/>
              <a:defRPr sz="1800" b="0" i="0" u="none" strike="noStrike" cap="none">
                <a:solidFill>
                  <a:schemeClr val="dk1"/>
                </a:solidFill>
                <a:latin typeface="Questrial"/>
                <a:ea typeface="Questrial"/>
                <a:cs typeface="Questrial"/>
                <a:sym typeface="Questrial"/>
              </a:defRPr>
            </a:lvl5pPr>
            <a:lvl6pPr marL="2286000" marR="0" lvl="5" indent="0" algn="l" rtl="0">
              <a:spcBef>
                <a:spcPts val="0"/>
              </a:spcBef>
              <a:buNone/>
              <a:defRPr sz="1800" b="0" i="0" u="none" strike="noStrike" cap="none">
                <a:solidFill>
                  <a:schemeClr val="dk1"/>
                </a:solidFill>
                <a:latin typeface="Questrial"/>
                <a:ea typeface="Questrial"/>
                <a:cs typeface="Questrial"/>
                <a:sym typeface="Questrial"/>
              </a:defRPr>
            </a:lvl6pPr>
            <a:lvl7pPr marL="2743200" marR="0" lvl="6" indent="0" algn="l" rtl="0">
              <a:spcBef>
                <a:spcPts val="0"/>
              </a:spcBef>
              <a:buNone/>
              <a:defRPr sz="1800" b="0" i="0" u="none" strike="noStrike" cap="none">
                <a:solidFill>
                  <a:schemeClr val="dk1"/>
                </a:solidFill>
                <a:latin typeface="Questrial"/>
                <a:ea typeface="Questrial"/>
                <a:cs typeface="Questrial"/>
                <a:sym typeface="Questrial"/>
              </a:defRPr>
            </a:lvl7pPr>
            <a:lvl8pPr marL="3200400" marR="0" lvl="7" indent="0" algn="l" rtl="0">
              <a:spcBef>
                <a:spcPts val="0"/>
              </a:spcBef>
              <a:buNone/>
              <a:defRPr sz="1800" b="0" i="0" u="none" strike="noStrike" cap="none">
                <a:solidFill>
                  <a:schemeClr val="dk1"/>
                </a:solidFill>
                <a:latin typeface="Questrial"/>
                <a:ea typeface="Questrial"/>
                <a:cs typeface="Questrial"/>
                <a:sym typeface="Questrial"/>
              </a:defRPr>
            </a:lvl8pPr>
            <a:lvl9pPr marL="3657600" marR="0" lvl="8" indent="0" algn="l" rtl="0">
              <a:spcBef>
                <a:spcPts val="0"/>
              </a:spcBef>
              <a:buNone/>
              <a:defRPr sz="1800" b="0" i="0" u="none" strike="noStrike" cap="none">
                <a:solidFill>
                  <a:schemeClr val="dk1"/>
                </a:solidFill>
                <a:latin typeface="Questrial"/>
                <a:ea typeface="Questrial"/>
                <a:cs typeface="Questrial"/>
                <a:sym typeface="Questrial"/>
              </a:defRPr>
            </a:lvl9pPr>
          </a:lstStyle>
          <a:p>
            <a:endParaRPr/>
          </a:p>
        </p:txBody>
      </p:sp>
      <p:sp>
        <p:nvSpPr>
          <p:cNvPr id="124" name="Shape 124"/>
          <p:cNvSpPr txBox="1">
            <a:spLocks noGrp="1"/>
          </p:cNvSpPr>
          <p:nvPr>
            <p:ph type="sldNum" idx="12"/>
          </p:nvPr>
        </p:nvSpPr>
        <p:spPr>
          <a:xfrm>
            <a:off x="11719859" y="6569075"/>
            <a:ext cx="609599" cy="365125"/>
          </a:xfrm>
          <a:prstGeom prst="rect">
            <a:avLst/>
          </a:prstGeom>
          <a:noFill/>
          <a:ln>
            <a:noFill/>
          </a:ln>
        </p:spPr>
        <p:txBody>
          <a:bodyPr lIns="91425" tIns="45700" rIns="91425" bIns="45700" anchor="ctr" anchorCtr="0">
            <a:noAutofit/>
          </a:bodyPr>
          <a:lstStyle/>
          <a:p>
            <a:pPr marL="0" marR="0" lvl="0" indent="0" algn="ctr" rtl="0">
              <a:spcBef>
                <a:spcPts val="0"/>
              </a:spcBef>
              <a:buSzPct val="25000"/>
              <a:buNone/>
            </a:pPr>
            <a:fld id="{00000000-1234-1234-1234-123412341234}" type="slidenum">
              <a:rPr lang="fr-FR" sz="800" b="0" i="0" u="none" strike="noStrike" cap="none">
                <a:solidFill>
                  <a:srgbClr val="595959"/>
                </a:solidFill>
                <a:latin typeface="Questrial"/>
                <a:ea typeface="Questrial"/>
                <a:cs typeface="Questrial"/>
                <a:sym typeface="Questrial"/>
              </a:rPr>
              <a:t>‹#›</a:t>
            </a:fld>
            <a:endParaRPr lang="fr-FR" sz="800" b="0" i="0" u="none" strike="noStrike" cap="none">
              <a:solidFill>
                <a:srgbClr val="595959"/>
              </a:solidFill>
              <a:latin typeface="Questrial"/>
              <a:ea typeface="Questrial"/>
              <a:cs typeface="Questrial"/>
              <a:sym typeface="Quest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2_Title and Content">
    <p:spTree>
      <p:nvGrpSpPr>
        <p:cNvPr id="1" name="Shape 23"/>
        <p:cNvGrpSpPr/>
        <p:nvPr/>
      </p:nvGrpSpPr>
      <p:grpSpPr>
        <a:xfrm>
          <a:off x="0" y="0"/>
          <a:ext cx="0" cy="0"/>
          <a:chOff x="0" y="0"/>
          <a:chExt cx="0" cy="0"/>
        </a:xfrm>
      </p:grpSpPr>
      <p:sp>
        <p:nvSpPr>
          <p:cNvPr id="24" name="Shape 24"/>
          <p:cNvSpPr txBox="1">
            <a:spLocks noGrp="1"/>
          </p:cNvSpPr>
          <p:nvPr>
            <p:ph type="title"/>
          </p:nvPr>
        </p:nvSpPr>
        <p:spPr>
          <a:xfrm>
            <a:off x="0" y="0"/>
            <a:ext cx="6096000" cy="1325562"/>
          </a:xfrm>
          <a:prstGeom prst="rect">
            <a:avLst/>
          </a:prstGeom>
          <a:solidFill>
            <a:srgbClr val="76923C"/>
          </a:solidFill>
          <a:ln>
            <a:noFill/>
          </a:ln>
          <a:effectLst>
            <a:outerShdw blurRad="50799" dist="38100" dir="5400000" algn="t" rotWithShape="0">
              <a:srgbClr val="000000">
                <a:alpha val="40000"/>
              </a:srgbClr>
            </a:outerShdw>
          </a:effectLst>
        </p:spPr>
        <p:txBody>
          <a:bodyPr lIns="91425" tIns="91425" rIns="91425" bIns="91425" anchor="t" anchorCtr="0"/>
          <a:lstStyle>
            <a:lvl1pPr marL="0" marR="0" lvl="0" indent="0" algn="r" rtl="0">
              <a:spcBef>
                <a:spcPts val="0"/>
              </a:spcBef>
              <a:buClr>
                <a:schemeClr val="lt1"/>
              </a:buClr>
              <a:buFont typeface="Questrial"/>
              <a:buNone/>
              <a:defRPr sz="2000" b="0" i="0" u="none" strike="noStrike" cap="none">
                <a:solidFill>
                  <a:schemeClr val="lt1"/>
                </a:solidFill>
                <a:latin typeface="Questrial"/>
                <a:ea typeface="Questrial"/>
                <a:cs typeface="Questrial"/>
                <a:sym typeface="Quest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5" name="Shape 25"/>
          <p:cNvSpPr txBox="1">
            <a:spLocks noGrp="1"/>
          </p:cNvSpPr>
          <p:nvPr>
            <p:ph type="body" idx="1"/>
          </p:nvPr>
        </p:nvSpPr>
        <p:spPr>
          <a:xfrm>
            <a:off x="174170" y="1494970"/>
            <a:ext cx="11858171" cy="4681992"/>
          </a:xfrm>
          <a:prstGeom prst="rect">
            <a:avLst/>
          </a:prstGeom>
          <a:noFill/>
          <a:ln>
            <a:noFill/>
          </a:ln>
        </p:spPr>
        <p:txBody>
          <a:bodyPr lIns="91425" tIns="91425" rIns="91425" bIns="91425" anchor="t" anchorCtr="0"/>
          <a:lstStyle>
            <a:lvl1pPr marL="342900" marR="0" lvl="0" indent="-215900" algn="l" rtl="0">
              <a:spcBef>
                <a:spcPts val="2000"/>
              </a:spcBef>
              <a:buClr>
                <a:schemeClr val="accent1"/>
              </a:buClr>
              <a:buSzPct val="100000"/>
              <a:buFont typeface="Noto Sans Symbols"/>
              <a:buChar char="⬜"/>
              <a:defRPr sz="2000" b="0" i="0" u="none" strike="noStrike" cap="none">
                <a:solidFill>
                  <a:srgbClr val="595959"/>
                </a:solidFill>
                <a:latin typeface="Questrial"/>
                <a:ea typeface="Questrial"/>
                <a:cs typeface="Questrial"/>
                <a:sym typeface="Questrial"/>
              </a:defRPr>
            </a:lvl1pPr>
            <a:lvl2pPr marL="685800" marR="0" lvl="1" indent="-228600" algn="l" rtl="0">
              <a:spcBef>
                <a:spcPts val="600"/>
              </a:spcBef>
              <a:buClr>
                <a:srgbClr val="4F6128"/>
              </a:buClr>
              <a:buSzPct val="100000"/>
              <a:buFont typeface="Noto Sans Symbols"/>
              <a:buChar char="⬜"/>
              <a:defRPr sz="1800" b="0" i="0" u="none" strike="noStrike" cap="none">
                <a:solidFill>
                  <a:srgbClr val="595959"/>
                </a:solidFill>
                <a:latin typeface="Questrial"/>
                <a:ea typeface="Questrial"/>
                <a:cs typeface="Questrial"/>
                <a:sym typeface="Questrial"/>
              </a:defRPr>
            </a:lvl2pPr>
            <a:lvl3pPr marL="1035050" marR="0" lvl="2" indent="-234950" algn="l" rtl="0">
              <a:spcBef>
                <a:spcPts val="600"/>
              </a:spcBef>
              <a:buClr>
                <a:schemeClr val="accent1"/>
              </a:buClr>
              <a:buSzPct val="100000"/>
              <a:buFont typeface="Noto Sans Symbols"/>
              <a:buChar char="⬜"/>
              <a:defRPr sz="1800" b="0" i="0" u="none" strike="noStrike" cap="none">
                <a:solidFill>
                  <a:srgbClr val="595959"/>
                </a:solidFill>
                <a:latin typeface="Questrial"/>
                <a:ea typeface="Questrial"/>
                <a:cs typeface="Questrial"/>
                <a:sym typeface="Questrial"/>
              </a:defRPr>
            </a:lvl3pPr>
            <a:lvl4pPr marL="1371600" marR="0" lvl="3" indent="-228600" algn="l" rtl="0">
              <a:spcBef>
                <a:spcPts val="600"/>
              </a:spcBef>
              <a:buClr>
                <a:srgbClr val="4F6128"/>
              </a:buClr>
              <a:buSzPct val="100000"/>
              <a:buFont typeface="Noto Sans Symbols"/>
              <a:buChar char="⬜"/>
              <a:defRPr sz="1800" b="0" i="0" u="none" strike="noStrike" cap="none">
                <a:solidFill>
                  <a:srgbClr val="595959"/>
                </a:solidFill>
                <a:latin typeface="Questrial"/>
                <a:ea typeface="Questrial"/>
                <a:cs typeface="Questrial"/>
                <a:sym typeface="Questrial"/>
              </a:defRPr>
            </a:lvl4pPr>
            <a:lvl5pPr marL="1720850" marR="0" lvl="4" indent="-234950" algn="l" rtl="0">
              <a:spcBef>
                <a:spcPts val="600"/>
              </a:spcBef>
              <a:buClr>
                <a:schemeClr val="accent1"/>
              </a:buClr>
              <a:buSzPct val="100000"/>
              <a:buFont typeface="Noto Sans Symbols"/>
              <a:buChar char="⬜"/>
              <a:defRPr sz="1800" b="0" i="0" u="none" strike="noStrike" cap="none">
                <a:solidFill>
                  <a:srgbClr val="595959"/>
                </a:solidFill>
                <a:latin typeface="Questrial"/>
                <a:ea typeface="Questrial"/>
                <a:cs typeface="Questrial"/>
                <a:sym typeface="Questrial"/>
              </a:defRPr>
            </a:lvl5pPr>
            <a:lvl6pPr marL="2055813" marR="0" lvl="5" indent="-239713" algn="l" rtl="0">
              <a:spcBef>
                <a:spcPts val="360"/>
              </a:spcBef>
              <a:buClr>
                <a:srgbClr val="4F6128"/>
              </a:buClr>
              <a:buSzPct val="100000"/>
              <a:buFont typeface="Noto Sans Symbols"/>
              <a:buChar char="⬜"/>
              <a:defRPr sz="1800" b="0" i="0" u="none" strike="noStrike" cap="none">
                <a:solidFill>
                  <a:srgbClr val="595959"/>
                </a:solidFill>
                <a:latin typeface="Questrial"/>
                <a:ea typeface="Questrial"/>
                <a:cs typeface="Questrial"/>
                <a:sym typeface="Questrial"/>
              </a:defRPr>
            </a:lvl6pPr>
            <a:lvl7pPr marL="2398713" marR="0" lvl="6" indent="-239713" algn="l" rtl="0">
              <a:spcBef>
                <a:spcPts val="360"/>
              </a:spcBef>
              <a:buClr>
                <a:schemeClr val="accent1"/>
              </a:buClr>
              <a:buSzPct val="100000"/>
              <a:buFont typeface="Noto Sans Symbols"/>
              <a:buChar char="⬜"/>
              <a:defRPr sz="1800" b="0" i="0" u="none" strike="noStrike" cap="none">
                <a:solidFill>
                  <a:srgbClr val="595959"/>
                </a:solidFill>
                <a:latin typeface="Questrial"/>
                <a:ea typeface="Questrial"/>
                <a:cs typeface="Questrial"/>
                <a:sym typeface="Questrial"/>
              </a:defRPr>
            </a:lvl7pPr>
            <a:lvl8pPr marL="2743200" marR="0" lvl="7" indent="-241300" algn="l" rtl="0">
              <a:spcBef>
                <a:spcPts val="360"/>
              </a:spcBef>
              <a:buClr>
                <a:srgbClr val="4F6128"/>
              </a:buClr>
              <a:buSzPct val="100000"/>
              <a:buFont typeface="Noto Sans Symbols"/>
              <a:buChar char="⬜"/>
              <a:defRPr sz="1800" b="0" i="0" u="none" strike="noStrike" cap="none">
                <a:solidFill>
                  <a:srgbClr val="595959"/>
                </a:solidFill>
                <a:latin typeface="Questrial"/>
                <a:ea typeface="Questrial"/>
                <a:cs typeface="Questrial"/>
                <a:sym typeface="Questrial"/>
              </a:defRPr>
            </a:lvl8pPr>
            <a:lvl9pPr marL="3087688" marR="0" lvl="8" indent="-230188" algn="l" rtl="0">
              <a:spcBef>
                <a:spcPts val="360"/>
              </a:spcBef>
              <a:buClr>
                <a:schemeClr val="accent1"/>
              </a:buClr>
              <a:buSzPct val="100000"/>
              <a:buFont typeface="Noto Sans Symbols"/>
              <a:buChar char="⬜"/>
              <a:defRPr sz="1800" b="0" i="0" u="none" strike="noStrike" cap="none">
                <a:solidFill>
                  <a:srgbClr val="595959"/>
                </a:solidFill>
                <a:latin typeface="Questrial"/>
                <a:ea typeface="Questrial"/>
                <a:cs typeface="Questrial"/>
                <a:sym typeface="Questrial"/>
              </a:defRPr>
            </a:lvl9pPr>
          </a:lstStyle>
          <a:p>
            <a:endParaRPr/>
          </a:p>
        </p:txBody>
      </p:sp>
      <p:sp>
        <p:nvSpPr>
          <p:cNvPr id="26" name="Shape 26"/>
          <p:cNvSpPr txBox="1">
            <a:spLocks noGrp="1"/>
          </p:cNvSpPr>
          <p:nvPr>
            <p:ph type="ftr" idx="11"/>
          </p:nvPr>
        </p:nvSpPr>
        <p:spPr>
          <a:xfrm>
            <a:off x="0" y="6356350"/>
            <a:ext cx="6096000" cy="501650"/>
          </a:xfrm>
          <a:prstGeom prst="rect">
            <a:avLst/>
          </a:prstGeom>
          <a:solidFill>
            <a:schemeClr val="dk1"/>
          </a:solidFill>
          <a:ln>
            <a:noFill/>
          </a:ln>
          <a:effectLst>
            <a:outerShdw blurRad="50799" dist="38100" dir="16200000" rotWithShape="0">
              <a:srgbClr val="000000">
                <a:alpha val="40000"/>
              </a:srgbClr>
            </a:outerShdw>
          </a:effectLst>
        </p:spPr>
        <p:txBody>
          <a:bodyPr lIns="91425" tIns="91425" rIns="91425" bIns="91425" anchor="ctr" anchorCtr="0"/>
          <a:lstStyle>
            <a:lvl1pPr marL="0" marR="0" lvl="0" indent="0" algn="r" rtl="0">
              <a:spcBef>
                <a:spcPts val="0"/>
              </a:spcBef>
              <a:buNone/>
              <a:defRPr sz="1000" b="0" i="0" u="none" strike="noStrike" cap="none">
                <a:solidFill>
                  <a:srgbClr val="595959"/>
                </a:solidFill>
                <a:latin typeface="Questrial"/>
                <a:ea typeface="Questrial"/>
                <a:cs typeface="Questrial"/>
                <a:sym typeface="Questrial"/>
              </a:defRPr>
            </a:lvl1pPr>
            <a:lvl2pPr marL="457200" marR="0" lvl="1" indent="0" algn="l" rtl="0">
              <a:spcBef>
                <a:spcPts val="0"/>
              </a:spcBef>
              <a:buNone/>
              <a:defRPr sz="1800" b="0" i="0" u="none" strike="noStrike" cap="none">
                <a:solidFill>
                  <a:schemeClr val="dk1"/>
                </a:solidFill>
                <a:latin typeface="Questrial"/>
                <a:ea typeface="Questrial"/>
                <a:cs typeface="Questrial"/>
                <a:sym typeface="Questrial"/>
              </a:defRPr>
            </a:lvl2pPr>
            <a:lvl3pPr marL="914400" marR="0" lvl="2" indent="0" algn="l" rtl="0">
              <a:spcBef>
                <a:spcPts val="0"/>
              </a:spcBef>
              <a:buNone/>
              <a:defRPr sz="1800" b="0" i="0" u="none" strike="noStrike" cap="none">
                <a:solidFill>
                  <a:schemeClr val="dk1"/>
                </a:solidFill>
                <a:latin typeface="Questrial"/>
                <a:ea typeface="Questrial"/>
                <a:cs typeface="Questrial"/>
                <a:sym typeface="Questrial"/>
              </a:defRPr>
            </a:lvl3pPr>
            <a:lvl4pPr marL="1371600" marR="0" lvl="3" indent="0" algn="l" rtl="0">
              <a:spcBef>
                <a:spcPts val="0"/>
              </a:spcBef>
              <a:buNone/>
              <a:defRPr sz="1800" b="0" i="0" u="none" strike="noStrike" cap="none">
                <a:solidFill>
                  <a:schemeClr val="dk1"/>
                </a:solidFill>
                <a:latin typeface="Questrial"/>
                <a:ea typeface="Questrial"/>
                <a:cs typeface="Questrial"/>
                <a:sym typeface="Questrial"/>
              </a:defRPr>
            </a:lvl4pPr>
            <a:lvl5pPr marL="1828800" marR="0" lvl="4" indent="0" algn="l" rtl="0">
              <a:spcBef>
                <a:spcPts val="0"/>
              </a:spcBef>
              <a:buNone/>
              <a:defRPr sz="1800" b="0" i="0" u="none" strike="noStrike" cap="none">
                <a:solidFill>
                  <a:schemeClr val="dk1"/>
                </a:solidFill>
                <a:latin typeface="Questrial"/>
                <a:ea typeface="Questrial"/>
                <a:cs typeface="Questrial"/>
                <a:sym typeface="Questrial"/>
              </a:defRPr>
            </a:lvl5pPr>
            <a:lvl6pPr marL="2286000" marR="0" lvl="5" indent="0" algn="l" rtl="0">
              <a:spcBef>
                <a:spcPts val="0"/>
              </a:spcBef>
              <a:buNone/>
              <a:defRPr sz="1800" b="0" i="0" u="none" strike="noStrike" cap="none">
                <a:solidFill>
                  <a:schemeClr val="dk1"/>
                </a:solidFill>
                <a:latin typeface="Questrial"/>
                <a:ea typeface="Questrial"/>
                <a:cs typeface="Questrial"/>
                <a:sym typeface="Questrial"/>
              </a:defRPr>
            </a:lvl6pPr>
            <a:lvl7pPr marL="2743200" marR="0" lvl="6" indent="0" algn="l" rtl="0">
              <a:spcBef>
                <a:spcPts val="0"/>
              </a:spcBef>
              <a:buNone/>
              <a:defRPr sz="1800" b="0" i="0" u="none" strike="noStrike" cap="none">
                <a:solidFill>
                  <a:schemeClr val="dk1"/>
                </a:solidFill>
                <a:latin typeface="Questrial"/>
                <a:ea typeface="Questrial"/>
                <a:cs typeface="Questrial"/>
                <a:sym typeface="Questrial"/>
              </a:defRPr>
            </a:lvl7pPr>
            <a:lvl8pPr marL="3200400" marR="0" lvl="7" indent="0" algn="l" rtl="0">
              <a:spcBef>
                <a:spcPts val="0"/>
              </a:spcBef>
              <a:buNone/>
              <a:defRPr sz="1800" b="0" i="0" u="none" strike="noStrike" cap="none">
                <a:solidFill>
                  <a:schemeClr val="dk1"/>
                </a:solidFill>
                <a:latin typeface="Questrial"/>
                <a:ea typeface="Questrial"/>
                <a:cs typeface="Questrial"/>
                <a:sym typeface="Questrial"/>
              </a:defRPr>
            </a:lvl8pPr>
            <a:lvl9pPr marL="3657600" marR="0" lvl="8" indent="0" algn="l" rtl="0">
              <a:spcBef>
                <a:spcPts val="0"/>
              </a:spcBef>
              <a:buNone/>
              <a:defRPr sz="1800" b="0" i="0" u="none" strike="noStrike" cap="none">
                <a:solidFill>
                  <a:schemeClr val="dk1"/>
                </a:solidFill>
                <a:latin typeface="Questrial"/>
                <a:ea typeface="Questrial"/>
                <a:cs typeface="Questrial"/>
                <a:sym typeface="Questrial"/>
              </a:defRPr>
            </a:lvl9pPr>
          </a:lstStyle>
          <a:p>
            <a:endParaRPr/>
          </a:p>
        </p:txBody>
      </p:sp>
      <p:sp>
        <p:nvSpPr>
          <p:cNvPr id="27" name="Shape 27"/>
          <p:cNvSpPr txBox="1">
            <a:spLocks noGrp="1"/>
          </p:cNvSpPr>
          <p:nvPr>
            <p:ph type="sldNum" idx="12"/>
          </p:nvPr>
        </p:nvSpPr>
        <p:spPr>
          <a:xfrm>
            <a:off x="6096000" y="6356350"/>
            <a:ext cx="6096000" cy="501650"/>
          </a:xfrm>
          <a:prstGeom prst="rect">
            <a:avLst/>
          </a:prstGeom>
          <a:solidFill>
            <a:srgbClr val="76923C"/>
          </a:solidFill>
          <a:ln>
            <a:noFill/>
          </a:ln>
          <a:effectLst>
            <a:outerShdw blurRad="50799" dist="38100" dir="16200000" rotWithShape="0">
              <a:srgbClr val="000000">
                <a:alpha val="40000"/>
              </a:srgbClr>
            </a:outerShdw>
          </a:effectLst>
        </p:spPr>
        <p:txBody>
          <a:bodyPr lIns="91425" tIns="45700" rIns="91425" bIns="45700" anchor="ctr" anchorCtr="0">
            <a:noAutofit/>
          </a:bodyPr>
          <a:lstStyle/>
          <a:p>
            <a:pPr marL="0" marR="0" lvl="0" indent="0" algn="l" rtl="0">
              <a:spcBef>
                <a:spcPts val="0"/>
              </a:spcBef>
              <a:buSzPct val="25000"/>
              <a:buNone/>
            </a:pPr>
            <a:r>
              <a:rPr lang="fr-FR" sz="800" b="0" i="0" u="none" strike="noStrike" cap="none">
                <a:solidFill>
                  <a:schemeClr val="dk1"/>
                </a:solidFill>
                <a:latin typeface="Questrial"/>
                <a:ea typeface="Questrial"/>
                <a:cs typeface="Questrial"/>
                <a:sym typeface="Questrial"/>
              </a:rPr>
              <a:t>Page </a:t>
            </a:r>
            <a:fld id="{00000000-1234-1234-1234-123412341234}" type="slidenum">
              <a:rPr lang="fr-FR" sz="800" b="0" i="0" u="none" strike="noStrike" cap="none">
                <a:solidFill>
                  <a:schemeClr val="dk1"/>
                </a:solidFill>
                <a:latin typeface="Questrial"/>
                <a:ea typeface="Questrial"/>
                <a:cs typeface="Questrial"/>
                <a:sym typeface="Questrial"/>
              </a:rPr>
              <a:t>‹#›</a:t>
            </a:fld>
            <a:r>
              <a:rPr lang="fr-FR" sz="800" b="0" i="0" u="none" strike="noStrike" cap="none">
                <a:solidFill>
                  <a:schemeClr val="dk1"/>
                </a:solidFill>
                <a:latin typeface="Questrial"/>
                <a:ea typeface="Questrial"/>
                <a:cs typeface="Questrial"/>
                <a:sym typeface="Questrial"/>
              </a:rPr>
              <a:t> of 14 </a:t>
            </a:r>
          </a:p>
        </p:txBody>
      </p:sp>
      <p:sp>
        <p:nvSpPr>
          <p:cNvPr id="28" name="Shape 28"/>
          <p:cNvSpPr txBox="1">
            <a:spLocks noGrp="1"/>
          </p:cNvSpPr>
          <p:nvPr>
            <p:ph type="body" idx="2"/>
          </p:nvPr>
        </p:nvSpPr>
        <p:spPr>
          <a:xfrm>
            <a:off x="6096000" y="0"/>
            <a:ext cx="6096000" cy="1325562"/>
          </a:xfrm>
          <a:prstGeom prst="rect">
            <a:avLst/>
          </a:prstGeom>
          <a:solidFill>
            <a:schemeClr val="dk1"/>
          </a:solidFill>
          <a:ln>
            <a:noFill/>
          </a:ln>
          <a:effectLst>
            <a:outerShdw blurRad="50799" dist="38100" dir="5400000" algn="t" rotWithShape="0">
              <a:srgbClr val="000000">
                <a:alpha val="40000"/>
              </a:srgbClr>
            </a:outerShdw>
          </a:effectLst>
        </p:spPr>
        <p:txBody>
          <a:bodyPr lIns="91425" tIns="91425" rIns="91425" bIns="91425" anchor="t" anchorCtr="0"/>
          <a:lstStyle>
            <a:lvl1pPr marL="0" marR="0" lvl="0" indent="0" algn="l" rtl="0">
              <a:spcBef>
                <a:spcPts val="0"/>
              </a:spcBef>
              <a:buClr>
                <a:schemeClr val="accent1"/>
              </a:buClr>
              <a:buFont typeface="Noto Sans Symbols"/>
              <a:buNone/>
              <a:defRPr sz="2000" b="0" i="0" u="none" strike="noStrike" cap="none">
                <a:solidFill>
                  <a:srgbClr val="8F8F8F"/>
                </a:solidFill>
                <a:latin typeface="Questrial"/>
                <a:ea typeface="Questrial"/>
                <a:cs typeface="Questrial"/>
                <a:sym typeface="Questrial"/>
              </a:defRPr>
            </a:lvl1pPr>
            <a:lvl2pPr marL="685800" marR="0" lvl="1" indent="-228600" algn="l" rtl="0">
              <a:spcBef>
                <a:spcPts val="600"/>
              </a:spcBef>
              <a:buClr>
                <a:srgbClr val="4F6128"/>
              </a:buClr>
              <a:buSzPct val="100000"/>
              <a:buFont typeface="Noto Sans Symbols"/>
              <a:buChar char="⬜"/>
              <a:defRPr sz="1800" b="0" i="0" u="none" strike="noStrike" cap="none">
                <a:solidFill>
                  <a:srgbClr val="8F8F8F"/>
                </a:solidFill>
                <a:latin typeface="Questrial"/>
                <a:ea typeface="Questrial"/>
                <a:cs typeface="Questrial"/>
                <a:sym typeface="Questrial"/>
              </a:defRPr>
            </a:lvl2pPr>
            <a:lvl3pPr marL="1035050" marR="0" lvl="2" indent="-234950" algn="l" rtl="0">
              <a:spcBef>
                <a:spcPts val="600"/>
              </a:spcBef>
              <a:buClr>
                <a:schemeClr val="accent1"/>
              </a:buClr>
              <a:buSzPct val="100000"/>
              <a:buFont typeface="Noto Sans Symbols"/>
              <a:buChar char="⬜"/>
              <a:defRPr sz="1800" b="0" i="0" u="none" strike="noStrike" cap="none">
                <a:solidFill>
                  <a:srgbClr val="8F8F8F"/>
                </a:solidFill>
                <a:latin typeface="Questrial"/>
                <a:ea typeface="Questrial"/>
                <a:cs typeface="Questrial"/>
                <a:sym typeface="Questrial"/>
              </a:defRPr>
            </a:lvl3pPr>
            <a:lvl4pPr marL="1371600" marR="0" lvl="3" indent="-228600" algn="l" rtl="0">
              <a:spcBef>
                <a:spcPts val="600"/>
              </a:spcBef>
              <a:buClr>
                <a:srgbClr val="4F6128"/>
              </a:buClr>
              <a:buSzPct val="100000"/>
              <a:buFont typeface="Noto Sans Symbols"/>
              <a:buChar char="⬜"/>
              <a:defRPr sz="1800" b="0" i="0" u="none" strike="noStrike" cap="none">
                <a:solidFill>
                  <a:srgbClr val="8F8F8F"/>
                </a:solidFill>
                <a:latin typeface="Questrial"/>
                <a:ea typeface="Questrial"/>
                <a:cs typeface="Questrial"/>
                <a:sym typeface="Questrial"/>
              </a:defRPr>
            </a:lvl4pPr>
            <a:lvl5pPr marL="1720850" marR="0" lvl="4" indent="-234950" algn="l" rtl="0">
              <a:spcBef>
                <a:spcPts val="600"/>
              </a:spcBef>
              <a:buClr>
                <a:schemeClr val="accent1"/>
              </a:buClr>
              <a:buSzPct val="100000"/>
              <a:buFont typeface="Noto Sans Symbols"/>
              <a:buChar char="⬜"/>
              <a:defRPr sz="1800" b="0" i="0" u="none" strike="noStrike" cap="none">
                <a:solidFill>
                  <a:srgbClr val="8F8F8F"/>
                </a:solidFill>
                <a:latin typeface="Questrial"/>
                <a:ea typeface="Questrial"/>
                <a:cs typeface="Questrial"/>
                <a:sym typeface="Questrial"/>
              </a:defRPr>
            </a:lvl5pPr>
            <a:lvl6pPr marL="2055813" marR="0" lvl="5" indent="-239713" algn="l" rtl="0">
              <a:spcBef>
                <a:spcPts val="360"/>
              </a:spcBef>
              <a:buClr>
                <a:srgbClr val="4F6128"/>
              </a:buClr>
              <a:buSzPct val="100000"/>
              <a:buFont typeface="Noto Sans Symbols"/>
              <a:buChar char="⬜"/>
              <a:defRPr sz="1800" b="0" i="0" u="none" strike="noStrike" cap="none">
                <a:solidFill>
                  <a:srgbClr val="595959"/>
                </a:solidFill>
                <a:latin typeface="Questrial"/>
                <a:ea typeface="Questrial"/>
                <a:cs typeface="Questrial"/>
                <a:sym typeface="Questrial"/>
              </a:defRPr>
            </a:lvl6pPr>
            <a:lvl7pPr marL="2398713" marR="0" lvl="6" indent="-239713" algn="l" rtl="0">
              <a:spcBef>
                <a:spcPts val="360"/>
              </a:spcBef>
              <a:buClr>
                <a:schemeClr val="accent1"/>
              </a:buClr>
              <a:buSzPct val="100000"/>
              <a:buFont typeface="Noto Sans Symbols"/>
              <a:buChar char="⬜"/>
              <a:defRPr sz="1800" b="0" i="0" u="none" strike="noStrike" cap="none">
                <a:solidFill>
                  <a:srgbClr val="595959"/>
                </a:solidFill>
                <a:latin typeface="Questrial"/>
                <a:ea typeface="Questrial"/>
                <a:cs typeface="Questrial"/>
                <a:sym typeface="Questrial"/>
              </a:defRPr>
            </a:lvl7pPr>
            <a:lvl8pPr marL="2743200" marR="0" lvl="7" indent="-241300" algn="l" rtl="0">
              <a:spcBef>
                <a:spcPts val="360"/>
              </a:spcBef>
              <a:buClr>
                <a:srgbClr val="4F6128"/>
              </a:buClr>
              <a:buSzPct val="100000"/>
              <a:buFont typeface="Noto Sans Symbols"/>
              <a:buChar char="⬜"/>
              <a:defRPr sz="1800" b="0" i="0" u="none" strike="noStrike" cap="none">
                <a:solidFill>
                  <a:srgbClr val="595959"/>
                </a:solidFill>
                <a:latin typeface="Questrial"/>
                <a:ea typeface="Questrial"/>
                <a:cs typeface="Questrial"/>
                <a:sym typeface="Questrial"/>
              </a:defRPr>
            </a:lvl8pPr>
            <a:lvl9pPr marL="3087688" marR="0" lvl="8" indent="-230188" algn="l" rtl="0">
              <a:spcBef>
                <a:spcPts val="360"/>
              </a:spcBef>
              <a:buClr>
                <a:schemeClr val="accent1"/>
              </a:buClr>
              <a:buSzPct val="100000"/>
              <a:buFont typeface="Noto Sans Symbols"/>
              <a:buChar char="⬜"/>
              <a:defRPr sz="1800" b="0" i="0" u="none" strike="noStrike" cap="none">
                <a:solidFill>
                  <a:srgbClr val="595959"/>
                </a:solidFill>
                <a:latin typeface="Questrial"/>
                <a:ea typeface="Questrial"/>
                <a:cs typeface="Questrial"/>
                <a:sym typeface="Questria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0" y="1123855"/>
            <a:ext cx="11885084" cy="914400"/>
          </a:xfrm>
          <a:prstGeom prst="rect">
            <a:avLst/>
          </a:prstGeom>
          <a:solidFill>
            <a:schemeClr val="dk2"/>
          </a:solidFill>
          <a:ln>
            <a:noFill/>
          </a:ln>
        </p:spPr>
        <p:txBody>
          <a:bodyPr lIns="91425" tIns="91425" rIns="91425" bIns="91425" anchor="ctr" anchorCtr="0"/>
          <a:lstStyle>
            <a:lvl1pPr marL="0" marR="0" lvl="0" indent="0" algn="l" rtl="0">
              <a:spcBef>
                <a:spcPts val="0"/>
              </a:spcBef>
              <a:buClr>
                <a:schemeClr val="lt1"/>
              </a:buClr>
              <a:buFont typeface="Questrial"/>
              <a:buNone/>
              <a:defRPr sz="3600" b="0" i="0" u="none" strike="noStrike" cap="none">
                <a:solidFill>
                  <a:schemeClr val="lt1"/>
                </a:solidFill>
                <a:latin typeface="Questrial"/>
                <a:ea typeface="Questrial"/>
                <a:cs typeface="Questrial"/>
                <a:sym typeface="Quest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1" name="Shape 31"/>
          <p:cNvSpPr txBox="1">
            <a:spLocks noGrp="1"/>
          </p:cNvSpPr>
          <p:nvPr>
            <p:ph type="body" idx="1"/>
          </p:nvPr>
        </p:nvSpPr>
        <p:spPr>
          <a:xfrm>
            <a:off x="1485899" y="2595563"/>
            <a:ext cx="10147300" cy="3670766"/>
          </a:xfrm>
          <a:prstGeom prst="rect">
            <a:avLst/>
          </a:prstGeom>
          <a:noFill/>
          <a:ln>
            <a:noFill/>
          </a:ln>
        </p:spPr>
        <p:txBody>
          <a:bodyPr lIns="91425" tIns="91425" rIns="91425" bIns="91425" anchor="t" anchorCtr="0"/>
          <a:lstStyle>
            <a:lvl1pPr marL="342900" marR="0" lvl="0" indent="-215900" algn="l" rtl="0">
              <a:spcBef>
                <a:spcPts val="2000"/>
              </a:spcBef>
              <a:buClr>
                <a:schemeClr val="accent1"/>
              </a:buClr>
              <a:buSzPct val="100000"/>
              <a:buFont typeface="Noto Sans Symbols"/>
              <a:buChar char="⬜"/>
              <a:defRPr sz="2000" b="0" i="0" u="none" strike="noStrike" cap="none">
                <a:solidFill>
                  <a:srgbClr val="595959"/>
                </a:solidFill>
                <a:latin typeface="Questrial"/>
                <a:ea typeface="Questrial"/>
                <a:cs typeface="Questrial"/>
                <a:sym typeface="Questrial"/>
              </a:defRPr>
            </a:lvl1pPr>
            <a:lvl2pPr marL="685800" marR="0" lvl="1" indent="-228600" algn="l" rtl="0">
              <a:spcBef>
                <a:spcPts val="600"/>
              </a:spcBef>
              <a:buClr>
                <a:srgbClr val="4F6128"/>
              </a:buClr>
              <a:buSzPct val="100000"/>
              <a:buFont typeface="Noto Sans Symbols"/>
              <a:buChar char="⬜"/>
              <a:defRPr sz="1800" b="0" i="0" u="none" strike="noStrike" cap="none">
                <a:solidFill>
                  <a:srgbClr val="595959"/>
                </a:solidFill>
                <a:latin typeface="Questrial"/>
                <a:ea typeface="Questrial"/>
                <a:cs typeface="Questrial"/>
                <a:sym typeface="Questrial"/>
              </a:defRPr>
            </a:lvl2pPr>
            <a:lvl3pPr marL="1035050" marR="0" lvl="2" indent="-234950" algn="l" rtl="0">
              <a:spcBef>
                <a:spcPts val="600"/>
              </a:spcBef>
              <a:buClr>
                <a:schemeClr val="accent1"/>
              </a:buClr>
              <a:buSzPct val="100000"/>
              <a:buFont typeface="Noto Sans Symbols"/>
              <a:buChar char="⬜"/>
              <a:defRPr sz="1800" b="0" i="0" u="none" strike="noStrike" cap="none">
                <a:solidFill>
                  <a:srgbClr val="595959"/>
                </a:solidFill>
                <a:latin typeface="Questrial"/>
                <a:ea typeface="Questrial"/>
                <a:cs typeface="Questrial"/>
                <a:sym typeface="Questrial"/>
              </a:defRPr>
            </a:lvl3pPr>
            <a:lvl4pPr marL="1371600" marR="0" lvl="3" indent="-228600" algn="l" rtl="0">
              <a:spcBef>
                <a:spcPts val="600"/>
              </a:spcBef>
              <a:buClr>
                <a:srgbClr val="4F6128"/>
              </a:buClr>
              <a:buSzPct val="100000"/>
              <a:buFont typeface="Noto Sans Symbols"/>
              <a:buChar char="⬜"/>
              <a:defRPr sz="1800" b="0" i="0" u="none" strike="noStrike" cap="none">
                <a:solidFill>
                  <a:srgbClr val="595959"/>
                </a:solidFill>
                <a:latin typeface="Questrial"/>
                <a:ea typeface="Questrial"/>
                <a:cs typeface="Questrial"/>
                <a:sym typeface="Questrial"/>
              </a:defRPr>
            </a:lvl4pPr>
            <a:lvl5pPr marL="1720850" marR="0" lvl="4" indent="-234950" algn="l" rtl="0">
              <a:spcBef>
                <a:spcPts val="600"/>
              </a:spcBef>
              <a:buClr>
                <a:schemeClr val="accent1"/>
              </a:buClr>
              <a:buSzPct val="100000"/>
              <a:buFont typeface="Noto Sans Symbols"/>
              <a:buChar char="⬜"/>
              <a:defRPr sz="1800" b="0" i="0" u="none" strike="noStrike" cap="none">
                <a:solidFill>
                  <a:srgbClr val="595959"/>
                </a:solidFill>
                <a:latin typeface="Questrial"/>
                <a:ea typeface="Questrial"/>
                <a:cs typeface="Questrial"/>
                <a:sym typeface="Questrial"/>
              </a:defRPr>
            </a:lvl5pPr>
            <a:lvl6pPr marL="2055813" marR="0" lvl="5" indent="-239713" algn="l" rtl="0">
              <a:spcBef>
                <a:spcPts val="360"/>
              </a:spcBef>
              <a:buClr>
                <a:srgbClr val="4F6128"/>
              </a:buClr>
              <a:buSzPct val="100000"/>
              <a:buFont typeface="Noto Sans Symbols"/>
              <a:buChar char="⬜"/>
              <a:defRPr sz="1800" b="0" i="0" u="none" strike="noStrike" cap="none">
                <a:solidFill>
                  <a:srgbClr val="595959"/>
                </a:solidFill>
                <a:latin typeface="Questrial"/>
                <a:ea typeface="Questrial"/>
                <a:cs typeface="Questrial"/>
                <a:sym typeface="Questrial"/>
              </a:defRPr>
            </a:lvl6pPr>
            <a:lvl7pPr marL="2398713" marR="0" lvl="6" indent="-239713" algn="l" rtl="0">
              <a:spcBef>
                <a:spcPts val="360"/>
              </a:spcBef>
              <a:buClr>
                <a:schemeClr val="accent1"/>
              </a:buClr>
              <a:buSzPct val="100000"/>
              <a:buFont typeface="Noto Sans Symbols"/>
              <a:buChar char="⬜"/>
              <a:defRPr sz="1800" b="0" i="0" u="none" strike="noStrike" cap="none">
                <a:solidFill>
                  <a:srgbClr val="595959"/>
                </a:solidFill>
                <a:latin typeface="Questrial"/>
                <a:ea typeface="Questrial"/>
                <a:cs typeface="Questrial"/>
                <a:sym typeface="Questrial"/>
              </a:defRPr>
            </a:lvl7pPr>
            <a:lvl8pPr marL="2743200" marR="0" lvl="7" indent="-241300" algn="l" rtl="0">
              <a:spcBef>
                <a:spcPts val="360"/>
              </a:spcBef>
              <a:buClr>
                <a:srgbClr val="4F6128"/>
              </a:buClr>
              <a:buSzPct val="100000"/>
              <a:buFont typeface="Noto Sans Symbols"/>
              <a:buChar char="⬜"/>
              <a:defRPr sz="1800" b="0" i="0" u="none" strike="noStrike" cap="none">
                <a:solidFill>
                  <a:srgbClr val="595959"/>
                </a:solidFill>
                <a:latin typeface="Questrial"/>
                <a:ea typeface="Questrial"/>
                <a:cs typeface="Questrial"/>
                <a:sym typeface="Questrial"/>
              </a:defRPr>
            </a:lvl8pPr>
            <a:lvl9pPr marL="3087688" marR="0" lvl="8" indent="-230188" algn="l" rtl="0">
              <a:spcBef>
                <a:spcPts val="360"/>
              </a:spcBef>
              <a:buClr>
                <a:schemeClr val="accent1"/>
              </a:buClr>
              <a:buSzPct val="100000"/>
              <a:buFont typeface="Noto Sans Symbols"/>
              <a:buChar char="⬜"/>
              <a:defRPr sz="1800" b="0" i="0" u="none" strike="noStrike" cap="none">
                <a:solidFill>
                  <a:srgbClr val="595959"/>
                </a:solidFill>
                <a:latin typeface="Questrial"/>
                <a:ea typeface="Questrial"/>
                <a:cs typeface="Questrial"/>
                <a:sym typeface="Questrial"/>
              </a:defRPr>
            </a:lvl9pPr>
          </a:lstStyle>
          <a:p>
            <a:endParaRPr/>
          </a:p>
        </p:txBody>
      </p:sp>
      <p:sp>
        <p:nvSpPr>
          <p:cNvPr id="32" name="Shape 32"/>
          <p:cNvSpPr txBox="1">
            <a:spLocks noGrp="1"/>
          </p:cNvSpPr>
          <p:nvPr>
            <p:ph type="dt" idx="10"/>
          </p:nvPr>
        </p:nvSpPr>
        <p:spPr>
          <a:xfrm>
            <a:off x="8773459" y="188259"/>
            <a:ext cx="2844800" cy="365125"/>
          </a:xfrm>
          <a:prstGeom prst="rect">
            <a:avLst/>
          </a:prstGeom>
          <a:noFill/>
          <a:ln>
            <a:noFill/>
          </a:ln>
        </p:spPr>
        <p:txBody>
          <a:bodyPr lIns="91425" tIns="91425" rIns="91425" bIns="91425" anchor="ctr" anchorCtr="0"/>
          <a:lstStyle>
            <a:lvl1pPr marL="0" marR="0" lvl="0" indent="0" algn="r" rtl="0">
              <a:spcBef>
                <a:spcPts val="0"/>
              </a:spcBef>
              <a:buNone/>
              <a:defRPr sz="1000" b="0" i="0" u="none" strike="noStrike" cap="none">
                <a:solidFill>
                  <a:srgbClr val="595959"/>
                </a:solidFill>
                <a:latin typeface="Questrial"/>
                <a:ea typeface="Questrial"/>
                <a:cs typeface="Questrial"/>
                <a:sym typeface="Questrial"/>
              </a:defRPr>
            </a:lvl1pPr>
            <a:lvl2pPr marL="457200" marR="0" lvl="1" indent="0" algn="l" rtl="0">
              <a:spcBef>
                <a:spcPts val="0"/>
              </a:spcBef>
              <a:buNone/>
              <a:defRPr sz="1800" b="0" i="0" u="none" strike="noStrike" cap="none">
                <a:solidFill>
                  <a:schemeClr val="dk1"/>
                </a:solidFill>
                <a:latin typeface="Questrial"/>
                <a:ea typeface="Questrial"/>
                <a:cs typeface="Questrial"/>
                <a:sym typeface="Questrial"/>
              </a:defRPr>
            </a:lvl2pPr>
            <a:lvl3pPr marL="914400" marR="0" lvl="2" indent="0" algn="l" rtl="0">
              <a:spcBef>
                <a:spcPts val="0"/>
              </a:spcBef>
              <a:buNone/>
              <a:defRPr sz="1800" b="0" i="0" u="none" strike="noStrike" cap="none">
                <a:solidFill>
                  <a:schemeClr val="dk1"/>
                </a:solidFill>
                <a:latin typeface="Questrial"/>
                <a:ea typeface="Questrial"/>
                <a:cs typeface="Questrial"/>
                <a:sym typeface="Questrial"/>
              </a:defRPr>
            </a:lvl3pPr>
            <a:lvl4pPr marL="1371600" marR="0" lvl="3" indent="0" algn="l" rtl="0">
              <a:spcBef>
                <a:spcPts val="0"/>
              </a:spcBef>
              <a:buNone/>
              <a:defRPr sz="1800" b="0" i="0" u="none" strike="noStrike" cap="none">
                <a:solidFill>
                  <a:schemeClr val="dk1"/>
                </a:solidFill>
                <a:latin typeface="Questrial"/>
                <a:ea typeface="Questrial"/>
                <a:cs typeface="Questrial"/>
                <a:sym typeface="Questrial"/>
              </a:defRPr>
            </a:lvl4pPr>
            <a:lvl5pPr marL="1828800" marR="0" lvl="4" indent="0" algn="l" rtl="0">
              <a:spcBef>
                <a:spcPts val="0"/>
              </a:spcBef>
              <a:buNone/>
              <a:defRPr sz="1800" b="0" i="0" u="none" strike="noStrike" cap="none">
                <a:solidFill>
                  <a:schemeClr val="dk1"/>
                </a:solidFill>
                <a:latin typeface="Questrial"/>
                <a:ea typeface="Questrial"/>
                <a:cs typeface="Questrial"/>
                <a:sym typeface="Questrial"/>
              </a:defRPr>
            </a:lvl5pPr>
            <a:lvl6pPr marL="2286000" marR="0" lvl="5" indent="0" algn="l" rtl="0">
              <a:spcBef>
                <a:spcPts val="0"/>
              </a:spcBef>
              <a:buNone/>
              <a:defRPr sz="1800" b="0" i="0" u="none" strike="noStrike" cap="none">
                <a:solidFill>
                  <a:schemeClr val="dk1"/>
                </a:solidFill>
                <a:latin typeface="Questrial"/>
                <a:ea typeface="Questrial"/>
                <a:cs typeface="Questrial"/>
                <a:sym typeface="Questrial"/>
              </a:defRPr>
            </a:lvl6pPr>
            <a:lvl7pPr marL="2743200" marR="0" lvl="6" indent="0" algn="l" rtl="0">
              <a:spcBef>
                <a:spcPts val="0"/>
              </a:spcBef>
              <a:buNone/>
              <a:defRPr sz="1800" b="0" i="0" u="none" strike="noStrike" cap="none">
                <a:solidFill>
                  <a:schemeClr val="dk1"/>
                </a:solidFill>
                <a:latin typeface="Questrial"/>
                <a:ea typeface="Questrial"/>
                <a:cs typeface="Questrial"/>
                <a:sym typeface="Questrial"/>
              </a:defRPr>
            </a:lvl7pPr>
            <a:lvl8pPr marL="3200400" marR="0" lvl="7" indent="0" algn="l" rtl="0">
              <a:spcBef>
                <a:spcPts val="0"/>
              </a:spcBef>
              <a:buNone/>
              <a:defRPr sz="1800" b="0" i="0" u="none" strike="noStrike" cap="none">
                <a:solidFill>
                  <a:schemeClr val="dk1"/>
                </a:solidFill>
                <a:latin typeface="Questrial"/>
                <a:ea typeface="Questrial"/>
                <a:cs typeface="Questrial"/>
                <a:sym typeface="Questrial"/>
              </a:defRPr>
            </a:lvl8pPr>
            <a:lvl9pPr marL="3657600" marR="0" lvl="8" indent="0" algn="l" rtl="0">
              <a:spcBef>
                <a:spcPts val="0"/>
              </a:spcBef>
              <a:buNone/>
              <a:defRPr sz="1800" b="0" i="0" u="none" strike="noStrike" cap="none">
                <a:solidFill>
                  <a:schemeClr val="dk1"/>
                </a:solidFill>
                <a:latin typeface="Questrial"/>
                <a:ea typeface="Questrial"/>
                <a:cs typeface="Questrial"/>
                <a:sym typeface="Questrial"/>
              </a:defRPr>
            </a:lvl9pPr>
          </a:lstStyle>
          <a:p>
            <a:endParaRPr/>
          </a:p>
        </p:txBody>
      </p:sp>
      <p:sp>
        <p:nvSpPr>
          <p:cNvPr id="33" name="Shape 33"/>
          <p:cNvSpPr txBox="1">
            <a:spLocks noGrp="1"/>
          </p:cNvSpPr>
          <p:nvPr>
            <p:ph type="ftr" idx="11"/>
          </p:nvPr>
        </p:nvSpPr>
        <p:spPr>
          <a:xfrm>
            <a:off x="1494116" y="188259"/>
            <a:ext cx="3860799" cy="365125"/>
          </a:xfrm>
          <a:prstGeom prst="rect">
            <a:avLst/>
          </a:prstGeom>
          <a:noFill/>
          <a:ln>
            <a:noFill/>
          </a:ln>
        </p:spPr>
        <p:txBody>
          <a:bodyPr lIns="91425" tIns="91425" rIns="91425" bIns="91425" anchor="ctr" anchorCtr="0"/>
          <a:lstStyle>
            <a:lvl1pPr marL="0" marR="0" lvl="0" indent="0" algn="l" rtl="0">
              <a:spcBef>
                <a:spcPts val="0"/>
              </a:spcBef>
              <a:buNone/>
              <a:defRPr sz="1000" b="0" i="0" u="none" strike="noStrike" cap="none">
                <a:solidFill>
                  <a:srgbClr val="595959"/>
                </a:solidFill>
                <a:latin typeface="Questrial"/>
                <a:ea typeface="Questrial"/>
                <a:cs typeface="Questrial"/>
                <a:sym typeface="Questrial"/>
              </a:defRPr>
            </a:lvl1pPr>
            <a:lvl2pPr marL="457200" marR="0" lvl="1" indent="0" algn="l" rtl="0">
              <a:spcBef>
                <a:spcPts val="0"/>
              </a:spcBef>
              <a:buNone/>
              <a:defRPr sz="1800" b="0" i="0" u="none" strike="noStrike" cap="none">
                <a:solidFill>
                  <a:schemeClr val="dk1"/>
                </a:solidFill>
                <a:latin typeface="Questrial"/>
                <a:ea typeface="Questrial"/>
                <a:cs typeface="Questrial"/>
                <a:sym typeface="Questrial"/>
              </a:defRPr>
            </a:lvl2pPr>
            <a:lvl3pPr marL="914400" marR="0" lvl="2" indent="0" algn="l" rtl="0">
              <a:spcBef>
                <a:spcPts val="0"/>
              </a:spcBef>
              <a:buNone/>
              <a:defRPr sz="1800" b="0" i="0" u="none" strike="noStrike" cap="none">
                <a:solidFill>
                  <a:schemeClr val="dk1"/>
                </a:solidFill>
                <a:latin typeface="Questrial"/>
                <a:ea typeface="Questrial"/>
                <a:cs typeface="Questrial"/>
                <a:sym typeface="Questrial"/>
              </a:defRPr>
            </a:lvl3pPr>
            <a:lvl4pPr marL="1371600" marR="0" lvl="3" indent="0" algn="l" rtl="0">
              <a:spcBef>
                <a:spcPts val="0"/>
              </a:spcBef>
              <a:buNone/>
              <a:defRPr sz="1800" b="0" i="0" u="none" strike="noStrike" cap="none">
                <a:solidFill>
                  <a:schemeClr val="dk1"/>
                </a:solidFill>
                <a:latin typeface="Questrial"/>
                <a:ea typeface="Questrial"/>
                <a:cs typeface="Questrial"/>
                <a:sym typeface="Questrial"/>
              </a:defRPr>
            </a:lvl4pPr>
            <a:lvl5pPr marL="1828800" marR="0" lvl="4" indent="0" algn="l" rtl="0">
              <a:spcBef>
                <a:spcPts val="0"/>
              </a:spcBef>
              <a:buNone/>
              <a:defRPr sz="1800" b="0" i="0" u="none" strike="noStrike" cap="none">
                <a:solidFill>
                  <a:schemeClr val="dk1"/>
                </a:solidFill>
                <a:latin typeface="Questrial"/>
                <a:ea typeface="Questrial"/>
                <a:cs typeface="Questrial"/>
                <a:sym typeface="Questrial"/>
              </a:defRPr>
            </a:lvl5pPr>
            <a:lvl6pPr marL="2286000" marR="0" lvl="5" indent="0" algn="l" rtl="0">
              <a:spcBef>
                <a:spcPts val="0"/>
              </a:spcBef>
              <a:buNone/>
              <a:defRPr sz="1800" b="0" i="0" u="none" strike="noStrike" cap="none">
                <a:solidFill>
                  <a:schemeClr val="dk1"/>
                </a:solidFill>
                <a:latin typeface="Questrial"/>
                <a:ea typeface="Questrial"/>
                <a:cs typeface="Questrial"/>
                <a:sym typeface="Questrial"/>
              </a:defRPr>
            </a:lvl6pPr>
            <a:lvl7pPr marL="2743200" marR="0" lvl="6" indent="0" algn="l" rtl="0">
              <a:spcBef>
                <a:spcPts val="0"/>
              </a:spcBef>
              <a:buNone/>
              <a:defRPr sz="1800" b="0" i="0" u="none" strike="noStrike" cap="none">
                <a:solidFill>
                  <a:schemeClr val="dk1"/>
                </a:solidFill>
                <a:latin typeface="Questrial"/>
                <a:ea typeface="Questrial"/>
                <a:cs typeface="Questrial"/>
                <a:sym typeface="Questrial"/>
              </a:defRPr>
            </a:lvl7pPr>
            <a:lvl8pPr marL="3200400" marR="0" lvl="7" indent="0" algn="l" rtl="0">
              <a:spcBef>
                <a:spcPts val="0"/>
              </a:spcBef>
              <a:buNone/>
              <a:defRPr sz="1800" b="0" i="0" u="none" strike="noStrike" cap="none">
                <a:solidFill>
                  <a:schemeClr val="dk1"/>
                </a:solidFill>
                <a:latin typeface="Questrial"/>
                <a:ea typeface="Questrial"/>
                <a:cs typeface="Questrial"/>
                <a:sym typeface="Questrial"/>
              </a:defRPr>
            </a:lvl8pPr>
            <a:lvl9pPr marL="3657600" marR="0" lvl="8" indent="0" algn="l" rtl="0">
              <a:spcBef>
                <a:spcPts val="0"/>
              </a:spcBef>
              <a:buNone/>
              <a:defRPr sz="1800" b="0" i="0" u="none" strike="noStrike" cap="none">
                <a:solidFill>
                  <a:schemeClr val="dk1"/>
                </a:solidFill>
                <a:latin typeface="Questrial"/>
                <a:ea typeface="Questrial"/>
                <a:cs typeface="Questrial"/>
                <a:sym typeface="Questrial"/>
              </a:defRPr>
            </a:lvl9pPr>
          </a:lstStyle>
          <a:p>
            <a:endParaRPr/>
          </a:p>
        </p:txBody>
      </p:sp>
      <p:sp>
        <p:nvSpPr>
          <p:cNvPr id="34" name="Shape 34"/>
          <p:cNvSpPr txBox="1">
            <a:spLocks noGrp="1"/>
          </p:cNvSpPr>
          <p:nvPr>
            <p:ph type="sldNum" idx="12"/>
          </p:nvPr>
        </p:nvSpPr>
        <p:spPr>
          <a:xfrm>
            <a:off x="11719859" y="6569075"/>
            <a:ext cx="609599" cy="365125"/>
          </a:xfrm>
          <a:prstGeom prst="rect">
            <a:avLst/>
          </a:prstGeom>
          <a:noFill/>
          <a:ln>
            <a:noFill/>
          </a:ln>
        </p:spPr>
        <p:txBody>
          <a:bodyPr lIns="91425" tIns="45700" rIns="91425" bIns="45700" anchor="ctr" anchorCtr="0">
            <a:noAutofit/>
          </a:bodyPr>
          <a:lstStyle/>
          <a:p>
            <a:pPr marL="0" marR="0" lvl="0" indent="0" algn="ctr" rtl="0">
              <a:spcBef>
                <a:spcPts val="0"/>
              </a:spcBef>
              <a:buSzPct val="25000"/>
              <a:buNone/>
            </a:pPr>
            <a:fld id="{00000000-1234-1234-1234-123412341234}" type="slidenum">
              <a:rPr lang="fr-FR" sz="800" b="0" i="0" u="none" strike="noStrike" cap="none">
                <a:solidFill>
                  <a:srgbClr val="595959"/>
                </a:solidFill>
                <a:latin typeface="Questrial"/>
                <a:ea typeface="Questrial"/>
                <a:cs typeface="Questrial"/>
                <a:sym typeface="Questrial"/>
              </a:rPr>
              <a:t>‹#›</a:t>
            </a:fld>
            <a:endParaRPr lang="fr-FR" sz="800" b="0" i="0" u="none" strike="noStrike" cap="none">
              <a:solidFill>
                <a:srgbClr val="595959"/>
              </a:solidFill>
              <a:latin typeface="Questrial"/>
              <a:ea typeface="Questrial"/>
              <a:cs typeface="Questrial"/>
              <a:sym typeface="Quest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Title Slide with Picture">
    <p:spTree>
      <p:nvGrpSpPr>
        <p:cNvPr id="1" name="Shape 35"/>
        <p:cNvGrpSpPr/>
        <p:nvPr/>
      </p:nvGrpSpPr>
      <p:grpSpPr>
        <a:xfrm>
          <a:off x="0" y="0"/>
          <a:ext cx="0" cy="0"/>
          <a:chOff x="0" y="0"/>
          <a:chExt cx="0" cy="0"/>
        </a:xfrm>
      </p:grpSpPr>
      <p:sp>
        <p:nvSpPr>
          <p:cNvPr id="36" name="Shape 36"/>
          <p:cNvSpPr txBox="1">
            <a:spLocks noGrp="1"/>
          </p:cNvSpPr>
          <p:nvPr>
            <p:ph type="ctrTitle"/>
          </p:nvPr>
        </p:nvSpPr>
        <p:spPr>
          <a:xfrm>
            <a:off x="0" y="5025435"/>
            <a:ext cx="11887199" cy="914400"/>
          </a:xfrm>
          <a:prstGeom prst="rect">
            <a:avLst/>
          </a:prstGeom>
          <a:solidFill>
            <a:schemeClr val="dk2"/>
          </a:solidFill>
          <a:ln>
            <a:noFill/>
          </a:ln>
        </p:spPr>
        <p:txBody>
          <a:bodyPr lIns="91425" tIns="91425" rIns="91425" bIns="91425" anchor="ctr" anchorCtr="0"/>
          <a:lstStyle>
            <a:lvl1pPr marL="0" marR="0" lvl="0" indent="0" algn="l" rtl="0">
              <a:spcBef>
                <a:spcPts val="0"/>
              </a:spcBef>
              <a:buClr>
                <a:schemeClr val="lt1"/>
              </a:buClr>
              <a:buFont typeface="Questrial"/>
              <a:buNone/>
              <a:defRPr sz="3600" b="0" i="0" u="none" strike="noStrike" cap="none">
                <a:solidFill>
                  <a:schemeClr val="lt1"/>
                </a:solidFill>
                <a:latin typeface="Questrial"/>
                <a:ea typeface="Questrial"/>
                <a:cs typeface="Questrial"/>
                <a:sym typeface="Quest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7" name="Shape 37"/>
          <p:cNvSpPr txBox="1">
            <a:spLocks noGrp="1"/>
          </p:cNvSpPr>
          <p:nvPr>
            <p:ph type="subTitle" idx="1"/>
          </p:nvPr>
        </p:nvSpPr>
        <p:spPr>
          <a:xfrm>
            <a:off x="1219200" y="5943600"/>
            <a:ext cx="10667999" cy="914400"/>
          </a:xfrm>
          <a:prstGeom prst="rect">
            <a:avLst/>
          </a:prstGeom>
          <a:solidFill>
            <a:srgbClr val="E5E5E5"/>
          </a:solidFill>
          <a:ln>
            <a:noFill/>
          </a:ln>
        </p:spPr>
        <p:txBody>
          <a:bodyPr lIns="91425" tIns="91425" rIns="91425" bIns="91425" anchor="t" anchorCtr="0"/>
          <a:lstStyle>
            <a:lvl1pPr marL="0" marR="0" lvl="0" indent="0" algn="l" rtl="0">
              <a:spcBef>
                <a:spcPts val="300"/>
              </a:spcBef>
              <a:buClr>
                <a:schemeClr val="accent1"/>
              </a:buClr>
              <a:buFont typeface="Noto Sans Symbols"/>
              <a:buNone/>
              <a:defRPr sz="1800" b="0" i="0" u="none" strike="noStrike" cap="none">
                <a:solidFill>
                  <a:srgbClr val="595959"/>
                </a:solidFill>
                <a:latin typeface="Questrial"/>
                <a:ea typeface="Questrial"/>
                <a:cs typeface="Questrial"/>
                <a:sym typeface="Questrial"/>
              </a:defRPr>
            </a:lvl1pPr>
            <a:lvl2pPr marL="457200" marR="0" lvl="1" indent="0" algn="ctr" rtl="0">
              <a:spcBef>
                <a:spcPts val="600"/>
              </a:spcBef>
              <a:buClr>
                <a:srgbClr val="4F6128"/>
              </a:buClr>
              <a:buFont typeface="Noto Sans Symbols"/>
              <a:buNone/>
              <a:defRPr sz="1800" b="0" i="0" u="none" strike="noStrike" cap="none">
                <a:solidFill>
                  <a:srgbClr val="888888"/>
                </a:solidFill>
                <a:latin typeface="Questrial"/>
                <a:ea typeface="Questrial"/>
                <a:cs typeface="Questrial"/>
                <a:sym typeface="Questrial"/>
              </a:defRPr>
            </a:lvl2pPr>
            <a:lvl3pPr marL="914400" marR="0" lvl="2" indent="0" algn="ctr" rtl="0">
              <a:spcBef>
                <a:spcPts val="600"/>
              </a:spcBef>
              <a:buClr>
                <a:schemeClr val="accent1"/>
              </a:buClr>
              <a:buFont typeface="Noto Sans Symbols"/>
              <a:buNone/>
              <a:defRPr sz="1800" b="0" i="0" u="none" strike="noStrike" cap="none">
                <a:solidFill>
                  <a:srgbClr val="888888"/>
                </a:solidFill>
                <a:latin typeface="Questrial"/>
                <a:ea typeface="Questrial"/>
                <a:cs typeface="Questrial"/>
                <a:sym typeface="Questrial"/>
              </a:defRPr>
            </a:lvl3pPr>
            <a:lvl4pPr marL="1371600" marR="0" lvl="3" indent="0" algn="ctr" rtl="0">
              <a:spcBef>
                <a:spcPts val="600"/>
              </a:spcBef>
              <a:buClr>
                <a:srgbClr val="4F6128"/>
              </a:buClr>
              <a:buFont typeface="Noto Sans Symbols"/>
              <a:buNone/>
              <a:defRPr sz="1800" b="0" i="0" u="none" strike="noStrike" cap="none">
                <a:solidFill>
                  <a:srgbClr val="888888"/>
                </a:solidFill>
                <a:latin typeface="Questrial"/>
                <a:ea typeface="Questrial"/>
                <a:cs typeface="Questrial"/>
                <a:sym typeface="Questrial"/>
              </a:defRPr>
            </a:lvl4pPr>
            <a:lvl5pPr marL="1828800" marR="0" lvl="4" indent="0" algn="ctr" rtl="0">
              <a:spcBef>
                <a:spcPts val="600"/>
              </a:spcBef>
              <a:buClr>
                <a:schemeClr val="accent1"/>
              </a:buClr>
              <a:buFont typeface="Noto Sans Symbols"/>
              <a:buNone/>
              <a:defRPr sz="1800" b="0" i="0" u="none" strike="noStrike" cap="none">
                <a:solidFill>
                  <a:srgbClr val="888888"/>
                </a:solidFill>
                <a:latin typeface="Questrial"/>
                <a:ea typeface="Questrial"/>
                <a:cs typeface="Questrial"/>
                <a:sym typeface="Questrial"/>
              </a:defRPr>
            </a:lvl5pPr>
            <a:lvl6pPr marL="2286000" marR="0" lvl="5" indent="0" algn="ctr" rtl="0">
              <a:spcBef>
                <a:spcPts val="360"/>
              </a:spcBef>
              <a:buClr>
                <a:srgbClr val="4F6128"/>
              </a:buClr>
              <a:buFont typeface="Noto Sans Symbols"/>
              <a:buNone/>
              <a:defRPr sz="1800" b="0" i="0" u="none" strike="noStrike" cap="none">
                <a:solidFill>
                  <a:srgbClr val="888888"/>
                </a:solidFill>
                <a:latin typeface="Questrial"/>
                <a:ea typeface="Questrial"/>
                <a:cs typeface="Questrial"/>
                <a:sym typeface="Questrial"/>
              </a:defRPr>
            </a:lvl6pPr>
            <a:lvl7pPr marL="2743200" marR="0" lvl="6" indent="0" algn="ctr" rtl="0">
              <a:spcBef>
                <a:spcPts val="360"/>
              </a:spcBef>
              <a:buClr>
                <a:schemeClr val="accent1"/>
              </a:buClr>
              <a:buFont typeface="Noto Sans Symbols"/>
              <a:buNone/>
              <a:defRPr sz="1800" b="0" i="0" u="none" strike="noStrike" cap="none">
                <a:solidFill>
                  <a:srgbClr val="888888"/>
                </a:solidFill>
                <a:latin typeface="Questrial"/>
                <a:ea typeface="Questrial"/>
                <a:cs typeface="Questrial"/>
                <a:sym typeface="Questrial"/>
              </a:defRPr>
            </a:lvl7pPr>
            <a:lvl8pPr marL="3200400" marR="0" lvl="7" indent="0" algn="ctr" rtl="0">
              <a:spcBef>
                <a:spcPts val="360"/>
              </a:spcBef>
              <a:buClr>
                <a:srgbClr val="4F6128"/>
              </a:buClr>
              <a:buFont typeface="Noto Sans Symbols"/>
              <a:buNone/>
              <a:defRPr sz="1800" b="0" i="0" u="none" strike="noStrike" cap="none">
                <a:solidFill>
                  <a:srgbClr val="888888"/>
                </a:solidFill>
                <a:latin typeface="Questrial"/>
                <a:ea typeface="Questrial"/>
                <a:cs typeface="Questrial"/>
                <a:sym typeface="Questrial"/>
              </a:defRPr>
            </a:lvl8pPr>
            <a:lvl9pPr marL="3657600" marR="0" lvl="8" indent="0" algn="ctr" rtl="0">
              <a:spcBef>
                <a:spcPts val="360"/>
              </a:spcBef>
              <a:buClr>
                <a:schemeClr val="accent1"/>
              </a:buClr>
              <a:buFont typeface="Noto Sans Symbols"/>
              <a:buNone/>
              <a:defRPr sz="1800" b="0" i="0" u="none" strike="noStrike" cap="none">
                <a:solidFill>
                  <a:srgbClr val="888888"/>
                </a:solidFill>
                <a:latin typeface="Questrial"/>
                <a:ea typeface="Questrial"/>
                <a:cs typeface="Questrial"/>
                <a:sym typeface="Questrial"/>
              </a:defRPr>
            </a:lvl9pPr>
          </a:lstStyle>
          <a:p>
            <a:endParaRPr/>
          </a:p>
        </p:txBody>
      </p:sp>
      <p:sp>
        <p:nvSpPr>
          <p:cNvPr id="38" name="Shape 38"/>
          <p:cNvSpPr txBox="1">
            <a:spLocks noGrp="1"/>
          </p:cNvSpPr>
          <p:nvPr>
            <p:ph type="dt" idx="10"/>
          </p:nvPr>
        </p:nvSpPr>
        <p:spPr>
          <a:xfrm>
            <a:off x="8773459" y="188259"/>
            <a:ext cx="2844800" cy="365125"/>
          </a:xfrm>
          <a:prstGeom prst="rect">
            <a:avLst/>
          </a:prstGeom>
          <a:noFill/>
          <a:ln>
            <a:noFill/>
          </a:ln>
        </p:spPr>
        <p:txBody>
          <a:bodyPr lIns="91425" tIns="91425" rIns="91425" bIns="91425" anchor="ctr" anchorCtr="0"/>
          <a:lstStyle>
            <a:lvl1pPr marL="0" marR="0" lvl="0" indent="0" algn="r" rtl="0">
              <a:spcBef>
                <a:spcPts val="0"/>
              </a:spcBef>
              <a:buNone/>
              <a:defRPr sz="1000" b="0" i="0" u="none" strike="noStrike" cap="none">
                <a:solidFill>
                  <a:srgbClr val="595959"/>
                </a:solidFill>
                <a:latin typeface="Questrial"/>
                <a:ea typeface="Questrial"/>
                <a:cs typeface="Questrial"/>
                <a:sym typeface="Questrial"/>
              </a:defRPr>
            </a:lvl1pPr>
            <a:lvl2pPr marL="457200" marR="0" lvl="1" indent="0" algn="l" rtl="0">
              <a:spcBef>
                <a:spcPts val="0"/>
              </a:spcBef>
              <a:buNone/>
              <a:defRPr sz="1800" b="0" i="0" u="none" strike="noStrike" cap="none">
                <a:solidFill>
                  <a:schemeClr val="dk1"/>
                </a:solidFill>
                <a:latin typeface="Questrial"/>
                <a:ea typeface="Questrial"/>
                <a:cs typeface="Questrial"/>
                <a:sym typeface="Questrial"/>
              </a:defRPr>
            </a:lvl2pPr>
            <a:lvl3pPr marL="914400" marR="0" lvl="2" indent="0" algn="l" rtl="0">
              <a:spcBef>
                <a:spcPts val="0"/>
              </a:spcBef>
              <a:buNone/>
              <a:defRPr sz="1800" b="0" i="0" u="none" strike="noStrike" cap="none">
                <a:solidFill>
                  <a:schemeClr val="dk1"/>
                </a:solidFill>
                <a:latin typeface="Questrial"/>
                <a:ea typeface="Questrial"/>
                <a:cs typeface="Questrial"/>
                <a:sym typeface="Questrial"/>
              </a:defRPr>
            </a:lvl3pPr>
            <a:lvl4pPr marL="1371600" marR="0" lvl="3" indent="0" algn="l" rtl="0">
              <a:spcBef>
                <a:spcPts val="0"/>
              </a:spcBef>
              <a:buNone/>
              <a:defRPr sz="1800" b="0" i="0" u="none" strike="noStrike" cap="none">
                <a:solidFill>
                  <a:schemeClr val="dk1"/>
                </a:solidFill>
                <a:latin typeface="Questrial"/>
                <a:ea typeface="Questrial"/>
                <a:cs typeface="Questrial"/>
                <a:sym typeface="Questrial"/>
              </a:defRPr>
            </a:lvl4pPr>
            <a:lvl5pPr marL="1828800" marR="0" lvl="4" indent="0" algn="l" rtl="0">
              <a:spcBef>
                <a:spcPts val="0"/>
              </a:spcBef>
              <a:buNone/>
              <a:defRPr sz="1800" b="0" i="0" u="none" strike="noStrike" cap="none">
                <a:solidFill>
                  <a:schemeClr val="dk1"/>
                </a:solidFill>
                <a:latin typeface="Questrial"/>
                <a:ea typeface="Questrial"/>
                <a:cs typeface="Questrial"/>
                <a:sym typeface="Questrial"/>
              </a:defRPr>
            </a:lvl5pPr>
            <a:lvl6pPr marL="2286000" marR="0" lvl="5" indent="0" algn="l" rtl="0">
              <a:spcBef>
                <a:spcPts val="0"/>
              </a:spcBef>
              <a:buNone/>
              <a:defRPr sz="1800" b="0" i="0" u="none" strike="noStrike" cap="none">
                <a:solidFill>
                  <a:schemeClr val="dk1"/>
                </a:solidFill>
                <a:latin typeface="Questrial"/>
                <a:ea typeface="Questrial"/>
                <a:cs typeface="Questrial"/>
                <a:sym typeface="Questrial"/>
              </a:defRPr>
            </a:lvl6pPr>
            <a:lvl7pPr marL="2743200" marR="0" lvl="6" indent="0" algn="l" rtl="0">
              <a:spcBef>
                <a:spcPts val="0"/>
              </a:spcBef>
              <a:buNone/>
              <a:defRPr sz="1800" b="0" i="0" u="none" strike="noStrike" cap="none">
                <a:solidFill>
                  <a:schemeClr val="dk1"/>
                </a:solidFill>
                <a:latin typeface="Questrial"/>
                <a:ea typeface="Questrial"/>
                <a:cs typeface="Questrial"/>
                <a:sym typeface="Questrial"/>
              </a:defRPr>
            </a:lvl7pPr>
            <a:lvl8pPr marL="3200400" marR="0" lvl="7" indent="0" algn="l" rtl="0">
              <a:spcBef>
                <a:spcPts val="0"/>
              </a:spcBef>
              <a:buNone/>
              <a:defRPr sz="1800" b="0" i="0" u="none" strike="noStrike" cap="none">
                <a:solidFill>
                  <a:schemeClr val="dk1"/>
                </a:solidFill>
                <a:latin typeface="Questrial"/>
                <a:ea typeface="Questrial"/>
                <a:cs typeface="Questrial"/>
                <a:sym typeface="Questrial"/>
              </a:defRPr>
            </a:lvl8pPr>
            <a:lvl9pPr marL="3657600" marR="0" lvl="8" indent="0" algn="l" rtl="0">
              <a:spcBef>
                <a:spcPts val="0"/>
              </a:spcBef>
              <a:buNone/>
              <a:defRPr sz="1800" b="0" i="0" u="none" strike="noStrike" cap="none">
                <a:solidFill>
                  <a:schemeClr val="dk1"/>
                </a:solidFill>
                <a:latin typeface="Questrial"/>
                <a:ea typeface="Questrial"/>
                <a:cs typeface="Questrial"/>
                <a:sym typeface="Questrial"/>
              </a:defRPr>
            </a:lvl9pPr>
          </a:lstStyle>
          <a:p>
            <a:endParaRPr/>
          </a:p>
        </p:txBody>
      </p:sp>
      <p:sp>
        <p:nvSpPr>
          <p:cNvPr id="39" name="Shape 39"/>
          <p:cNvSpPr txBox="1">
            <a:spLocks noGrp="1"/>
          </p:cNvSpPr>
          <p:nvPr>
            <p:ph type="ftr" idx="11"/>
          </p:nvPr>
        </p:nvSpPr>
        <p:spPr>
          <a:xfrm>
            <a:off x="1494116" y="188259"/>
            <a:ext cx="3860799" cy="365125"/>
          </a:xfrm>
          <a:prstGeom prst="rect">
            <a:avLst/>
          </a:prstGeom>
          <a:noFill/>
          <a:ln>
            <a:noFill/>
          </a:ln>
        </p:spPr>
        <p:txBody>
          <a:bodyPr lIns="91425" tIns="91425" rIns="91425" bIns="91425" anchor="ctr" anchorCtr="0"/>
          <a:lstStyle>
            <a:lvl1pPr marL="0" marR="0" lvl="0" indent="0" algn="l" rtl="0">
              <a:spcBef>
                <a:spcPts val="0"/>
              </a:spcBef>
              <a:buNone/>
              <a:defRPr sz="1000" b="0" i="0" u="none" strike="noStrike" cap="none">
                <a:solidFill>
                  <a:srgbClr val="595959"/>
                </a:solidFill>
                <a:latin typeface="Questrial"/>
                <a:ea typeface="Questrial"/>
                <a:cs typeface="Questrial"/>
                <a:sym typeface="Questrial"/>
              </a:defRPr>
            </a:lvl1pPr>
            <a:lvl2pPr marL="457200" marR="0" lvl="1" indent="0" algn="l" rtl="0">
              <a:spcBef>
                <a:spcPts val="0"/>
              </a:spcBef>
              <a:buNone/>
              <a:defRPr sz="1800" b="0" i="0" u="none" strike="noStrike" cap="none">
                <a:solidFill>
                  <a:schemeClr val="dk1"/>
                </a:solidFill>
                <a:latin typeface="Questrial"/>
                <a:ea typeface="Questrial"/>
                <a:cs typeface="Questrial"/>
                <a:sym typeface="Questrial"/>
              </a:defRPr>
            </a:lvl2pPr>
            <a:lvl3pPr marL="914400" marR="0" lvl="2" indent="0" algn="l" rtl="0">
              <a:spcBef>
                <a:spcPts val="0"/>
              </a:spcBef>
              <a:buNone/>
              <a:defRPr sz="1800" b="0" i="0" u="none" strike="noStrike" cap="none">
                <a:solidFill>
                  <a:schemeClr val="dk1"/>
                </a:solidFill>
                <a:latin typeface="Questrial"/>
                <a:ea typeface="Questrial"/>
                <a:cs typeface="Questrial"/>
                <a:sym typeface="Questrial"/>
              </a:defRPr>
            </a:lvl3pPr>
            <a:lvl4pPr marL="1371600" marR="0" lvl="3" indent="0" algn="l" rtl="0">
              <a:spcBef>
                <a:spcPts val="0"/>
              </a:spcBef>
              <a:buNone/>
              <a:defRPr sz="1800" b="0" i="0" u="none" strike="noStrike" cap="none">
                <a:solidFill>
                  <a:schemeClr val="dk1"/>
                </a:solidFill>
                <a:latin typeface="Questrial"/>
                <a:ea typeface="Questrial"/>
                <a:cs typeface="Questrial"/>
                <a:sym typeface="Questrial"/>
              </a:defRPr>
            </a:lvl4pPr>
            <a:lvl5pPr marL="1828800" marR="0" lvl="4" indent="0" algn="l" rtl="0">
              <a:spcBef>
                <a:spcPts val="0"/>
              </a:spcBef>
              <a:buNone/>
              <a:defRPr sz="1800" b="0" i="0" u="none" strike="noStrike" cap="none">
                <a:solidFill>
                  <a:schemeClr val="dk1"/>
                </a:solidFill>
                <a:latin typeface="Questrial"/>
                <a:ea typeface="Questrial"/>
                <a:cs typeface="Questrial"/>
                <a:sym typeface="Questrial"/>
              </a:defRPr>
            </a:lvl5pPr>
            <a:lvl6pPr marL="2286000" marR="0" lvl="5" indent="0" algn="l" rtl="0">
              <a:spcBef>
                <a:spcPts val="0"/>
              </a:spcBef>
              <a:buNone/>
              <a:defRPr sz="1800" b="0" i="0" u="none" strike="noStrike" cap="none">
                <a:solidFill>
                  <a:schemeClr val="dk1"/>
                </a:solidFill>
                <a:latin typeface="Questrial"/>
                <a:ea typeface="Questrial"/>
                <a:cs typeface="Questrial"/>
                <a:sym typeface="Questrial"/>
              </a:defRPr>
            </a:lvl6pPr>
            <a:lvl7pPr marL="2743200" marR="0" lvl="6" indent="0" algn="l" rtl="0">
              <a:spcBef>
                <a:spcPts val="0"/>
              </a:spcBef>
              <a:buNone/>
              <a:defRPr sz="1800" b="0" i="0" u="none" strike="noStrike" cap="none">
                <a:solidFill>
                  <a:schemeClr val="dk1"/>
                </a:solidFill>
                <a:latin typeface="Questrial"/>
                <a:ea typeface="Questrial"/>
                <a:cs typeface="Questrial"/>
                <a:sym typeface="Questrial"/>
              </a:defRPr>
            </a:lvl7pPr>
            <a:lvl8pPr marL="3200400" marR="0" lvl="7" indent="0" algn="l" rtl="0">
              <a:spcBef>
                <a:spcPts val="0"/>
              </a:spcBef>
              <a:buNone/>
              <a:defRPr sz="1800" b="0" i="0" u="none" strike="noStrike" cap="none">
                <a:solidFill>
                  <a:schemeClr val="dk1"/>
                </a:solidFill>
                <a:latin typeface="Questrial"/>
                <a:ea typeface="Questrial"/>
                <a:cs typeface="Questrial"/>
                <a:sym typeface="Questrial"/>
              </a:defRPr>
            </a:lvl8pPr>
            <a:lvl9pPr marL="3657600" marR="0" lvl="8" indent="0" algn="l" rtl="0">
              <a:spcBef>
                <a:spcPts val="0"/>
              </a:spcBef>
              <a:buNone/>
              <a:defRPr sz="1800" b="0" i="0" u="none" strike="noStrike" cap="none">
                <a:solidFill>
                  <a:schemeClr val="dk1"/>
                </a:solidFill>
                <a:latin typeface="Questrial"/>
                <a:ea typeface="Questrial"/>
                <a:cs typeface="Questrial"/>
                <a:sym typeface="Questrial"/>
              </a:defRPr>
            </a:lvl9pPr>
          </a:lstStyle>
          <a:p>
            <a:endParaRPr/>
          </a:p>
        </p:txBody>
      </p:sp>
      <p:sp>
        <p:nvSpPr>
          <p:cNvPr id="40" name="Shape 40"/>
          <p:cNvSpPr>
            <a:spLocks noGrp="1"/>
          </p:cNvSpPr>
          <p:nvPr>
            <p:ph type="pic" idx="2"/>
          </p:nvPr>
        </p:nvSpPr>
        <p:spPr>
          <a:xfrm>
            <a:off x="1236133" y="1129553"/>
            <a:ext cx="10651067" cy="3886200"/>
          </a:xfrm>
          <a:prstGeom prst="rect">
            <a:avLst/>
          </a:prstGeom>
          <a:noFill/>
          <a:ln>
            <a:noFill/>
          </a:ln>
        </p:spPr>
        <p:txBody>
          <a:bodyPr lIns="91425" tIns="91425" rIns="91425" bIns="91425" anchor="t" anchorCtr="0"/>
          <a:lstStyle>
            <a:lvl1pPr marL="0" marR="0" lvl="0" indent="0" algn="l" rtl="0">
              <a:spcBef>
                <a:spcPts val="2000"/>
              </a:spcBef>
              <a:buClr>
                <a:schemeClr val="accent1"/>
              </a:buClr>
              <a:buFont typeface="Noto Sans Symbols"/>
              <a:buNone/>
              <a:defRPr sz="1800" b="0" i="0" u="none" strike="noStrike" cap="none">
                <a:solidFill>
                  <a:srgbClr val="595959"/>
                </a:solidFill>
                <a:latin typeface="Questrial"/>
                <a:ea typeface="Questrial"/>
                <a:cs typeface="Questrial"/>
                <a:sym typeface="Questrial"/>
              </a:defRPr>
            </a:lvl1pPr>
            <a:lvl2pPr marL="685800" marR="0" lvl="1" indent="-228600" algn="l" rtl="0">
              <a:spcBef>
                <a:spcPts val="600"/>
              </a:spcBef>
              <a:buClr>
                <a:srgbClr val="4F6128"/>
              </a:buClr>
              <a:buSzPct val="100000"/>
              <a:buFont typeface="Noto Sans Symbols"/>
              <a:buChar char="⬜"/>
              <a:defRPr sz="1800" b="0" i="0" u="none" strike="noStrike" cap="none">
                <a:solidFill>
                  <a:srgbClr val="595959"/>
                </a:solidFill>
                <a:latin typeface="Questrial"/>
                <a:ea typeface="Questrial"/>
                <a:cs typeface="Questrial"/>
                <a:sym typeface="Questrial"/>
              </a:defRPr>
            </a:lvl2pPr>
            <a:lvl3pPr marL="1035050" marR="0" lvl="2" indent="-234950" algn="l" rtl="0">
              <a:spcBef>
                <a:spcPts val="600"/>
              </a:spcBef>
              <a:buClr>
                <a:schemeClr val="accent1"/>
              </a:buClr>
              <a:buSzPct val="100000"/>
              <a:buFont typeface="Noto Sans Symbols"/>
              <a:buChar char="⬜"/>
              <a:defRPr sz="1800" b="0" i="0" u="none" strike="noStrike" cap="none">
                <a:solidFill>
                  <a:srgbClr val="595959"/>
                </a:solidFill>
                <a:latin typeface="Questrial"/>
                <a:ea typeface="Questrial"/>
                <a:cs typeface="Questrial"/>
                <a:sym typeface="Questrial"/>
              </a:defRPr>
            </a:lvl3pPr>
            <a:lvl4pPr marL="1371600" marR="0" lvl="3" indent="-228600" algn="l" rtl="0">
              <a:spcBef>
                <a:spcPts val="600"/>
              </a:spcBef>
              <a:buClr>
                <a:srgbClr val="4F6128"/>
              </a:buClr>
              <a:buSzPct val="100000"/>
              <a:buFont typeface="Noto Sans Symbols"/>
              <a:buChar char="⬜"/>
              <a:defRPr sz="1800" b="0" i="0" u="none" strike="noStrike" cap="none">
                <a:solidFill>
                  <a:srgbClr val="595959"/>
                </a:solidFill>
                <a:latin typeface="Questrial"/>
                <a:ea typeface="Questrial"/>
                <a:cs typeface="Questrial"/>
                <a:sym typeface="Questrial"/>
              </a:defRPr>
            </a:lvl4pPr>
            <a:lvl5pPr marL="1720850" marR="0" lvl="4" indent="-234950" algn="l" rtl="0">
              <a:spcBef>
                <a:spcPts val="600"/>
              </a:spcBef>
              <a:buClr>
                <a:schemeClr val="accent1"/>
              </a:buClr>
              <a:buSzPct val="100000"/>
              <a:buFont typeface="Noto Sans Symbols"/>
              <a:buChar char="⬜"/>
              <a:defRPr sz="1800" b="0" i="0" u="none" strike="noStrike" cap="none">
                <a:solidFill>
                  <a:srgbClr val="595959"/>
                </a:solidFill>
                <a:latin typeface="Questrial"/>
                <a:ea typeface="Questrial"/>
                <a:cs typeface="Questrial"/>
                <a:sym typeface="Questrial"/>
              </a:defRPr>
            </a:lvl5pPr>
            <a:lvl6pPr marL="2055813" marR="0" lvl="5" indent="-239713" algn="l" rtl="0">
              <a:spcBef>
                <a:spcPts val="360"/>
              </a:spcBef>
              <a:buClr>
                <a:srgbClr val="4F6128"/>
              </a:buClr>
              <a:buSzPct val="100000"/>
              <a:buFont typeface="Noto Sans Symbols"/>
              <a:buChar char="⬜"/>
              <a:defRPr sz="1800" b="0" i="0" u="none" strike="noStrike" cap="none">
                <a:solidFill>
                  <a:srgbClr val="595959"/>
                </a:solidFill>
                <a:latin typeface="Questrial"/>
                <a:ea typeface="Questrial"/>
                <a:cs typeface="Questrial"/>
                <a:sym typeface="Questrial"/>
              </a:defRPr>
            </a:lvl6pPr>
            <a:lvl7pPr marL="2398713" marR="0" lvl="6" indent="-239713" algn="l" rtl="0">
              <a:spcBef>
                <a:spcPts val="360"/>
              </a:spcBef>
              <a:buClr>
                <a:schemeClr val="accent1"/>
              </a:buClr>
              <a:buSzPct val="100000"/>
              <a:buFont typeface="Noto Sans Symbols"/>
              <a:buChar char="⬜"/>
              <a:defRPr sz="1800" b="0" i="0" u="none" strike="noStrike" cap="none">
                <a:solidFill>
                  <a:srgbClr val="595959"/>
                </a:solidFill>
                <a:latin typeface="Questrial"/>
                <a:ea typeface="Questrial"/>
                <a:cs typeface="Questrial"/>
                <a:sym typeface="Questrial"/>
              </a:defRPr>
            </a:lvl7pPr>
            <a:lvl8pPr marL="2743200" marR="0" lvl="7" indent="-241300" algn="l" rtl="0">
              <a:spcBef>
                <a:spcPts val="360"/>
              </a:spcBef>
              <a:buClr>
                <a:srgbClr val="4F6128"/>
              </a:buClr>
              <a:buSzPct val="100000"/>
              <a:buFont typeface="Noto Sans Symbols"/>
              <a:buChar char="⬜"/>
              <a:defRPr sz="1800" b="0" i="0" u="none" strike="noStrike" cap="none">
                <a:solidFill>
                  <a:srgbClr val="595959"/>
                </a:solidFill>
                <a:latin typeface="Questrial"/>
                <a:ea typeface="Questrial"/>
                <a:cs typeface="Questrial"/>
                <a:sym typeface="Questrial"/>
              </a:defRPr>
            </a:lvl8pPr>
            <a:lvl9pPr marL="3087688" marR="0" lvl="8" indent="-230188" algn="l" rtl="0">
              <a:spcBef>
                <a:spcPts val="360"/>
              </a:spcBef>
              <a:buClr>
                <a:schemeClr val="accent1"/>
              </a:buClr>
              <a:buSzPct val="100000"/>
              <a:buFont typeface="Noto Sans Symbols"/>
              <a:buChar char="⬜"/>
              <a:defRPr sz="1800" b="0" i="0" u="none" strike="noStrike" cap="none">
                <a:solidFill>
                  <a:srgbClr val="595959"/>
                </a:solidFill>
                <a:latin typeface="Questrial"/>
                <a:ea typeface="Questrial"/>
                <a:cs typeface="Questrial"/>
                <a:sym typeface="Quest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41"/>
        <p:cNvGrpSpPr/>
        <p:nvPr/>
      </p:nvGrpSpPr>
      <p:grpSpPr>
        <a:xfrm>
          <a:off x="0" y="0"/>
          <a:ext cx="0" cy="0"/>
          <a:chOff x="0" y="0"/>
          <a:chExt cx="0" cy="0"/>
        </a:xfrm>
      </p:grpSpPr>
      <p:sp>
        <p:nvSpPr>
          <p:cNvPr id="42" name="Shape 42"/>
          <p:cNvSpPr txBox="1">
            <a:spLocks noGrp="1"/>
          </p:cNvSpPr>
          <p:nvPr>
            <p:ph type="title"/>
          </p:nvPr>
        </p:nvSpPr>
        <p:spPr>
          <a:xfrm>
            <a:off x="0" y="3200399"/>
            <a:ext cx="11887199" cy="2286000"/>
          </a:xfrm>
          <a:prstGeom prst="rect">
            <a:avLst/>
          </a:prstGeom>
          <a:solidFill>
            <a:schemeClr val="dk2"/>
          </a:solidFill>
          <a:ln>
            <a:noFill/>
          </a:ln>
        </p:spPr>
        <p:txBody>
          <a:bodyPr lIns="91425" tIns="91425" rIns="91425" bIns="91425" anchor="b" anchorCtr="0"/>
          <a:lstStyle>
            <a:lvl1pPr marL="0" marR="0" lvl="0" indent="0" algn="l" rtl="0">
              <a:spcBef>
                <a:spcPts val="0"/>
              </a:spcBef>
              <a:buClr>
                <a:schemeClr val="lt1"/>
              </a:buClr>
              <a:buFont typeface="Questrial"/>
              <a:buNone/>
              <a:defRPr sz="3600" b="0" i="0" u="none" strike="noStrike" cap="none">
                <a:solidFill>
                  <a:schemeClr val="lt1"/>
                </a:solidFill>
                <a:latin typeface="Questrial"/>
                <a:ea typeface="Questrial"/>
                <a:cs typeface="Questrial"/>
                <a:sym typeface="Quest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43" name="Shape 43"/>
          <p:cNvSpPr txBox="1">
            <a:spLocks noGrp="1"/>
          </p:cNvSpPr>
          <p:nvPr>
            <p:ph type="body" idx="1"/>
          </p:nvPr>
        </p:nvSpPr>
        <p:spPr>
          <a:xfrm>
            <a:off x="1219200" y="5484607"/>
            <a:ext cx="10667999" cy="777239"/>
          </a:xfrm>
          <a:prstGeom prst="rect">
            <a:avLst/>
          </a:prstGeom>
          <a:solidFill>
            <a:srgbClr val="E5E5E5"/>
          </a:solidFill>
          <a:ln>
            <a:noFill/>
          </a:ln>
        </p:spPr>
        <p:txBody>
          <a:bodyPr lIns="91425" tIns="91425" rIns="91425" bIns="91425" anchor="ctr" anchorCtr="0"/>
          <a:lstStyle>
            <a:lvl1pPr marL="0" marR="0" lvl="0" indent="0" algn="l" rtl="0">
              <a:spcBef>
                <a:spcPts val="300"/>
              </a:spcBef>
              <a:buClr>
                <a:schemeClr val="accent1"/>
              </a:buClr>
              <a:buFont typeface="Noto Sans Symbols"/>
              <a:buNone/>
              <a:defRPr sz="1800" b="0" i="0" u="none" strike="noStrike" cap="none">
                <a:solidFill>
                  <a:srgbClr val="595959"/>
                </a:solidFill>
                <a:latin typeface="Questrial"/>
                <a:ea typeface="Questrial"/>
                <a:cs typeface="Questrial"/>
                <a:sym typeface="Questrial"/>
              </a:defRPr>
            </a:lvl1pPr>
            <a:lvl2pPr marL="457200" marR="0" lvl="1" indent="0" algn="l" rtl="0">
              <a:spcBef>
                <a:spcPts val="600"/>
              </a:spcBef>
              <a:buClr>
                <a:srgbClr val="4F6128"/>
              </a:buClr>
              <a:buFont typeface="Noto Sans Symbols"/>
              <a:buNone/>
              <a:defRPr sz="1800" b="0" i="0" u="none" strike="noStrike" cap="none">
                <a:solidFill>
                  <a:srgbClr val="888888"/>
                </a:solidFill>
                <a:latin typeface="Questrial"/>
                <a:ea typeface="Questrial"/>
                <a:cs typeface="Questrial"/>
                <a:sym typeface="Questrial"/>
              </a:defRPr>
            </a:lvl2pPr>
            <a:lvl3pPr marL="914400" marR="0" lvl="2" indent="0" algn="l" rtl="0">
              <a:spcBef>
                <a:spcPts val="600"/>
              </a:spcBef>
              <a:buClr>
                <a:schemeClr val="accent1"/>
              </a:buClr>
              <a:buFont typeface="Noto Sans Symbols"/>
              <a:buNone/>
              <a:defRPr sz="1600" b="0" i="0" u="none" strike="noStrike" cap="none">
                <a:solidFill>
                  <a:srgbClr val="888888"/>
                </a:solidFill>
                <a:latin typeface="Questrial"/>
                <a:ea typeface="Questrial"/>
                <a:cs typeface="Questrial"/>
                <a:sym typeface="Questrial"/>
              </a:defRPr>
            </a:lvl3pPr>
            <a:lvl4pPr marL="1371600" marR="0" lvl="3" indent="0" algn="l" rtl="0">
              <a:spcBef>
                <a:spcPts val="600"/>
              </a:spcBef>
              <a:buClr>
                <a:srgbClr val="4F6128"/>
              </a:buClr>
              <a:buFont typeface="Noto Sans Symbols"/>
              <a:buNone/>
              <a:defRPr sz="1400" b="0" i="0" u="none" strike="noStrike" cap="none">
                <a:solidFill>
                  <a:srgbClr val="888888"/>
                </a:solidFill>
                <a:latin typeface="Questrial"/>
                <a:ea typeface="Questrial"/>
                <a:cs typeface="Questrial"/>
                <a:sym typeface="Questrial"/>
              </a:defRPr>
            </a:lvl4pPr>
            <a:lvl5pPr marL="1828800" marR="0" lvl="4" indent="0" algn="l" rtl="0">
              <a:spcBef>
                <a:spcPts val="600"/>
              </a:spcBef>
              <a:buClr>
                <a:schemeClr val="accent1"/>
              </a:buClr>
              <a:buFont typeface="Noto Sans Symbols"/>
              <a:buNone/>
              <a:defRPr sz="1400" b="0" i="0" u="none" strike="noStrike" cap="none">
                <a:solidFill>
                  <a:srgbClr val="888888"/>
                </a:solidFill>
                <a:latin typeface="Questrial"/>
                <a:ea typeface="Questrial"/>
                <a:cs typeface="Questrial"/>
                <a:sym typeface="Questrial"/>
              </a:defRPr>
            </a:lvl5pPr>
            <a:lvl6pPr marL="2286000" marR="0" lvl="5" indent="0" algn="l" rtl="0">
              <a:spcBef>
                <a:spcPts val="280"/>
              </a:spcBef>
              <a:buClr>
                <a:srgbClr val="4F6128"/>
              </a:buClr>
              <a:buFont typeface="Noto Sans Symbols"/>
              <a:buNone/>
              <a:defRPr sz="1400" b="0" i="0" u="none" strike="noStrike" cap="none">
                <a:solidFill>
                  <a:srgbClr val="888888"/>
                </a:solidFill>
                <a:latin typeface="Questrial"/>
                <a:ea typeface="Questrial"/>
                <a:cs typeface="Questrial"/>
                <a:sym typeface="Questrial"/>
              </a:defRPr>
            </a:lvl6pPr>
            <a:lvl7pPr marL="2743200" marR="0" lvl="6" indent="0" algn="l" rtl="0">
              <a:spcBef>
                <a:spcPts val="280"/>
              </a:spcBef>
              <a:buClr>
                <a:schemeClr val="accent1"/>
              </a:buClr>
              <a:buFont typeface="Noto Sans Symbols"/>
              <a:buNone/>
              <a:defRPr sz="1400" b="0" i="0" u="none" strike="noStrike" cap="none">
                <a:solidFill>
                  <a:srgbClr val="888888"/>
                </a:solidFill>
                <a:latin typeface="Questrial"/>
                <a:ea typeface="Questrial"/>
                <a:cs typeface="Questrial"/>
                <a:sym typeface="Questrial"/>
              </a:defRPr>
            </a:lvl7pPr>
            <a:lvl8pPr marL="3200400" marR="0" lvl="7" indent="0" algn="l" rtl="0">
              <a:spcBef>
                <a:spcPts val="280"/>
              </a:spcBef>
              <a:buClr>
                <a:srgbClr val="4F6128"/>
              </a:buClr>
              <a:buFont typeface="Noto Sans Symbols"/>
              <a:buNone/>
              <a:defRPr sz="1400" b="0" i="0" u="none" strike="noStrike" cap="none">
                <a:solidFill>
                  <a:srgbClr val="888888"/>
                </a:solidFill>
                <a:latin typeface="Questrial"/>
                <a:ea typeface="Questrial"/>
                <a:cs typeface="Questrial"/>
                <a:sym typeface="Questrial"/>
              </a:defRPr>
            </a:lvl8pPr>
            <a:lvl9pPr marL="3657600" marR="0" lvl="8" indent="0" algn="l" rtl="0">
              <a:spcBef>
                <a:spcPts val="280"/>
              </a:spcBef>
              <a:buClr>
                <a:schemeClr val="accent1"/>
              </a:buClr>
              <a:buFont typeface="Noto Sans Symbols"/>
              <a:buNone/>
              <a:defRPr sz="1400" b="0" i="0" u="none" strike="noStrike" cap="none">
                <a:solidFill>
                  <a:srgbClr val="888888"/>
                </a:solidFill>
                <a:latin typeface="Questrial"/>
                <a:ea typeface="Questrial"/>
                <a:cs typeface="Questrial"/>
                <a:sym typeface="Questrial"/>
              </a:defRPr>
            </a:lvl9pPr>
          </a:lstStyle>
          <a:p>
            <a:endParaRPr/>
          </a:p>
        </p:txBody>
      </p:sp>
      <p:sp>
        <p:nvSpPr>
          <p:cNvPr id="44" name="Shape 44"/>
          <p:cNvSpPr txBox="1">
            <a:spLocks noGrp="1"/>
          </p:cNvSpPr>
          <p:nvPr>
            <p:ph type="dt" idx="10"/>
          </p:nvPr>
        </p:nvSpPr>
        <p:spPr>
          <a:xfrm>
            <a:off x="8773459" y="188259"/>
            <a:ext cx="2844800" cy="365125"/>
          </a:xfrm>
          <a:prstGeom prst="rect">
            <a:avLst/>
          </a:prstGeom>
          <a:noFill/>
          <a:ln>
            <a:noFill/>
          </a:ln>
        </p:spPr>
        <p:txBody>
          <a:bodyPr lIns="91425" tIns="91425" rIns="91425" bIns="91425" anchor="ctr" anchorCtr="0"/>
          <a:lstStyle>
            <a:lvl1pPr marL="0" marR="0" lvl="0" indent="0" algn="r" rtl="0">
              <a:spcBef>
                <a:spcPts val="0"/>
              </a:spcBef>
              <a:buNone/>
              <a:defRPr sz="1000" b="0" i="0" u="none" strike="noStrike" cap="none">
                <a:solidFill>
                  <a:srgbClr val="595959"/>
                </a:solidFill>
                <a:latin typeface="Questrial"/>
                <a:ea typeface="Questrial"/>
                <a:cs typeface="Questrial"/>
                <a:sym typeface="Questrial"/>
              </a:defRPr>
            </a:lvl1pPr>
            <a:lvl2pPr marL="457200" marR="0" lvl="1" indent="0" algn="l" rtl="0">
              <a:spcBef>
                <a:spcPts val="0"/>
              </a:spcBef>
              <a:buNone/>
              <a:defRPr sz="1800" b="0" i="0" u="none" strike="noStrike" cap="none">
                <a:solidFill>
                  <a:schemeClr val="dk1"/>
                </a:solidFill>
                <a:latin typeface="Questrial"/>
                <a:ea typeface="Questrial"/>
                <a:cs typeface="Questrial"/>
                <a:sym typeface="Questrial"/>
              </a:defRPr>
            </a:lvl2pPr>
            <a:lvl3pPr marL="914400" marR="0" lvl="2" indent="0" algn="l" rtl="0">
              <a:spcBef>
                <a:spcPts val="0"/>
              </a:spcBef>
              <a:buNone/>
              <a:defRPr sz="1800" b="0" i="0" u="none" strike="noStrike" cap="none">
                <a:solidFill>
                  <a:schemeClr val="dk1"/>
                </a:solidFill>
                <a:latin typeface="Questrial"/>
                <a:ea typeface="Questrial"/>
                <a:cs typeface="Questrial"/>
                <a:sym typeface="Questrial"/>
              </a:defRPr>
            </a:lvl3pPr>
            <a:lvl4pPr marL="1371600" marR="0" lvl="3" indent="0" algn="l" rtl="0">
              <a:spcBef>
                <a:spcPts val="0"/>
              </a:spcBef>
              <a:buNone/>
              <a:defRPr sz="1800" b="0" i="0" u="none" strike="noStrike" cap="none">
                <a:solidFill>
                  <a:schemeClr val="dk1"/>
                </a:solidFill>
                <a:latin typeface="Questrial"/>
                <a:ea typeface="Questrial"/>
                <a:cs typeface="Questrial"/>
                <a:sym typeface="Questrial"/>
              </a:defRPr>
            </a:lvl4pPr>
            <a:lvl5pPr marL="1828800" marR="0" lvl="4" indent="0" algn="l" rtl="0">
              <a:spcBef>
                <a:spcPts val="0"/>
              </a:spcBef>
              <a:buNone/>
              <a:defRPr sz="1800" b="0" i="0" u="none" strike="noStrike" cap="none">
                <a:solidFill>
                  <a:schemeClr val="dk1"/>
                </a:solidFill>
                <a:latin typeface="Questrial"/>
                <a:ea typeface="Questrial"/>
                <a:cs typeface="Questrial"/>
                <a:sym typeface="Questrial"/>
              </a:defRPr>
            </a:lvl5pPr>
            <a:lvl6pPr marL="2286000" marR="0" lvl="5" indent="0" algn="l" rtl="0">
              <a:spcBef>
                <a:spcPts val="0"/>
              </a:spcBef>
              <a:buNone/>
              <a:defRPr sz="1800" b="0" i="0" u="none" strike="noStrike" cap="none">
                <a:solidFill>
                  <a:schemeClr val="dk1"/>
                </a:solidFill>
                <a:latin typeface="Questrial"/>
                <a:ea typeface="Questrial"/>
                <a:cs typeface="Questrial"/>
                <a:sym typeface="Questrial"/>
              </a:defRPr>
            </a:lvl6pPr>
            <a:lvl7pPr marL="2743200" marR="0" lvl="6" indent="0" algn="l" rtl="0">
              <a:spcBef>
                <a:spcPts val="0"/>
              </a:spcBef>
              <a:buNone/>
              <a:defRPr sz="1800" b="0" i="0" u="none" strike="noStrike" cap="none">
                <a:solidFill>
                  <a:schemeClr val="dk1"/>
                </a:solidFill>
                <a:latin typeface="Questrial"/>
                <a:ea typeface="Questrial"/>
                <a:cs typeface="Questrial"/>
                <a:sym typeface="Questrial"/>
              </a:defRPr>
            </a:lvl7pPr>
            <a:lvl8pPr marL="3200400" marR="0" lvl="7" indent="0" algn="l" rtl="0">
              <a:spcBef>
                <a:spcPts val="0"/>
              </a:spcBef>
              <a:buNone/>
              <a:defRPr sz="1800" b="0" i="0" u="none" strike="noStrike" cap="none">
                <a:solidFill>
                  <a:schemeClr val="dk1"/>
                </a:solidFill>
                <a:latin typeface="Questrial"/>
                <a:ea typeface="Questrial"/>
                <a:cs typeface="Questrial"/>
                <a:sym typeface="Questrial"/>
              </a:defRPr>
            </a:lvl8pPr>
            <a:lvl9pPr marL="3657600" marR="0" lvl="8" indent="0" algn="l" rtl="0">
              <a:spcBef>
                <a:spcPts val="0"/>
              </a:spcBef>
              <a:buNone/>
              <a:defRPr sz="1800" b="0" i="0" u="none" strike="noStrike" cap="none">
                <a:solidFill>
                  <a:schemeClr val="dk1"/>
                </a:solidFill>
                <a:latin typeface="Questrial"/>
                <a:ea typeface="Questrial"/>
                <a:cs typeface="Questrial"/>
                <a:sym typeface="Questrial"/>
              </a:defRPr>
            </a:lvl9pPr>
          </a:lstStyle>
          <a:p>
            <a:endParaRPr/>
          </a:p>
        </p:txBody>
      </p:sp>
      <p:sp>
        <p:nvSpPr>
          <p:cNvPr id="45" name="Shape 45"/>
          <p:cNvSpPr txBox="1">
            <a:spLocks noGrp="1"/>
          </p:cNvSpPr>
          <p:nvPr>
            <p:ph type="ftr" idx="11"/>
          </p:nvPr>
        </p:nvSpPr>
        <p:spPr>
          <a:xfrm>
            <a:off x="1494116" y="188259"/>
            <a:ext cx="3860799" cy="365125"/>
          </a:xfrm>
          <a:prstGeom prst="rect">
            <a:avLst/>
          </a:prstGeom>
          <a:noFill/>
          <a:ln>
            <a:noFill/>
          </a:ln>
        </p:spPr>
        <p:txBody>
          <a:bodyPr lIns="91425" tIns="91425" rIns="91425" bIns="91425" anchor="ctr" anchorCtr="0"/>
          <a:lstStyle>
            <a:lvl1pPr marL="0" marR="0" lvl="0" indent="0" algn="l" rtl="0">
              <a:spcBef>
                <a:spcPts val="0"/>
              </a:spcBef>
              <a:buNone/>
              <a:defRPr sz="1000" b="0" i="0" u="none" strike="noStrike" cap="none">
                <a:solidFill>
                  <a:srgbClr val="595959"/>
                </a:solidFill>
                <a:latin typeface="Questrial"/>
                <a:ea typeface="Questrial"/>
                <a:cs typeface="Questrial"/>
                <a:sym typeface="Questrial"/>
              </a:defRPr>
            </a:lvl1pPr>
            <a:lvl2pPr marL="457200" marR="0" lvl="1" indent="0" algn="l" rtl="0">
              <a:spcBef>
                <a:spcPts val="0"/>
              </a:spcBef>
              <a:buNone/>
              <a:defRPr sz="1800" b="0" i="0" u="none" strike="noStrike" cap="none">
                <a:solidFill>
                  <a:schemeClr val="dk1"/>
                </a:solidFill>
                <a:latin typeface="Questrial"/>
                <a:ea typeface="Questrial"/>
                <a:cs typeface="Questrial"/>
                <a:sym typeface="Questrial"/>
              </a:defRPr>
            </a:lvl2pPr>
            <a:lvl3pPr marL="914400" marR="0" lvl="2" indent="0" algn="l" rtl="0">
              <a:spcBef>
                <a:spcPts val="0"/>
              </a:spcBef>
              <a:buNone/>
              <a:defRPr sz="1800" b="0" i="0" u="none" strike="noStrike" cap="none">
                <a:solidFill>
                  <a:schemeClr val="dk1"/>
                </a:solidFill>
                <a:latin typeface="Questrial"/>
                <a:ea typeface="Questrial"/>
                <a:cs typeface="Questrial"/>
                <a:sym typeface="Questrial"/>
              </a:defRPr>
            </a:lvl3pPr>
            <a:lvl4pPr marL="1371600" marR="0" lvl="3" indent="0" algn="l" rtl="0">
              <a:spcBef>
                <a:spcPts val="0"/>
              </a:spcBef>
              <a:buNone/>
              <a:defRPr sz="1800" b="0" i="0" u="none" strike="noStrike" cap="none">
                <a:solidFill>
                  <a:schemeClr val="dk1"/>
                </a:solidFill>
                <a:latin typeface="Questrial"/>
                <a:ea typeface="Questrial"/>
                <a:cs typeface="Questrial"/>
                <a:sym typeface="Questrial"/>
              </a:defRPr>
            </a:lvl4pPr>
            <a:lvl5pPr marL="1828800" marR="0" lvl="4" indent="0" algn="l" rtl="0">
              <a:spcBef>
                <a:spcPts val="0"/>
              </a:spcBef>
              <a:buNone/>
              <a:defRPr sz="1800" b="0" i="0" u="none" strike="noStrike" cap="none">
                <a:solidFill>
                  <a:schemeClr val="dk1"/>
                </a:solidFill>
                <a:latin typeface="Questrial"/>
                <a:ea typeface="Questrial"/>
                <a:cs typeface="Questrial"/>
                <a:sym typeface="Questrial"/>
              </a:defRPr>
            </a:lvl5pPr>
            <a:lvl6pPr marL="2286000" marR="0" lvl="5" indent="0" algn="l" rtl="0">
              <a:spcBef>
                <a:spcPts val="0"/>
              </a:spcBef>
              <a:buNone/>
              <a:defRPr sz="1800" b="0" i="0" u="none" strike="noStrike" cap="none">
                <a:solidFill>
                  <a:schemeClr val="dk1"/>
                </a:solidFill>
                <a:latin typeface="Questrial"/>
                <a:ea typeface="Questrial"/>
                <a:cs typeface="Questrial"/>
                <a:sym typeface="Questrial"/>
              </a:defRPr>
            </a:lvl6pPr>
            <a:lvl7pPr marL="2743200" marR="0" lvl="6" indent="0" algn="l" rtl="0">
              <a:spcBef>
                <a:spcPts val="0"/>
              </a:spcBef>
              <a:buNone/>
              <a:defRPr sz="1800" b="0" i="0" u="none" strike="noStrike" cap="none">
                <a:solidFill>
                  <a:schemeClr val="dk1"/>
                </a:solidFill>
                <a:latin typeface="Questrial"/>
                <a:ea typeface="Questrial"/>
                <a:cs typeface="Questrial"/>
                <a:sym typeface="Questrial"/>
              </a:defRPr>
            </a:lvl7pPr>
            <a:lvl8pPr marL="3200400" marR="0" lvl="7" indent="0" algn="l" rtl="0">
              <a:spcBef>
                <a:spcPts val="0"/>
              </a:spcBef>
              <a:buNone/>
              <a:defRPr sz="1800" b="0" i="0" u="none" strike="noStrike" cap="none">
                <a:solidFill>
                  <a:schemeClr val="dk1"/>
                </a:solidFill>
                <a:latin typeface="Questrial"/>
                <a:ea typeface="Questrial"/>
                <a:cs typeface="Questrial"/>
                <a:sym typeface="Questrial"/>
              </a:defRPr>
            </a:lvl8pPr>
            <a:lvl9pPr marL="3657600" marR="0" lvl="8" indent="0" algn="l" rtl="0">
              <a:spcBef>
                <a:spcPts val="0"/>
              </a:spcBef>
              <a:buNone/>
              <a:defRPr sz="1800" b="0" i="0" u="none" strike="noStrike" cap="none">
                <a:solidFill>
                  <a:schemeClr val="dk1"/>
                </a:solidFill>
                <a:latin typeface="Questrial"/>
                <a:ea typeface="Questrial"/>
                <a:cs typeface="Questrial"/>
                <a:sym typeface="Questrial"/>
              </a:defRPr>
            </a:lvl9pPr>
          </a:lstStyle>
          <a:p>
            <a:endParaRPr/>
          </a:p>
        </p:txBody>
      </p:sp>
      <p:sp>
        <p:nvSpPr>
          <p:cNvPr id="46" name="Shape 46"/>
          <p:cNvSpPr txBox="1">
            <a:spLocks noGrp="1"/>
          </p:cNvSpPr>
          <p:nvPr>
            <p:ph type="sldNum" idx="12"/>
          </p:nvPr>
        </p:nvSpPr>
        <p:spPr>
          <a:xfrm>
            <a:off x="11719859" y="6569075"/>
            <a:ext cx="609599" cy="365125"/>
          </a:xfrm>
          <a:prstGeom prst="rect">
            <a:avLst/>
          </a:prstGeom>
          <a:noFill/>
          <a:ln>
            <a:noFill/>
          </a:ln>
        </p:spPr>
        <p:txBody>
          <a:bodyPr lIns="91425" tIns="45700" rIns="91425" bIns="45700" anchor="ctr" anchorCtr="0">
            <a:noAutofit/>
          </a:bodyPr>
          <a:lstStyle/>
          <a:p>
            <a:pPr marL="0" marR="0" lvl="0" indent="0" algn="ctr" rtl="0">
              <a:spcBef>
                <a:spcPts val="0"/>
              </a:spcBef>
              <a:buSzPct val="25000"/>
              <a:buNone/>
            </a:pPr>
            <a:fld id="{00000000-1234-1234-1234-123412341234}" type="slidenum">
              <a:rPr lang="fr-FR" sz="800" b="0" i="0" u="none" strike="noStrike" cap="none">
                <a:solidFill>
                  <a:srgbClr val="595959"/>
                </a:solidFill>
                <a:latin typeface="Questrial"/>
                <a:ea typeface="Questrial"/>
                <a:cs typeface="Questrial"/>
                <a:sym typeface="Questrial"/>
              </a:rPr>
              <a:t>‹#›</a:t>
            </a:fld>
            <a:endParaRPr lang="fr-FR" sz="800" b="0" i="0" u="none" strike="noStrike" cap="none">
              <a:solidFill>
                <a:srgbClr val="595959"/>
              </a:solidFill>
              <a:latin typeface="Questrial"/>
              <a:ea typeface="Questrial"/>
              <a:cs typeface="Questrial"/>
              <a:sym typeface="Quest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47"/>
        <p:cNvGrpSpPr/>
        <p:nvPr/>
      </p:nvGrpSpPr>
      <p:grpSpPr>
        <a:xfrm>
          <a:off x="0" y="0"/>
          <a:ext cx="0" cy="0"/>
          <a:chOff x="0" y="0"/>
          <a:chExt cx="0" cy="0"/>
        </a:xfrm>
      </p:grpSpPr>
      <p:sp>
        <p:nvSpPr>
          <p:cNvPr id="48" name="Shape 48"/>
          <p:cNvSpPr txBox="1">
            <a:spLocks noGrp="1"/>
          </p:cNvSpPr>
          <p:nvPr>
            <p:ph type="title"/>
          </p:nvPr>
        </p:nvSpPr>
        <p:spPr>
          <a:xfrm>
            <a:off x="0" y="1123855"/>
            <a:ext cx="11885084" cy="914400"/>
          </a:xfrm>
          <a:prstGeom prst="rect">
            <a:avLst/>
          </a:prstGeom>
          <a:solidFill>
            <a:schemeClr val="dk2"/>
          </a:solidFill>
          <a:ln>
            <a:noFill/>
          </a:ln>
        </p:spPr>
        <p:txBody>
          <a:bodyPr lIns="91425" tIns="91425" rIns="91425" bIns="91425" anchor="ctr" anchorCtr="0"/>
          <a:lstStyle>
            <a:lvl1pPr marL="0" marR="0" lvl="0" indent="0" algn="l" rtl="0">
              <a:spcBef>
                <a:spcPts val="0"/>
              </a:spcBef>
              <a:buClr>
                <a:schemeClr val="lt1"/>
              </a:buClr>
              <a:buFont typeface="Questrial"/>
              <a:buNone/>
              <a:defRPr sz="3600" b="0" i="0" u="none" strike="noStrike" cap="none">
                <a:solidFill>
                  <a:schemeClr val="lt1"/>
                </a:solidFill>
                <a:latin typeface="Questrial"/>
                <a:ea typeface="Questrial"/>
                <a:cs typeface="Questrial"/>
                <a:sym typeface="Quest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49" name="Shape 49"/>
          <p:cNvSpPr txBox="1">
            <a:spLocks noGrp="1"/>
          </p:cNvSpPr>
          <p:nvPr>
            <p:ph type="body" idx="1"/>
          </p:nvPr>
        </p:nvSpPr>
        <p:spPr>
          <a:xfrm>
            <a:off x="1490133" y="2595563"/>
            <a:ext cx="4754879" cy="3681411"/>
          </a:xfrm>
          <a:prstGeom prst="rect">
            <a:avLst/>
          </a:prstGeom>
          <a:noFill/>
          <a:ln>
            <a:noFill/>
          </a:ln>
        </p:spPr>
        <p:txBody>
          <a:bodyPr lIns="91425" tIns="91425" rIns="91425" bIns="91425" anchor="t" anchorCtr="0"/>
          <a:lstStyle>
            <a:lvl1pPr marL="342900" marR="0" lvl="0" indent="-228600" algn="l" rtl="0">
              <a:spcBef>
                <a:spcPts val="2000"/>
              </a:spcBef>
              <a:buClr>
                <a:schemeClr val="accent1"/>
              </a:buClr>
              <a:buSzPct val="100000"/>
              <a:buFont typeface="Noto Sans Symbols"/>
              <a:buChar char="⬜"/>
              <a:defRPr sz="1800" b="0" i="0" u="none" strike="noStrike" cap="none">
                <a:solidFill>
                  <a:srgbClr val="595959"/>
                </a:solidFill>
                <a:latin typeface="Questrial"/>
                <a:ea typeface="Questrial"/>
                <a:cs typeface="Questrial"/>
                <a:sym typeface="Questrial"/>
              </a:defRPr>
            </a:lvl1pPr>
            <a:lvl2pPr marL="685800" marR="0" lvl="1" indent="-228600" algn="l" rtl="0">
              <a:spcBef>
                <a:spcPts val="600"/>
              </a:spcBef>
              <a:buClr>
                <a:srgbClr val="4F6128"/>
              </a:buClr>
              <a:buSzPct val="100000"/>
              <a:buFont typeface="Noto Sans Symbols"/>
              <a:buChar char="⬜"/>
              <a:defRPr sz="1800" b="0" i="0" u="none" strike="noStrike" cap="none">
                <a:solidFill>
                  <a:srgbClr val="595959"/>
                </a:solidFill>
                <a:latin typeface="Questrial"/>
                <a:ea typeface="Questrial"/>
                <a:cs typeface="Questrial"/>
                <a:sym typeface="Questrial"/>
              </a:defRPr>
            </a:lvl2pPr>
            <a:lvl3pPr marL="1035050" marR="0" lvl="2" indent="-234950" algn="l" rtl="0">
              <a:spcBef>
                <a:spcPts val="600"/>
              </a:spcBef>
              <a:buClr>
                <a:schemeClr val="accent1"/>
              </a:buClr>
              <a:buSzPct val="100000"/>
              <a:buFont typeface="Noto Sans Symbols"/>
              <a:buChar char="⬜"/>
              <a:defRPr sz="1800" b="0" i="0" u="none" strike="noStrike" cap="none">
                <a:solidFill>
                  <a:srgbClr val="595959"/>
                </a:solidFill>
                <a:latin typeface="Questrial"/>
                <a:ea typeface="Questrial"/>
                <a:cs typeface="Questrial"/>
                <a:sym typeface="Questrial"/>
              </a:defRPr>
            </a:lvl3pPr>
            <a:lvl4pPr marL="1371600" marR="0" lvl="3" indent="-228600" algn="l" rtl="0">
              <a:spcBef>
                <a:spcPts val="600"/>
              </a:spcBef>
              <a:buClr>
                <a:srgbClr val="4F6128"/>
              </a:buClr>
              <a:buSzPct val="100000"/>
              <a:buFont typeface="Noto Sans Symbols"/>
              <a:buChar char="⬜"/>
              <a:defRPr sz="1800" b="0" i="0" u="none" strike="noStrike" cap="none">
                <a:solidFill>
                  <a:srgbClr val="595959"/>
                </a:solidFill>
                <a:latin typeface="Questrial"/>
                <a:ea typeface="Questrial"/>
                <a:cs typeface="Questrial"/>
                <a:sym typeface="Questrial"/>
              </a:defRPr>
            </a:lvl4pPr>
            <a:lvl5pPr marL="1720850" marR="0" lvl="4" indent="-234950" algn="l" rtl="0">
              <a:spcBef>
                <a:spcPts val="600"/>
              </a:spcBef>
              <a:buClr>
                <a:schemeClr val="accent1"/>
              </a:buClr>
              <a:buSzPct val="100000"/>
              <a:buFont typeface="Noto Sans Symbols"/>
              <a:buChar char="⬜"/>
              <a:defRPr sz="1800" b="0" i="0" u="none" strike="noStrike" cap="none">
                <a:solidFill>
                  <a:srgbClr val="595959"/>
                </a:solidFill>
                <a:latin typeface="Questrial"/>
                <a:ea typeface="Questrial"/>
                <a:cs typeface="Questrial"/>
                <a:sym typeface="Questrial"/>
              </a:defRPr>
            </a:lvl5pPr>
            <a:lvl6pPr marL="2055813" marR="0" lvl="5" indent="-239713" algn="l" rtl="0">
              <a:spcBef>
                <a:spcPts val="360"/>
              </a:spcBef>
              <a:buClr>
                <a:srgbClr val="4F6128"/>
              </a:buClr>
              <a:buSzPct val="100000"/>
              <a:buFont typeface="Noto Sans Symbols"/>
              <a:buChar char="⬜"/>
              <a:defRPr sz="1800" b="0" i="0" u="none" strike="noStrike" cap="none">
                <a:solidFill>
                  <a:srgbClr val="595959"/>
                </a:solidFill>
                <a:latin typeface="Questrial"/>
                <a:ea typeface="Questrial"/>
                <a:cs typeface="Questrial"/>
                <a:sym typeface="Questrial"/>
              </a:defRPr>
            </a:lvl6pPr>
            <a:lvl7pPr marL="2055813" marR="0" lvl="6" indent="-239713" algn="l" rtl="0">
              <a:spcBef>
                <a:spcPts val="360"/>
              </a:spcBef>
              <a:buClr>
                <a:schemeClr val="accent1"/>
              </a:buClr>
              <a:buSzPct val="100000"/>
              <a:buFont typeface="Noto Sans Symbols"/>
              <a:buChar char="⬜"/>
              <a:defRPr sz="1800" b="0" i="0" u="none" strike="noStrike" cap="none">
                <a:solidFill>
                  <a:srgbClr val="595959"/>
                </a:solidFill>
                <a:latin typeface="Questrial"/>
                <a:ea typeface="Questrial"/>
                <a:cs typeface="Questrial"/>
                <a:sym typeface="Questrial"/>
              </a:defRPr>
            </a:lvl7pPr>
            <a:lvl8pPr marL="2055813" marR="0" lvl="7" indent="-239713" algn="l" rtl="0">
              <a:spcBef>
                <a:spcPts val="360"/>
              </a:spcBef>
              <a:buClr>
                <a:srgbClr val="4F6128"/>
              </a:buClr>
              <a:buSzPct val="100000"/>
              <a:buFont typeface="Noto Sans Symbols"/>
              <a:buChar char="⬜"/>
              <a:defRPr sz="1800" b="0" i="0" u="none" strike="noStrike" cap="none">
                <a:solidFill>
                  <a:srgbClr val="595959"/>
                </a:solidFill>
                <a:latin typeface="Questrial"/>
                <a:ea typeface="Questrial"/>
                <a:cs typeface="Questrial"/>
                <a:sym typeface="Questrial"/>
              </a:defRPr>
            </a:lvl8pPr>
            <a:lvl9pPr marL="2055813" marR="0" lvl="8" indent="-239713" algn="l" rtl="0">
              <a:spcBef>
                <a:spcPts val="360"/>
              </a:spcBef>
              <a:buClr>
                <a:schemeClr val="accent1"/>
              </a:buClr>
              <a:buSzPct val="100000"/>
              <a:buFont typeface="Noto Sans Symbols"/>
              <a:buChar char="⬜"/>
              <a:defRPr sz="1800" b="0" i="0" u="none" strike="noStrike" cap="none">
                <a:solidFill>
                  <a:srgbClr val="595959"/>
                </a:solidFill>
                <a:latin typeface="Questrial"/>
                <a:ea typeface="Questrial"/>
                <a:cs typeface="Questrial"/>
                <a:sym typeface="Questrial"/>
              </a:defRPr>
            </a:lvl9pPr>
          </a:lstStyle>
          <a:p>
            <a:endParaRPr/>
          </a:p>
        </p:txBody>
      </p:sp>
      <p:sp>
        <p:nvSpPr>
          <p:cNvPr id="50" name="Shape 50"/>
          <p:cNvSpPr txBox="1">
            <a:spLocks noGrp="1"/>
          </p:cNvSpPr>
          <p:nvPr>
            <p:ph type="body" idx="2"/>
          </p:nvPr>
        </p:nvSpPr>
        <p:spPr>
          <a:xfrm>
            <a:off x="6863378" y="2595563"/>
            <a:ext cx="4754879" cy="3681411"/>
          </a:xfrm>
          <a:prstGeom prst="rect">
            <a:avLst/>
          </a:prstGeom>
          <a:noFill/>
          <a:ln>
            <a:noFill/>
          </a:ln>
        </p:spPr>
        <p:txBody>
          <a:bodyPr lIns="91425" tIns="91425" rIns="91425" bIns="91425" anchor="t" anchorCtr="0"/>
          <a:lstStyle>
            <a:lvl1pPr marL="342900" marR="0" lvl="0" indent="-228600" algn="l" rtl="0">
              <a:spcBef>
                <a:spcPts val="2000"/>
              </a:spcBef>
              <a:buClr>
                <a:schemeClr val="accent1"/>
              </a:buClr>
              <a:buSzPct val="100000"/>
              <a:buFont typeface="Noto Sans Symbols"/>
              <a:buChar char="⬜"/>
              <a:defRPr sz="1800" b="0" i="0" u="none" strike="noStrike" cap="none">
                <a:solidFill>
                  <a:srgbClr val="595959"/>
                </a:solidFill>
                <a:latin typeface="Questrial"/>
                <a:ea typeface="Questrial"/>
                <a:cs typeface="Questrial"/>
                <a:sym typeface="Questrial"/>
              </a:defRPr>
            </a:lvl1pPr>
            <a:lvl2pPr marL="685800" marR="0" lvl="1" indent="-228600" algn="l" rtl="0">
              <a:spcBef>
                <a:spcPts val="600"/>
              </a:spcBef>
              <a:buClr>
                <a:srgbClr val="4F6128"/>
              </a:buClr>
              <a:buSzPct val="100000"/>
              <a:buFont typeface="Noto Sans Symbols"/>
              <a:buChar char="⬜"/>
              <a:defRPr sz="1800" b="0" i="0" u="none" strike="noStrike" cap="none">
                <a:solidFill>
                  <a:srgbClr val="595959"/>
                </a:solidFill>
                <a:latin typeface="Questrial"/>
                <a:ea typeface="Questrial"/>
                <a:cs typeface="Questrial"/>
                <a:sym typeface="Questrial"/>
              </a:defRPr>
            </a:lvl2pPr>
            <a:lvl3pPr marL="1035050" marR="0" lvl="2" indent="-234950" algn="l" rtl="0">
              <a:spcBef>
                <a:spcPts val="600"/>
              </a:spcBef>
              <a:buClr>
                <a:schemeClr val="accent1"/>
              </a:buClr>
              <a:buSzPct val="100000"/>
              <a:buFont typeface="Noto Sans Symbols"/>
              <a:buChar char="⬜"/>
              <a:defRPr sz="1800" b="0" i="0" u="none" strike="noStrike" cap="none">
                <a:solidFill>
                  <a:srgbClr val="595959"/>
                </a:solidFill>
                <a:latin typeface="Questrial"/>
                <a:ea typeface="Questrial"/>
                <a:cs typeface="Questrial"/>
                <a:sym typeface="Questrial"/>
              </a:defRPr>
            </a:lvl3pPr>
            <a:lvl4pPr marL="1371600" marR="0" lvl="3" indent="-228600" algn="l" rtl="0">
              <a:spcBef>
                <a:spcPts val="600"/>
              </a:spcBef>
              <a:buClr>
                <a:srgbClr val="4F6128"/>
              </a:buClr>
              <a:buSzPct val="100000"/>
              <a:buFont typeface="Noto Sans Symbols"/>
              <a:buChar char="⬜"/>
              <a:defRPr sz="1800" b="0" i="0" u="none" strike="noStrike" cap="none">
                <a:solidFill>
                  <a:srgbClr val="595959"/>
                </a:solidFill>
                <a:latin typeface="Questrial"/>
                <a:ea typeface="Questrial"/>
                <a:cs typeface="Questrial"/>
                <a:sym typeface="Questrial"/>
              </a:defRPr>
            </a:lvl4pPr>
            <a:lvl5pPr marL="1720850" marR="0" lvl="4" indent="-234950" algn="l" rtl="0">
              <a:spcBef>
                <a:spcPts val="600"/>
              </a:spcBef>
              <a:buClr>
                <a:schemeClr val="accent1"/>
              </a:buClr>
              <a:buSzPct val="100000"/>
              <a:buFont typeface="Noto Sans Symbols"/>
              <a:buChar char="⬜"/>
              <a:defRPr sz="1800" b="0" i="0" u="none" strike="noStrike" cap="none">
                <a:solidFill>
                  <a:srgbClr val="595959"/>
                </a:solidFill>
                <a:latin typeface="Questrial"/>
                <a:ea typeface="Questrial"/>
                <a:cs typeface="Questrial"/>
                <a:sym typeface="Questrial"/>
              </a:defRPr>
            </a:lvl5pPr>
            <a:lvl6pPr marL="2055813" marR="0" lvl="5" indent="-239713" algn="l" rtl="0">
              <a:spcBef>
                <a:spcPts val="360"/>
              </a:spcBef>
              <a:buClr>
                <a:srgbClr val="4F6128"/>
              </a:buClr>
              <a:buSzPct val="100000"/>
              <a:buFont typeface="Noto Sans Symbols"/>
              <a:buChar char="⬜"/>
              <a:defRPr sz="1800" b="0" i="0" u="none" strike="noStrike" cap="none">
                <a:solidFill>
                  <a:srgbClr val="595959"/>
                </a:solidFill>
                <a:latin typeface="Questrial"/>
                <a:ea typeface="Questrial"/>
                <a:cs typeface="Questrial"/>
                <a:sym typeface="Questrial"/>
              </a:defRPr>
            </a:lvl6pPr>
            <a:lvl7pPr marL="2055813" marR="0" lvl="6" indent="-239713" algn="l" rtl="0">
              <a:spcBef>
                <a:spcPts val="360"/>
              </a:spcBef>
              <a:buClr>
                <a:schemeClr val="accent1"/>
              </a:buClr>
              <a:buSzPct val="100000"/>
              <a:buFont typeface="Noto Sans Symbols"/>
              <a:buChar char="⬜"/>
              <a:defRPr sz="1800" b="0" i="0" u="none" strike="noStrike" cap="none">
                <a:solidFill>
                  <a:srgbClr val="595959"/>
                </a:solidFill>
                <a:latin typeface="Questrial"/>
                <a:ea typeface="Questrial"/>
                <a:cs typeface="Questrial"/>
                <a:sym typeface="Questrial"/>
              </a:defRPr>
            </a:lvl7pPr>
            <a:lvl8pPr marL="2055813" marR="0" lvl="7" indent="-239713" algn="l" rtl="0">
              <a:spcBef>
                <a:spcPts val="360"/>
              </a:spcBef>
              <a:buClr>
                <a:srgbClr val="4F6128"/>
              </a:buClr>
              <a:buSzPct val="100000"/>
              <a:buFont typeface="Noto Sans Symbols"/>
              <a:buChar char="⬜"/>
              <a:defRPr sz="1800" b="0" i="0" u="none" strike="noStrike" cap="none">
                <a:solidFill>
                  <a:srgbClr val="595959"/>
                </a:solidFill>
                <a:latin typeface="Questrial"/>
                <a:ea typeface="Questrial"/>
                <a:cs typeface="Questrial"/>
                <a:sym typeface="Questrial"/>
              </a:defRPr>
            </a:lvl8pPr>
            <a:lvl9pPr marL="2055813" marR="0" lvl="8" indent="-239713" algn="l" rtl="0">
              <a:spcBef>
                <a:spcPts val="360"/>
              </a:spcBef>
              <a:buClr>
                <a:schemeClr val="accent1"/>
              </a:buClr>
              <a:buSzPct val="100000"/>
              <a:buFont typeface="Noto Sans Symbols"/>
              <a:buChar char="⬜"/>
              <a:defRPr sz="1800" b="0" i="0" u="none" strike="noStrike" cap="none">
                <a:solidFill>
                  <a:srgbClr val="595959"/>
                </a:solidFill>
                <a:latin typeface="Questrial"/>
                <a:ea typeface="Questrial"/>
                <a:cs typeface="Questrial"/>
                <a:sym typeface="Questrial"/>
              </a:defRPr>
            </a:lvl9pPr>
          </a:lstStyle>
          <a:p>
            <a:endParaRPr/>
          </a:p>
        </p:txBody>
      </p:sp>
      <p:sp>
        <p:nvSpPr>
          <p:cNvPr id="51" name="Shape 51"/>
          <p:cNvSpPr txBox="1">
            <a:spLocks noGrp="1"/>
          </p:cNvSpPr>
          <p:nvPr>
            <p:ph type="dt" idx="10"/>
          </p:nvPr>
        </p:nvSpPr>
        <p:spPr>
          <a:xfrm>
            <a:off x="8773459" y="188259"/>
            <a:ext cx="2844800" cy="365125"/>
          </a:xfrm>
          <a:prstGeom prst="rect">
            <a:avLst/>
          </a:prstGeom>
          <a:noFill/>
          <a:ln>
            <a:noFill/>
          </a:ln>
        </p:spPr>
        <p:txBody>
          <a:bodyPr lIns="91425" tIns="91425" rIns="91425" bIns="91425" anchor="ctr" anchorCtr="0"/>
          <a:lstStyle>
            <a:lvl1pPr marL="0" marR="0" lvl="0" indent="0" algn="r" rtl="0">
              <a:spcBef>
                <a:spcPts val="0"/>
              </a:spcBef>
              <a:buNone/>
              <a:defRPr sz="1000" b="0" i="0" u="none" strike="noStrike" cap="none">
                <a:solidFill>
                  <a:srgbClr val="595959"/>
                </a:solidFill>
                <a:latin typeface="Questrial"/>
                <a:ea typeface="Questrial"/>
                <a:cs typeface="Questrial"/>
                <a:sym typeface="Questrial"/>
              </a:defRPr>
            </a:lvl1pPr>
            <a:lvl2pPr marL="457200" marR="0" lvl="1" indent="0" algn="l" rtl="0">
              <a:spcBef>
                <a:spcPts val="0"/>
              </a:spcBef>
              <a:buNone/>
              <a:defRPr sz="1800" b="0" i="0" u="none" strike="noStrike" cap="none">
                <a:solidFill>
                  <a:schemeClr val="dk1"/>
                </a:solidFill>
                <a:latin typeface="Questrial"/>
                <a:ea typeface="Questrial"/>
                <a:cs typeface="Questrial"/>
                <a:sym typeface="Questrial"/>
              </a:defRPr>
            </a:lvl2pPr>
            <a:lvl3pPr marL="914400" marR="0" lvl="2" indent="0" algn="l" rtl="0">
              <a:spcBef>
                <a:spcPts val="0"/>
              </a:spcBef>
              <a:buNone/>
              <a:defRPr sz="1800" b="0" i="0" u="none" strike="noStrike" cap="none">
                <a:solidFill>
                  <a:schemeClr val="dk1"/>
                </a:solidFill>
                <a:latin typeface="Questrial"/>
                <a:ea typeface="Questrial"/>
                <a:cs typeface="Questrial"/>
                <a:sym typeface="Questrial"/>
              </a:defRPr>
            </a:lvl3pPr>
            <a:lvl4pPr marL="1371600" marR="0" lvl="3" indent="0" algn="l" rtl="0">
              <a:spcBef>
                <a:spcPts val="0"/>
              </a:spcBef>
              <a:buNone/>
              <a:defRPr sz="1800" b="0" i="0" u="none" strike="noStrike" cap="none">
                <a:solidFill>
                  <a:schemeClr val="dk1"/>
                </a:solidFill>
                <a:latin typeface="Questrial"/>
                <a:ea typeface="Questrial"/>
                <a:cs typeface="Questrial"/>
                <a:sym typeface="Questrial"/>
              </a:defRPr>
            </a:lvl4pPr>
            <a:lvl5pPr marL="1828800" marR="0" lvl="4" indent="0" algn="l" rtl="0">
              <a:spcBef>
                <a:spcPts val="0"/>
              </a:spcBef>
              <a:buNone/>
              <a:defRPr sz="1800" b="0" i="0" u="none" strike="noStrike" cap="none">
                <a:solidFill>
                  <a:schemeClr val="dk1"/>
                </a:solidFill>
                <a:latin typeface="Questrial"/>
                <a:ea typeface="Questrial"/>
                <a:cs typeface="Questrial"/>
                <a:sym typeface="Questrial"/>
              </a:defRPr>
            </a:lvl5pPr>
            <a:lvl6pPr marL="2286000" marR="0" lvl="5" indent="0" algn="l" rtl="0">
              <a:spcBef>
                <a:spcPts val="0"/>
              </a:spcBef>
              <a:buNone/>
              <a:defRPr sz="1800" b="0" i="0" u="none" strike="noStrike" cap="none">
                <a:solidFill>
                  <a:schemeClr val="dk1"/>
                </a:solidFill>
                <a:latin typeface="Questrial"/>
                <a:ea typeface="Questrial"/>
                <a:cs typeface="Questrial"/>
                <a:sym typeface="Questrial"/>
              </a:defRPr>
            </a:lvl6pPr>
            <a:lvl7pPr marL="2743200" marR="0" lvl="6" indent="0" algn="l" rtl="0">
              <a:spcBef>
                <a:spcPts val="0"/>
              </a:spcBef>
              <a:buNone/>
              <a:defRPr sz="1800" b="0" i="0" u="none" strike="noStrike" cap="none">
                <a:solidFill>
                  <a:schemeClr val="dk1"/>
                </a:solidFill>
                <a:latin typeface="Questrial"/>
                <a:ea typeface="Questrial"/>
                <a:cs typeface="Questrial"/>
                <a:sym typeface="Questrial"/>
              </a:defRPr>
            </a:lvl7pPr>
            <a:lvl8pPr marL="3200400" marR="0" lvl="7" indent="0" algn="l" rtl="0">
              <a:spcBef>
                <a:spcPts val="0"/>
              </a:spcBef>
              <a:buNone/>
              <a:defRPr sz="1800" b="0" i="0" u="none" strike="noStrike" cap="none">
                <a:solidFill>
                  <a:schemeClr val="dk1"/>
                </a:solidFill>
                <a:latin typeface="Questrial"/>
                <a:ea typeface="Questrial"/>
                <a:cs typeface="Questrial"/>
                <a:sym typeface="Questrial"/>
              </a:defRPr>
            </a:lvl8pPr>
            <a:lvl9pPr marL="3657600" marR="0" lvl="8" indent="0" algn="l" rtl="0">
              <a:spcBef>
                <a:spcPts val="0"/>
              </a:spcBef>
              <a:buNone/>
              <a:defRPr sz="1800" b="0" i="0" u="none" strike="noStrike" cap="none">
                <a:solidFill>
                  <a:schemeClr val="dk1"/>
                </a:solidFill>
                <a:latin typeface="Questrial"/>
                <a:ea typeface="Questrial"/>
                <a:cs typeface="Questrial"/>
                <a:sym typeface="Questrial"/>
              </a:defRPr>
            </a:lvl9pPr>
          </a:lstStyle>
          <a:p>
            <a:endParaRPr/>
          </a:p>
        </p:txBody>
      </p:sp>
      <p:sp>
        <p:nvSpPr>
          <p:cNvPr id="52" name="Shape 52"/>
          <p:cNvSpPr txBox="1">
            <a:spLocks noGrp="1"/>
          </p:cNvSpPr>
          <p:nvPr>
            <p:ph type="ftr" idx="11"/>
          </p:nvPr>
        </p:nvSpPr>
        <p:spPr>
          <a:xfrm>
            <a:off x="1494116" y="188259"/>
            <a:ext cx="3860799" cy="365125"/>
          </a:xfrm>
          <a:prstGeom prst="rect">
            <a:avLst/>
          </a:prstGeom>
          <a:noFill/>
          <a:ln>
            <a:noFill/>
          </a:ln>
        </p:spPr>
        <p:txBody>
          <a:bodyPr lIns="91425" tIns="91425" rIns="91425" bIns="91425" anchor="ctr" anchorCtr="0"/>
          <a:lstStyle>
            <a:lvl1pPr marL="0" marR="0" lvl="0" indent="0" algn="l" rtl="0">
              <a:spcBef>
                <a:spcPts val="0"/>
              </a:spcBef>
              <a:buNone/>
              <a:defRPr sz="1000" b="0" i="0" u="none" strike="noStrike" cap="none">
                <a:solidFill>
                  <a:srgbClr val="595959"/>
                </a:solidFill>
                <a:latin typeface="Questrial"/>
                <a:ea typeface="Questrial"/>
                <a:cs typeface="Questrial"/>
                <a:sym typeface="Questrial"/>
              </a:defRPr>
            </a:lvl1pPr>
            <a:lvl2pPr marL="457200" marR="0" lvl="1" indent="0" algn="l" rtl="0">
              <a:spcBef>
                <a:spcPts val="0"/>
              </a:spcBef>
              <a:buNone/>
              <a:defRPr sz="1800" b="0" i="0" u="none" strike="noStrike" cap="none">
                <a:solidFill>
                  <a:schemeClr val="dk1"/>
                </a:solidFill>
                <a:latin typeface="Questrial"/>
                <a:ea typeface="Questrial"/>
                <a:cs typeface="Questrial"/>
                <a:sym typeface="Questrial"/>
              </a:defRPr>
            </a:lvl2pPr>
            <a:lvl3pPr marL="914400" marR="0" lvl="2" indent="0" algn="l" rtl="0">
              <a:spcBef>
                <a:spcPts val="0"/>
              </a:spcBef>
              <a:buNone/>
              <a:defRPr sz="1800" b="0" i="0" u="none" strike="noStrike" cap="none">
                <a:solidFill>
                  <a:schemeClr val="dk1"/>
                </a:solidFill>
                <a:latin typeface="Questrial"/>
                <a:ea typeface="Questrial"/>
                <a:cs typeface="Questrial"/>
                <a:sym typeface="Questrial"/>
              </a:defRPr>
            </a:lvl3pPr>
            <a:lvl4pPr marL="1371600" marR="0" lvl="3" indent="0" algn="l" rtl="0">
              <a:spcBef>
                <a:spcPts val="0"/>
              </a:spcBef>
              <a:buNone/>
              <a:defRPr sz="1800" b="0" i="0" u="none" strike="noStrike" cap="none">
                <a:solidFill>
                  <a:schemeClr val="dk1"/>
                </a:solidFill>
                <a:latin typeface="Questrial"/>
                <a:ea typeface="Questrial"/>
                <a:cs typeface="Questrial"/>
                <a:sym typeface="Questrial"/>
              </a:defRPr>
            </a:lvl4pPr>
            <a:lvl5pPr marL="1828800" marR="0" lvl="4" indent="0" algn="l" rtl="0">
              <a:spcBef>
                <a:spcPts val="0"/>
              </a:spcBef>
              <a:buNone/>
              <a:defRPr sz="1800" b="0" i="0" u="none" strike="noStrike" cap="none">
                <a:solidFill>
                  <a:schemeClr val="dk1"/>
                </a:solidFill>
                <a:latin typeface="Questrial"/>
                <a:ea typeface="Questrial"/>
                <a:cs typeface="Questrial"/>
                <a:sym typeface="Questrial"/>
              </a:defRPr>
            </a:lvl5pPr>
            <a:lvl6pPr marL="2286000" marR="0" lvl="5" indent="0" algn="l" rtl="0">
              <a:spcBef>
                <a:spcPts val="0"/>
              </a:spcBef>
              <a:buNone/>
              <a:defRPr sz="1800" b="0" i="0" u="none" strike="noStrike" cap="none">
                <a:solidFill>
                  <a:schemeClr val="dk1"/>
                </a:solidFill>
                <a:latin typeface="Questrial"/>
                <a:ea typeface="Questrial"/>
                <a:cs typeface="Questrial"/>
                <a:sym typeface="Questrial"/>
              </a:defRPr>
            </a:lvl6pPr>
            <a:lvl7pPr marL="2743200" marR="0" lvl="6" indent="0" algn="l" rtl="0">
              <a:spcBef>
                <a:spcPts val="0"/>
              </a:spcBef>
              <a:buNone/>
              <a:defRPr sz="1800" b="0" i="0" u="none" strike="noStrike" cap="none">
                <a:solidFill>
                  <a:schemeClr val="dk1"/>
                </a:solidFill>
                <a:latin typeface="Questrial"/>
                <a:ea typeface="Questrial"/>
                <a:cs typeface="Questrial"/>
                <a:sym typeface="Questrial"/>
              </a:defRPr>
            </a:lvl7pPr>
            <a:lvl8pPr marL="3200400" marR="0" lvl="7" indent="0" algn="l" rtl="0">
              <a:spcBef>
                <a:spcPts val="0"/>
              </a:spcBef>
              <a:buNone/>
              <a:defRPr sz="1800" b="0" i="0" u="none" strike="noStrike" cap="none">
                <a:solidFill>
                  <a:schemeClr val="dk1"/>
                </a:solidFill>
                <a:latin typeface="Questrial"/>
                <a:ea typeface="Questrial"/>
                <a:cs typeface="Questrial"/>
                <a:sym typeface="Questrial"/>
              </a:defRPr>
            </a:lvl8pPr>
            <a:lvl9pPr marL="3657600" marR="0" lvl="8" indent="0" algn="l" rtl="0">
              <a:spcBef>
                <a:spcPts val="0"/>
              </a:spcBef>
              <a:buNone/>
              <a:defRPr sz="1800" b="0" i="0" u="none" strike="noStrike" cap="none">
                <a:solidFill>
                  <a:schemeClr val="dk1"/>
                </a:solidFill>
                <a:latin typeface="Questrial"/>
                <a:ea typeface="Questrial"/>
                <a:cs typeface="Questrial"/>
                <a:sym typeface="Questrial"/>
              </a:defRPr>
            </a:lvl9pPr>
          </a:lstStyle>
          <a:p>
            <a:endParaRPr/>
          </a:p>
        </p:txBody>
      </p:sp>
      <p:sp>
        <p:nvSpPr>
          <p:cNvPr id="53" name="Shape 53"/>
          <p:cNvSpPr txBox="1">
            <a:spLocks noGrp="1"/>
          </p:cNvSpPr>
          <p:nvPr>
            <p:ph type="sldNum" idx="12"/>
          </p:nvPr>
        </p:nvSpPr>
        <p:spPr>
          <a:xfrm>
            <a:off x="11719859" y="6569075"/>
            <a:ext cx="609599" cy="365125"/>
          </a:xfrm>
          <a:prstGeom prst="rect">
            <a:avLst/>
          </a:prstGeom>
          <a:noFill/>
          <a:ln>
            <a:noFill/>
          </a:ln>
        </p:spPr>
        <p:txBody>
          <a:bodyPr lIns="91425" tIns="45700" rIns="91425" bIns="45700" anchor="ctr" anchorCtr="0">
            <a:noAutofit/>
          </a:bodyPr>
          <a:lstStyle/>
          <a:p>
            <a:pPr marL="0" marR="0" lvl="0" indent="0" algn="ctr" rtl="0">
              <a:spcBef>
                <a:spcPts val="0"/>
              </a:spcBef>
              <a:buSzPct val="25000"/>
              <a:buNone/>
            </a:pPr>
            <a:fld id="{00000000-1234-1234-1234-123412341234}" type="slidenum">
              <a:rPr lang="fr-FR" sz="800" b="0" i="0" u="none" strike="noStrike" cap="none">
                <a:solidFill>
                  <a:srgbClr val="595959"/>
                </a:solidFill>
                <a:latin typeface="Questrial"/>
                <a:ea typeface="Questrial"/>
                <a:cs typeface="Questrial"/>
                <a:sym typeface="Questrial"/>
              </a:rPr>
              <a:t>‹#›</a:t>
            </a:fld>
            <a:endParaRPr lang="fr-FR" sz="800" b="0" i="0" u="none" strike="noStrike" cap="none">
              <a:solidFill>
                <a:srgbClr val="595959"/>
              </a:solidFill>
              <a:latin typeface="Questrial"/>
              <a:ea typeface="Questrial"/>
              <a:cs typeface="Questrial"/>
              <a:sym typeface="Quest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54"/>
        <p:cNvGrpSpPr/>
        <p:nvPr/>
      </p:nvGrpSpPr>
      <p:grpSpPr>
        <a:xfrm>
          <a:off x="0" y="0"/>
          <a:ext cx="0" cy="0"/>
          <a:chOff x="0" y="0"/>
          <a:chExt cx="0" cy="0"/>
        </a:xfrm>
      </p:grpSpPr>
      <p:sp>
        <p:nvSpPr>
          <p:cNvPr id="55" name="Shape 55"/>
          <p:cNvSpPr txBox="1">
            <a:spLocks noGrp="1"/>
          </p:cNvSpPr>
          <p:nvPr>
            <p:ph type="title"/>
          </p:nvPr>
        </p:nvSpPr>
        <p:spPr>
          <a:xfrm>
            <a:off x="0" y="1123855"/>
            <a:ext cx="11885084" cy="914400"/>
          </a:xfrm>
          <a:prstGeom prst="rect">
            <a:avLst/>
          </a:prstGeom>
          <a:solidFill>
            <a:schemeClr val="dk2"/>
          </a:solidFill>
          <a:ln>
            <a:noFill/>
          </a:ln>
        </p:spPr>
        <p:txBody>
          <a:bodyPr lIns="91425" tIns="91425" rIns="91425" bIns="91425" anchor="ctr" anchorCtr="0"/>
          <a:lstStyle>
            <a:lvl1pPr marL="0" marR="0" lvl="0" indent="0" algn="l" rtl="0">
              <a:spcBef>
                <a:spcPts val="0"/>
              </a:spcBef>
              <a:buClr>
                <a:schemeClr val="lt1"/>
              </a:buClr>
              <a:buFont typeface="Questrial"/>
              <a:buNone/>
              <a:defRPr sz="3600" b="0" i="0" u="none" strike="noStrike" cap="none">
                <a:solidFill>
                  <a:schemeClr val="lt1"/>
                </a:solidFill>
                <a:latin typeface="Questrial"/>
                <a:ea typeface="Questrial"/>
                <a:cs typeface="Questrial"/>
                <a:sym typeface="Quest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6" name="Shape 56"/>
          <p:cNvSpPr txBox="1">
            <a:spLocks noGrp="1"/>
          </p:cNvSpPr>
          <p:nvPr>
            <p:ph type="body" idx="1"/>
          </p:nvPr>
        </p:nvSpPr>
        <p:spPr>
          <a:xfrm>
            <a:off x="1494116" y="2017714"/>
            <a:ext cx="4754879" cy="877887"/>
          </a:xfrm>
          <a:prstGeom prst="rect">
            <a:avLst/>
          </a:prstGeom>
          <a:noFill/>
          <a:ln>
            <a:noFill/>
          </a:ln>
        </p:spPr>
        <p:txBody>
          <a:bodyPr lIns="91425" tIns="91425" rIns="91425" bIns="91425" anchor="b" anchorCtr="0"/>
          <a:lstStyle>
            <a:lvl1pPr marL="0" marR="0" lvl="0" indent="0" algn="l" rtl="0">
              <a:spcBef>
                <a:spcPts val="2000"/>
              </a:spcBef>
              <a:buClr>
                <a:schemeClr val="accent1"/>
              </a:buClr>
              <a:buFont typeface="Noto Sans Symbols"/>
              <a:buNone/>
              <a:defRPr sz="2400" b="0" i="0" u="none" strike="noStrike" cap="none">
                <a:solidFill>
                  <a:srgbClr val="595959"/>
                </a:solidFill>
                <a:latin typeface="Questrial"/>
                <a:ea typeface="Questrial"/>
                <a:cs typeface="Questrial"/>
                <a:sym typeface="Questrial"/>
              </a:defRPr>
            </a:lvl1pPr>
            <a:lvl2pPr marL="457200" marR="0" lvl="1" indent="0" algn="l" rtl="0">
              <a:spcBef>
                <a:spcPts val="600"/>
              </a:spcBef>
              <a:buClr>
                <a:srgbClr val="4F6128"/>
              </a:buClr>
              <a:buFont typeface="Noto Sans Symbols"/>
              <a:buNone/>
              <a:defRPr sz="2000" b="1" i="0" u="none" strike="noStrike" cap="none">
                <a:solidFill>
                  <a:srgbClr val="595959"/>
                </a:solidFill>
                <a:latin typeface="Questrial"/>
                <a:ea typeface="Questrial"/>
                <a:cs typeface="Questrial"/>
                <a:sym typeface="Questrial"/>
              </a:defRPr>
            </a:lvl2pPr>
            <a:lvl3pPr marL="914400" marR="0" lvl="2" indent="0" algn="l" rtl="0">
              <a:spcBef>
                <a:spcPts val="600"/>
              </a:spcBef>
              <a:buClr>
                <a:schemeClr val="accent1"/>
              </a:buClr>
              <a:buFont typeface="Noto Sans Symbols"/>
              <a:buNone/>
              <a:defRPr sz="1800" b="1" i="0" u="none" strike="noStrike" cap="none">
                <a:solidFill>
                  <a:srgbClr val="595959"/>
                </a:solidFill>
                <a:latin typeface="Questrial"/>
                <a:ea typeface="Questrial"/>
                <a:cs typeface="Questrial"/>
                <a:sym typeface="Questrial"/>
              </a:defRPr>
            </a:lvl3pPr>
            <a:lvl4pPr marL="1371600" marR="0" lvl="3" indent="0" algn="l" rtl="0">
              <a:spcBef>
                <a:spcPts val="600"/>
              </a:spcBef>
              <a:buClr>
                <a:srgbClr val="4F6128"/>
              </a:buClr>
              <a:buFont typeface="Noto Sans Symbols"/>
              <a:buNone/>
              <a:defRPr sz="1600" b="1" i="0" u="none" strike="noStrike" cap="none">
                <a:solidFill>
                  <a:srgbClr val="595959"/>
                </a:solidFill>
                <a:latin typeface="Questrial"/>
                <a:ea typeface="Questrial"/>
                <a:cs typeface="Questrial"/>
                <a:sym typeface="Questrial"/>
              </a:defRPr>
            </a:lvl4pPr>
            <a:lvl5pPr marL="1828800" marR="0" lvl="4" indent="0" algn="l" rtl="0">
              <a:spcBef>
                <a:spcPts val="600"/>
              </a:spcBef>
              <a:buClr>
                <a:schemeClr val="accent1"/>
              </a:buClr>
              <a:buFont typeface="Noto Sans Symbols"/>
              <a:buNone/>
              <a:defRPr sz="1600" b="1" i="0" u="none" strike="noStrike" cap="none">
                <a:solidFill>
                  <a:srgbClr val="595959"/>
                </a:solidFill>
                <a:latin typeface="Questrial"/>
                <a:ea typeface="Questrial"/>
                <a:cs typeface="Questrial"/>
                <a:sym typeface="Questrial"/>
              </a:defRPr>
            </a:lvl5pPr>
            <a:lvl6pPr marL="2286000" marR="0" lvl="5" indent="0" algn="l" rtl="0">
              <a:spcBef>
                <a:spcPts val="320"/>
              </a:spcBef>
              <a:buClr>
                <a:srgbClr val="4F6128"/>
              </a:buClr>
              <a:buFont typeface="Noto Sans Symbols"/>
              <a:buNone/>
              <a:defRPr sz="1600" b="1" i="0" u="none" strike="noStrike" cap="none">
                <a:solidFill>
                  <a:srgbClr val="595959"/>
                </a:solidFill>
                <a:latin typeface="Questrial"/>
                <a:ea typeface="Questrial"/>
                <a:cs typeface="Questrial"/>
                <a:sym typeface="Questrial"/>
              </a:defRPr>
            </a:lvl6pPr>
            <a:lvl7pPr marL="2743200" marR="0" lvl="6" indent="0" algn="l" rtl="0">
              <a:spcBef>
                <a:spcPts val="320"/>
              </a:spcBef>
              <a:buClr>
                <a:schemeClr val="accent1"/>
              </a:buClr>
              <a:buFont typeface="Noto Sans Symbols"/>
              <a:buNone/>
              <a:defRPr sz="1600" b="1" i="0" u="none" strike="noStrike" cap="none">
                <a:solidFill>
                  <a:srgbClr val="595959"/>
                </a:solidFill>
                <a:latin typeface="Questrial"/>
                <a:ea typeface="Questrial"/>
                <a:cs typeface="Questrial"/>
                <a:sym typeface="Questrial"/>
              </a:defRPr>
            </a:lvl7pPr>
            <a:lvl8pPr marL="3200400" marR="0" lvl="7" indent="0" algn="l" rtl="0">
              <a:spcBef>
                <a:spcPts val="320"/>
              </a:spcBef>
              <a:buClr>
                <a:srgbClr val="4F6128"/>
              </a:buClr>
              <a:buFont typeface="Noto Sans Symbols"/>
              <a:buNone/>
              <a:defRPr sz="1600" b="1" i="0" u="none" strike="noStrike" cap="none">
                <a:solidFill>
                  <a:srgbClr val="595959"/>
                </a:solidFill>
                <a:latin typeface="Questrial"/>
                <a:ea typeface="Questrial"/>
                <a:cs typeface="Questrial"/>
                <a:sym typeface="Questrial"/>
              </a:defRPr>
            </a:lvl8pPr>
            <a:lvl9pPr marL="3657600" marR="0" lvl="8" indent="0" algn="l" rtl="0">
              <a:spcBef>
                <a:spcPts val="320"/>
              </a:spcBef>
              <a:buClr>
                <a:schemeClr val="accent1"/>
              </a:buClr>
              <a:buFont typeface="Noto Sans Symbols"/>
              <a:buNone/>
              <a:defRPr sz="1600" b="1" i="0" u="none" strike="noStrike" cap="none">
                <a:solidFill>
                  <a:srgbClr val="595959"/>
                </a:solidFill>
                <a:latin typeface="Questrial"/>
                <a:ea typeface="Questrial"/>
                <a:cs typeface="Questrial"/>
                <a:sym typeface="Questrial"/>
              </a:defRPr>
            </a:lvl9pPr>
          </a:lstStyle>
          <a:p>
            <a:endParaRPr/>
          </a:p>
        </p:txBody>
      </p:sp>
      <p:sp>
        <p:nvSpPr>
          <p:cNvPr id="57" name="Shape 57"/>
          <p:cNvSpPr txBox="1">
            <a:spLocks noGrp="1"/>
          </p:cNvSpPr>
          <p:nvPr>
            <p:ph type="body" idx="2"/>
          </p:nvPr>
        </p:nvSpPr>
        <p:spPr>
          <a:xfrm>
            <a:off x="1494116" y="3065928"/>
            <a:ext cx="4754879" cy="3211045"/>
          </a:xfrm>
          <a:prstGeom prst="rect">
            <a:avLst/>
          </a:prstGeom>
          <a:noFill/>
          <a:ln>
            <a:noFill/>
          </a:ln>
        </p:spPr>
        <p:txBody>
          <a:bodyPr lIns="91425" tIns="91425" rIns="91425" bIns="91425" anchor="t" anchorCtr="0"/>
          <a:lstStyle>
            <a:lvl1pPr marL="342900" marR="0" lvl="0" indent="-228600" algn="l" rtl="0">
              <a:spcBef>
                <a:spcPts val="2000"/>
              </a:spcBef>
              <a:buClr>
                <a:schemeClr val="accent1"/>
              </a:buClr>
              <a:buSzPct val="100000"/>
              <a:buFont typeface="Noto Sans Symbols"/>
              <a:buChar char="⬜"/>
              <a:defRPr sz="1800" b="0" i="0" u="none" strike="noStrike" cap="none">
                <a:solidFill>
                  <a:srgbClr val="595959"/>
                </a:solidFill>
                <a:latin typeface="Questrial"/>
                <a:ea typeface="Questrial"/>
                <a:cs typeface="Questrial"/>
                <a:sym typeface="Questrial"/>
              </a:defRPr>
            </a:lvl1pPr>
            <a:lvl2pPr marL="685800" marR="0" lvl="1" indent="-228600" algn="l" rtl="0">
              <a:spcBef>
                <a:spcPts val="600"/>
              </a:spcBef>
              <a:buClr>
                <a:srgbClr val="4F6128"/>
              </a:buClr>
              <a:buSzPct val="100000"/>
              <a:buFont typeface="Noto Sans Symbols"/>
              <a:buChar char="⬜"/>
              <a:defRPr sz="1800" b="0" i="0" u="none" strike="noStrike" cap="none">
                <a:solidFill>
                  <a:srgbClr val="595959"/>
                </a:solidFill>
                <a:latin typeface="Questrial"/>
                <a:ea typeface="Questrial"/>
                <a:cs typeface="Questrial"/>
                <a:sym typeface="Questrial"/>
              </a:defRPr>
            </a:lvl2pPr>
            <a:lvl3pPr marL="1035050" marR="0" lvl="2" indent="-234950" algn="l" rtl="0">
              <a:spcBef>
                <a:spcPts val="600"/>
              </a:spcBef>
              <a:buClr>
                <a:schemeClr val="accent1"/>
              </a:buClr>
              <a:buSzPct val="100000"/>
              <a:buFont typeface="Noto Sans Symbols"/>
              <a:buChar char="⬜"/>
              <a:defRPr sz="1800" b="0" i="0" u="none" strike="noStrike" cap="none">
                <a:solidFill>
                  <a:srgbClr val="595959"/>
                </a:solidFill>
                <a:latin typeface="Questrial"/>
                <a:ea typeface="Questrial"/>
                <a:cs typeface="Questrial"/>
                <a:sym typeface="Questrial"/>
              </a:defRPr>
            </a:lvl3pPr>
            <a:lvl4pPr marL="1371600" marR="0" lvl="3" indent="-228600" algn="l" rtl="0">
              <a:spcBef>
                <a:spcPts val="600"/>
              </a:spcBef>
              <a:buClr>
                <a:srgbClr val="4F6128"/>
              </a:buClr>
              <a:buSzPct val="100000"/>
              <a:buFont typeface="Noto Sans Symbols"/>
              <a:buChar char="⬜"/>
              <a:defRPr sz="1800" b="0" i="0" u="none" strike="noStrike" cap="none">
                <a:solidFill>
                  <a:srgbClr val="595959"/>
                </a:solidFill>
                <a:latin typeface="Questrial"/>
                <a:ea typeface="Questrial"/>
                <a:cs typeface="Questrial"/>
                <a:sym typeface="Questrial"/>
              </a:defRPr>
            </a:lvl4pPr>
            <a:lvl5pPr marL="1720850" marR="0" lvl="4" indent="-234950" algn="l" rtl="0">
              <a:spcBef>
                <a:spcPts val="600"/>
              </a:spcBef>
              <a:buClr>
                <a:schemeClr val="accent1"/>
              </a:buClr>
              <a:buSzPct val="100000"/>
              <a:buFont typeface="Noto Sans Symbols"/>
              <a:buChar char="⬜"/>
              <a:defRPr sz="1800" b="0" i="0" u="none" strike="noStrike" cap="none">
                <a:solidFill>
                  <a:srgbClr val="595959"/>
                </a:solidFill>
                <a:latin typeface="Questrial"/>
                <a:ea typeface="Questrial"/>
                <a:cs typeface="Questrial"/>
                <a:sym typeface="Questrial"/>
              </a:defRPr>
            </a:lvl5pPr>
            <a:lvl6pPr marL="2055813" marR="0" lvl="5" indent="-252413" algn="l" rtl="0">
              <a:spcBef>
                <a:spcPts val="320"/>
              </a:spcBef>
              <a:buClr>
                <a:srgbClr val="4F6128"/>
              </a:buClr>
              <a:buSzPct val="100000"/>
              <a:buFont typeface="Noto Sans Symbols"/>
              <a:buChar char="⬜"/>
              <a:defRPr sz="1600" b="0" i="0" u="none" strike="noStrike" cap="none">
                <a:solidFill>
                  <a:srgbClr val="595959"/>
                </a:solidFill>
                <a:latin typeface="Questrial"/>
                <a:ea typeface="Questrial"/>
                <a:cs typeface="Questrial"/>
                <a:sym typeface="Questrial"/>
              </a:defRPr>
            </a:lvl6pPr>
            <a:lvl7pPr marL="2055813" marR="0" lvl="6" indent="-252413" algn="l" rtl="0">
              <a:spcBef>
                <a:spcPts val="320"/>
              </a:spcBef>
              <a:buClr>
                <a:schemeClr val="accent1"/>
              </a:buClr>
              <a:buSzPct val="100000"/>
              <a:buFont typeface="Noto Sans Symbols"/>
              <a:buChar char="⬜"/>
              <a:defRPr sz="1600" b="0" i="0" u="none" strike="noStrike" cap="none">
                <a:solidFill>
                  <a:srgbClr val="595959"/>
                </a:solidFill>
                <a:latin typeface="Questrial"/>
                <a:ea typeface="Questrial"/>
                <a:cs typeface="Questrial"/>
                <a:sym typeface="Questrial"/>
              </a:defRPr>
            </a:lvl7pPr>
            <a:lvl8pPr marL="2055813" marR="0" lvl="7" indent="-252413" algn="l" rtl="0">
              <a:spcBef>
                <a:spcPts val="320"/>
              </a:spcBef>
              <a:buClr>
                <a:srgbClr val="4F6128"/>
              </a:buClr>
              <a:buSzPct val="100000"/>
              <a:buFont typeface="Noto Sans Symbols"/>
              <a:buChar char="⬜"/>
              <a:defRPr sz="1600" b="0" i="0" u="none" strike="noStrike" cap="none">
                <a:solidFill>
                  <a:srgbClr val="595959"/>
                </a:solidFill>
                <a:latin typeface="Questrial"/>
                <a:ea typeface="Questrial"/>
                <a:cs typeface="Questrial"/>
                <a:sym typeface="Questrial"/>
              </a:defRPr>
            </a:lvl8pPr>
            <a:lvl9pPr marL="2055813" marR="0" lvl="8" indent="-252413" algn="l" rtl="0">
              <a:spcBef>
                <a:spcPts val="320"/>
              </a:spcBef>
              <a:buClr>
                <a:schemeClr val="accent1"/>
              </a:buClr>
              <a:buSzPct val="100000"/>
              <a:buFont typeface="Noto Sans Symbols"/>
              <a:buChar char="⬜"/>
              <a:defRPr sz="1600" b="0" i="0" u="none" strike="noStrike" cap="none">
                <a:solidFill>
                  <a:srgbClr val="595959"/>
                </a:solidFill>
                <a:latin typeface="Questrial"/>
                <a:ea typeface="Questrial"/>
                <a:cs typeface="Questrial"/>
                <a:sym typeface="Questrial"/>
              </a:defRPr>
            </a:lvl9pPr>
          </a:lstStyle>
          <a:p>
            <a:endParaRPr/>
          </a:p>
        </p:txBody>
      </p:sp>
      <p:sp>
        <p:nvSpPr>
          <p:cNvPr id="58" name="Shape 58"/>
          <p:cNvSpPr txBox="1">
            <a:spLocks noGrp="1"/>
          </p:cNvSpPr>
          <p:nvPr>
            <p:ph type="body" idx="3"/>
          </p:nvPr>
        </p:nvSpPr>
        <p:spPr>
          <a:xfrm>
            <a:off x="6863378" y="2017714"/>
            <a:ext cx="4754879" cy="877887"/>
          </a:xfrm>
          <a:prstGeom prst="rect">
            <a:avLst/>
          </a:prstGeom>
          <a:noFill/>
          <a:ln>
            <a:noFill/>
          </a:ln>
        </p:spPr>
        <p:txBody>
          <a:bodyPr lIns="91425" tIns="91425" rIns="91425" bIns="91425" anchor="b" anchorCtr="0"/>
          <a:lstStyle>
            <a:lvl1pPr marL="0" marR="0" lvl="0" indent="0" algn="l" rtl="0">
              <a:spcBef>
                <a:spcPts val="2000"/>
              </a:spcBef>
              <a:buClr>
                <a:schemeClr val="accent1"/>
              </a:buClr>
              <a:buFont typeface="Noto Sans Symbols"/>
              <a:buNone/>
              <a:defRPr sz="2400" b="0" i="0" u="none" strike="noStrike" cap="none">
                <a:solidFill>
                  <a:srgbClr val="595959"/>
                </a:solidFill>
                <a:latin typeface="Questrial"/>
                <a:ea typeface="Questrial"/>
                <a:cs typeface="Questrial"/>
                <a:sym typeface="Questrial"/>
              </a:defRPr>
            </a:lvl1pPr>
            <a:lvl2pPr marL="457200" marR="0" lvl="1" indent="0" algn="l" rtl="0">
              <a:spcBef>
                <a:spcPts val="600"/>
              </a:spcBef>
              <a:buClr>
                <a:srgbClr val="4F6128"/>
              </a:buClr>
              <a:buFont typeface="Noto Sans Symbols"/>
              <a:buNone/>
              <a:defRPr sz="2000" b="1" i="0" u="none" strike="noStrike" cap="none">
                <a:solidFill>
                  <a:srgbClr val="595959"/>
                </a:solidFill>
                <a:latin typeface="Questrial"/>
                <a:ea typeface="Questrial"/>
                <a:cs typeface="Questrial"/>
                <a:sym typeface="Questrial"/>
              </a:defRPr>
            </a:lvl2pPr>
            <a:lvl3pPr marL="914400" marR="0" lvl="2" indent="0" algn="l" rtl="0">
              <a:spcBef>
                <a:spcPts val="600"/>
              </a:spcBef>
              <a:buClr>
                <a:schemeClr val="accent1"/>
              </a:buClr>
              <a:buFont typeface="Noto Sans Symbols"/>
              <a:buNone/>
              <a:defRPr sz="1800" b="1" i="0" u="none" strike="noStrike" cap="none">
                <a:solidFill>
                  <a:srgbClr val="595959"/>
                </a:solidFill>
                <a:latin typeface="Questrial"/>
                <a:ea typeface="Questrial"/>
                <a:cs typeface="Questrial"/>
                <a:sym typeface="Questrial"/>
              </a:defRPr>
            </a:lvl3pPr>
            <a:lvl4pPr marL="1371600" marR="0" lvl="3" indent="0" algn="l" rtl="0">
              <a:spcBef>
                <a:spcPts val="600"/>
              </a:spcBef>
              <a:buClr>
                <a:srgbClr val="4F6128"/>
              </a:buClr>
              <a:buFont typeface="Noto Sans Symbols"/>
              <a:buNone/>
              <a:defRPr sz="1600" b="1" i="0" u="none" strike="noStrike" cap="none">
                <a:solidFill>
                  <a:srgbClr val="595959"/>
                </a:solidFill>
                <a:latin typeface="Questrial"/>
                <a:ea typeface="Questrial"/>
                <a:cs typeface="Questrial"/>
                <a:sym typeface="Questrial"/>
              </a:defRPr>
            </a:lvl4pPr>
            <a:lvl5pPr marL="1828800" marR="0" lvl="4" indent="0" algn="l" rtl="0">
              <a:spcBef>
                <a:spcPts val="600"/>
              </a:spcBef>
              <a:buClr>
                <a:schemeClr val="accent1"/>
              </a:buClr>
              <a:buFont typeface="Noto Sans Symbols"/>
              <a:buNone/>
              <a:defRPr sz="1600" b="1" i="0" u="none" strike="noStrike" cap="none">
                <a:solidFill>
                  <a:srgbClr val="595959"/>
                </a:solidFill>
                <a:latin typeface="Questrial"/>
                <a:ea typeface="Questrial"/>
                <a:cs typeface="Questrial"/>
                <a:sym typeface="Questrial"/>
              </a:defRPr>
            </a:lvl5pPr>
            <a:lvl6pPr marL="2286000" marR="0" lvl="5" indent="0" algn="l" rtl="0">
              <a:spcBef>
                <a:spcPts val="320"/>
              </a:spcBef>
              <a:buClr>
                <a:srgbClr val="4F6128"/>
              </a:buClr>
              <a:buFont typeface="Noto Sans Symbols"/>
              <a:buNone/>
              <a:defRPr sz="1600" b="1" i="0" u="none" strike="noStrike" cap="none">
                <a:solidFill>
                  <a:srgbClr val="595959"/>
                </a:solidFill>
                <a:latin typeface="Questrial"/>
                <a:ea typeface="Questrial"/>
                <a:cs typeface="Questrial"/>
                <a:sym typeface="Questrial"/>
              </a:defRPr>
            </a:lvl6pPr>
            <a:lvl7pPr marL="2743200" marR="0" lvl="6" indent="0" algn="l" rtl="0">
              <a:spcBef>
                <a:spcPts val="320"/>
              </a:spcBef>
              <a:buClr>
                <a:schemeClr val="accent1"/>
              </a:buClr>
              <a:buFont typeface="Noto Sans Symbols"/>
              <a:buNone/>
              <a:defRPr sz="1600" b="1" i="0" u="none" strike="noStrike" cap="none">
                <a:solidFill>
                  <a:srgbClr val="595959"/>
                </a:solidFill>
                <a:latin typeface="Questrial"/>
                <a:ea typeface="Questrial"/>
                <a:cs typeface="Questrial"/>
                <a:sym typeface="Questrial"/>
              </a:defRPr>
            </a:lvl7pPr>
            <a:lvl8pPr marL="3200400" marR="0" lvl="7" indent="0" algn="l" rtl="0">
              <a:spcBef>
                <a:spcPts val="320"/>
              </a:spcBef>
              <a:buClr>
                <a:srgbClr val="4F6128"/>
              </a:buClr>
              <a:buFont typeface="Noto Sans Symbols"/>
              <a:buNone/>
              <a:defRPr sz="1600" b="1" i="0" u="none" strike="noStrike" cap="none">
                <a:solidFill>
                  <a:srgbClr val="595959"/>
                </a:solidFill>
                <a:latin typeface="Questrial"/>
                <a:ea typeface="Questrial"/>
                <a:cs typeface="Questrial"/>
                <a:sym typeface="Questrial"/>
              </a:defRPr>
            </a:lvl8pPr>
            <a:lvl9pPr marL="3657600" marR="0" lvl="8" indent="0" algn="l" rtl="0">
              <a:spcBef>
                <a:spcPts val="320"/>
              </a:spcBef>
              <a:buClr>
                <a:schemeClr val="accent1"/>
              </a:buClr>
              <a:buFont typeface="Noto Sans Symbols"/>
              <a:buNone/>
              <a:defRPr sz="1600" b="1" i="0" u="none" strike="noStrike" cap="none">
                <a:solidFill>
                  <a:srgbClr val="595959"/>
                </a:solidFill>
                <a:latin typeface="Questrial"/>
                <a:ea typeface="Questrial"/>
                <a:cs typeface="Questrial"/>
                <a:sym typeface="Questrial"/>
              </a:defRPr>
            </a:lvl9pPr>
          </a:lstStyle>
          <a:p>
            <a:endParaRPr/>
          </a:p>
        </p:txBody>
      </p:sp>
      <p:sp>
        <p:nvSpPr>
          <p:cNvPr id="59" name="Shape 59"/>
          <p:cNvSpPr txBox="1">
            <a:spLocks noGrp="1"/>
          </p:cNvSpPr>
          <p:nvPr>
            <p:ph type="body" idx="4"/>
          </p:nvPr>
        </p:nvSpPr>
        <p:spPr>
          <a:xfrm>
            <a:off x="6863378" y="3065928"/>
            <a:ext cx="4754879" cy="3211045"/>
          </a:xfrm>
          <a:prstGeom prst="rect">
            <a:avLst/>
          </a:prstGeom>
          <a:noFill/>
          <a:ln>
            <a:noFill/>
          </a:ln>
        </p:spPr>
        <p:txBody>
          <a:bodyPr lIns="91425" tIns="91425" rIns="91425" bIns="91425" anchor="t" anchorCtr="0"/>
          <a:lstStyle>
            <a:lvl1pPr marL="342900" marR="0" lvl="0" indent="-228600" algn="l" rtl="0">
              <a:spcBef>
                <a:spcPts val="2000"/>
              </a:spcBef>
              <a:buClr>
                <a:schemeClr val="accent1"/>
              </a:buClr>
              <a:buSzPct val="100000"/>
              <a:buFont typeface="Noto Sans Symbols"/>
              <a:buChar char="⬜"/>
              <a:defRPr sz="1800" b="0" i="0" u="none" strike="noStrike" cap="none">
                <a:solidFill>
                  <a:srgbClr val="595959"/>
                </a:solidFill>
                <a:latin typeface="Questrial"/>
                <a:ea typeface="Questrial"/>
                <a:cs typeface="Questrial"/>
                <a:sym typeface="Questrial"/>
              </a:defRPr>
            </a:lvl1pPr>
            <a:lvl2pPr marL="685800" marR="0" lvl="1" indent="-228600" algn="l" rtl="0">
              <a:spcBef>
                <a:spcPts val="600"/>
              </a:spcBef>
              <a:buClr>
                <a:srgbClr val="4F6128"/>
              </a:buClr>
              <a:buSzPct val="100000"/>
              <a:buFont typeface="Noto Sans Symbols"/>
              <a:buChar char="⬜"/>
              <a:defRPr sz="1800" b="0" i="0" u="none" strike="noStrike" cap="none">
                <a:solidFill>
                  <a:srgbClr val="595959"/>
                </a:solidFill>
                <a:latin typeface="Questrial"/>
                <a:ea typeface="Questrial"/>
                <a:cs typeface="Questrial"/>
                <a:sym typeface="Questrial"/>
              </a:defRPr>
            </a:lvl2pPr>
            <a:lvl3pPr marL="1035050" marR="0" lvl="2" indent="-234950" algn="l" rtl="0">
              <a:spcBef>
                <a:spcPts val="600"/>
              </a:spcBef>
              <a:buClr>
                <a:schemeClr val="accent1"/>
              </a:buClr>
              <a:buSzPct val="100000"/>
              <a:buFont typeface="Noto Sans Symbols"/>
              <a:buChar char="⬜"/>
              <a:defRPr sz="1800" b="0" i="0" u="none" strike="noStrike" cap="none">
                <a:solidFill>
                  <a:srgbClr val="595959"/>
                </a:solidFill>
                <a:latin typeface="Questrial"/>
                <a:ea typeface="Questrial"/>
                <a:cs typeface="Questrial"/>
                <a:sym typeface="Questrial"/>
              </a:defRPr>
            </a:lvl3pPr>
            <a:lvl4pPr marL="1371600" marR="0" lvl="3" indent="-228600" algn="l" rtl="0">
              <a:spcBef>
                <a:spcPts val="600"/>
              </a:spcBef>
              <a:buClr>
                <a:srgbClr val="4F6128"/>
              </a:buClr>
              <a:buSzPct val="100000"/>
              <a:buFont typeface="Noto Sans Symbols"/>
              <a:buChar char="⬜"/>
              <a:defRPr sz="1800" b="0" i="0" u="none" strike="noStrike" cap="none">
                <a:solidFill>
                  <a:srgbClr val="595959"/>
                </a:solidFill>
                <a:latin typeface="Questrial"/>
                <a:ea typeface="Questrial"/>
                <a:cs typeface="Questrial"/>
                <a:sym typeface="Questrial"/>
              </a:defRPr>
            </a:lvl4pPr>
            <a:lvl5pPr marL="1720850" marR="0" lvl="4" indent="-234950" algn="l" rtl="0">
              <a:spcBef>
                <a:spcPts val="600"/>
              </a:spcBef>
              <a:buClr>
                <a:schemeClr val="accent1"/>
              </a:buClr>
              <a:buSzPct val="100000"/>
              <a:buFont typeface="Noto Sans Symbols"/>
              <a:buChar char="⬜"/>
              <a:defRPr sz="1800" b="0" i="0" u="none" strike="noStrike" cap="none">
                <a:solidFill>
                  <a:srgbClr val="595959"/>
                </a:solidFill>
                <a:latin typeface="Questrial"/>
                <a:ea typeface="Questrial"/>
                <a:cs typeface="Questrial"/>
                <a:sym typeface="Questrial"/>
              </a:defRPr>
            </a:lvl5pPr>
            <a:lvl6pPr marL="2055813" marR="0" lvl="5" indent="-252413" algn="l" rtl="0">
              <a:spcBef>
                <a:spcPts val="320"/>
              </a:spcBef>
              <a:buClr>
                <a:srgbClr val="4F6128"/>
              </a:buClr>
              <a:buSzPct val="100000"/>
              <a:buFont typeface="Noto Sans Symbols"/>
              <a:buChar char="⬜"/>
              <a:defRPr sz="1600" b="0" i="0" u="none" strike="noStrike" cap="none">
                <a:solidFill>
                  <a:srgbClr val="595959"/>
                </a:solidFill>
                <a:latin typeface="Questrial"/>
                <a:ea typeface="Questrial"/>
                <a:cs typeface="Questrial"/>
                <a:sym typeface="Questrial"/>
              </a:defRPr>
            </a:lvl6pPr>
            <a:lvl7pPr marL="2055813" marR="0" lvl="6" indent="-252413" algn="l" rtl="0">
              <a:spcBef>
                <a:spcPts val="320"/>
              </a:spcBef>
              <a:buClr>
                <a:schemeClr val="accent1"/>
              </a:buClr>
              <a:buSzPct val="100000"/>
              <a:buFont typeface="Noto Sans Symbols"/>
              <a:buChar char="⬜"/>
              <a:defRPr sz="1600" b="0" i="0" u="none" strike="noStrike" cap="none">
                <a:solidFill>
                  <a:srgbClr val="595959"/>
                </a:solidFill>
                <a:latin typeface="Questrial"/>
                <a:ea typeface="Questrial"/>
                <a:cs typeface="Questrial"/>
                <a:sym typeface="Questrial"/>
              </a:defRPr>
            </a:lvl7pPr>
            <a:lvl8pPr marL="2055813" marR="0" lvl="7" indent="-252413" algn="l" rtl="0">
              <a:spcBef>
                <a:spcPts val="320"/>
              </a:spcBef>
              <a:buClr>
                <a:srgbClr val="4F6128"/>
              </a:buClr>
              <a:buSzPct val="100000"/>
              <a:buFont typeface="Noto Sans Symbols"/>
              <a:buChar char="⬜"/>
              <a:defRPr sz="1600" b="0" i="0" u="none" strike="noStrike" cap="none">
                <a:solidFill>
                  <a:srgbClr val="595959"/>
                </a:solidFill>
                <a:latin typeface="Questrial"/>
                <a:ea typeface="Questrial"/>
                <a:cs typeface="Questrial"/>
                <a:sym typeface="Questrial"/>
              </a:defRPr>
            </a:lvl8pPr>
            <a:lvl9pPr marL="2055813" marR="0" lvl="8" indent="-252413" algn="l" rtl="0">
              <a:spcBef>
                <a:spcPts val="320"/>
              </a:spcBef>
              <a:buClr>
                <a:schemeClr val="accent1"/>
              </a:buClr>
              <a:buSzPct val="100000"/>
              <a:buFont typeface="Noto Sans Symbols"/>
              <a:buChar char="⬜"/>
              <a:defRPr sz="1600" b="0" i="0" u="none" strike="noStrike" cap="none">
                <a:solidFill>
                  <a:srgbClr val="595959"/>
                </a:solidFill>
                <a:latin typeface="Questrial"/>
                <a:ea typeface="Questrial"/>
                <a:cs typeface="Questrial"/>
                <a:sym typeface="Questrial"/>
              </a:defRPr>
            </a:lvl9pPr>
          </a:lstStyle>
          <a:p>
            <a:endParaRPr/>
          </a:p>
        </p:txBody>
      </p:sp>
      <p:sp>
        <p:nvSpPr>
          <p:cNvPr id="60" name="Shape 60"/>
          <p:cNvSpPr txBox="1">
            <a:spLocks noGrp="1"/>
          </p:cNvSpPr>
          <p:nvPr>
            <p:ph type="dt" idx="10"/>
          </p:nvPr>
        </p:nvSpPr>
        <p:spPr>
          <a:xfrm>
            <a:off x="8773459" y="188259"/>
            <a:ext cx="2844800" cy="365125"/>
          </a:xfrm>
          <a:prstGeom prst="rect">
            <a:avLst/>
          </a:prstGeom>
          <a:noFill/>
          <a:ln>
            <a:noFill/>
          </a:ln>
        </p:spPr>
        <p:txBody>
          <a:bodyPr lIns="91425" tIns="91425" rIns="91425" bIns="91425" anchor="ctr" anchorCtr="0"/>
          <a:lstStyle>
            <a:lvl1pPr marL="0" marR="0" lvl="0" indent="0" algn="r" rtl="0">
              <a:spcBef>
                <a:spcPts val="0"/>
              </a:spcBef>
              <a:buNone/>
              <a:defRPr sz="1000" b="0" i="0" u="none" strike="noStrike" cap="none">
                <a:solidFill>
                  <a:srgbClr val="595959"/>
                </a:solidFill>
                <a:latin typeface="Questrial"/>
                <a:ea typeface="Questrial"/>
                <a:cs typeface="Questrial"/>
                <a:sym typeface="Questrial"/>
              </a:defRPr>
            </a:lvl1pPr>
            <a:lvl2pPr marL="457200" marR="0" lvl="1" indent="0" algn="l" rtl="0">
              <a:spcBef>
                <a:spcPts val="0"/>
              </a:spcBef>
              <a:buNone/>
              <a:defRPr sz="1800" b="0" i="0" u="none" strike="noStrike" cap="none">
                <a:solidFill>
                  <a:schemeClr val="dk1"/>
                </a:solidFill>
                <a:latin typeface="Questrial"/>
                <a:ea typeface="Questrial"/>
                <a:cs typeface="Questrial"/>
                <a:sym typeface="Questrial"/>
              </a:defRPr>
            </a:lvl2pPr>
            <a:lvl3pPr marL="914400" marR="0" lvl="2" indent="0" algn="l" rtl="0">
              <a:spcBef>
                <a:spcPts val="0"/>
              </a:spcBef>
              <a:buNone/>
              <a:defRPr sz="1800" b="0" i="0" u="none" strike="noStrike" cap="none">
                <a:solidFill>
                  <a:schemeClr val="dk1"/>
                </a:solidFill>
                <a:latin typeface="Questrial"/>
                <a:ea typeface="Questrial"/>
                <a:cs typeface="Questrial"/>
                <a:sym typeface="Questrial"/>
              </a:defRPr>
            </a:lvl3pPr>
            <a:lvl4pPr marL="1371600" marR="0" lvl="3" indent="0" algn="l" rtl="0">
              <a:spcBef>
                <a:spcPts val="0"/>
              </a:spcBef>
              <a:buNone/>
              <a:defRPr sz="1800" b="0" i="0" u="none" strike="noStrike" cap="none">
                <a:solidFill>
                  <a:schemeClr val="dk1"/>
                </a:solidFill>
                <a:latin typeface="Questrial"/>
                <a:ea typeface="Questrial"/>
                <a:cs typeface="Questrial"/>
                <a:sym typeface="Questrial"/>
              </a:defRPr>
            </a:lvl4pPr>
            <a:lvl5pPr marL="1828800" marR="0" lvl="4" indent="0" algn="l" rtl="0">
              <a:spcBef>
                <a:spcPts val="0"/>
              </a:spcBef>
              <a:buNone/>
              <a:defRPr sz="1800" b="0" i="0" u="none" strike="noStrike" cap="none">
                <a:solidFill>
                  <a:schemeClr val="dk1"/>
                </a:solidFill>
                <a:latin typeface="Questrial"/>
                <a:ea typeface="Questrial"/>
                <a:cs typeface="Questrial"/>
                <a:sym typeface="Questrial"/>
              </a:defRPr>
            </a:lvl5pPr>
            <a:lvl6pPr marL="2286000" marR="0" lvl="5" indent="0" algn="l" rtl="0">
              <a:spcBef>
                <a:spcPts val="0"/>
              </a:spcBef>
              <a:buNone/>
              <a:defRPr sz="1800" b="0" i="0" u="none" strike="noStrike" cap="none">
                <a:solidFill>
                  <a:schemeClr val="dk1"/>
                </a:solidFill>
                <a:latin typeface="Questrial"/>
                <a:ea typeface="Questrial"/>
                <a:cs typeface="Questrial"/>
                <a:sym typeface="Questrial"/>
              </a:defRPr>
            </a:lvl6pPr>
            <a:lvl7pPr marL="2743200" marR="0" lvl="6" indent="0" algn="l" rtl="0">
              <a:spcBef>
                <a:spcPts val="0"/>
              </a:spcBef>
              <a:buNone/>
              <a:defRPr sz="1800" b="0" i="0" u="none" strike="noStrike" cap="none">
                <a:solidFill>
                  <a:schemeClr val="dk1"/>
                </a:solidFill>
                <a:latin typeface="Questrial"/>
                <a:ea typeface="Questrial"/>
                <a:cs typeface="Questrial"/>
                <a:sym typeface="Questrial"/>
              </a:defRPr>
            </a:lvl7pPr>
            <a:lvl8pPr marL="3200400" marR="0" lvl="7" indent="0" algn="l" rtl="0">
              <a:spcBef>
                <a:spcPts val="0"/>
              </a:spcBef>
              <a:buNone/>
              <a:defRPr sz="1800" b="0" i="0" u="none" strike="noStrike" cap="none">
                <a:solidFill>
                  <a:schemeClr val="dk1"/>
                </a:solidFill>
                <a:latin typeface="Questrial"/>
                <a:ea typeface="Questrial"/>
                <a:cs typeface="Questrial"/>
                <a:sym typeface="Questrial"/>
              </a:defRPr>
            </a:lvl8pPr>
            <a:lvl9pPr marL="3657600" marR="0" lvl="8" indent="0" algn="l" rtl="0">
              <a:spcBef>
                <a:spcPts val="0"/>
              </a:spcBef>
              <a:buNone/>
              <a:defRPr sz="1800" b="0" i="0" u="none" strike="noStrike" cap="none">
                <a:solidFill>
                  <a:schemeClr val="dk1"/>
                </a:solidFill>
                <a:latin typeface="Questrial"/>
                <a:ea typeface="Questrial"/>
                <a:cs typeface="Questrial"/>
                <a:sym typeface="Questrial"/>
              </a:defRPr>
            </a:lvl9pPr>
          </a:lstStyle>
          <a:p>
            <a:endParaRPr/>
          </a:p>
        </p:txBody>
      </p:sp>
      <p:sp>
        <p:nvSpPr>
          <p:cNvPr id="61" name="Shape 61"/>
          <p:cNvSpPr txBox="1">
            <a:spLocks noGrp="1"/>
          </p:cNvSpPr>
          <p:nvPr>
            <p:ph type="ftr" idx="11"/>
          </p:nvPr>
        </p:nvSpPr>
        <p:spPr>
          <a:xfrm>
            <a:off x="1494116" y="188259"/>
            <a:ext cx="3860799" cy="365125"/>
          </a:xfrm>
          <a:prstGeom prst="rect">
            <a:avLst/>
          </a:prstGeom>
          <a:noFill/>
          <a:ln>
            <a:noFill/>
          </a:ln>
        </p:spPr>
        <p:txBody>
          <a:bodyPr lIns="91425" tIns="91425" rIns="91425" bIns="91425" anchor="ctr" anchorCtr="0"/>
          <a:lstStyle>
            <a:lvl1pPr marL="0" marR="0" lvl="0" indent="0" algn="l" rtl="0">
              <a:spcBef>
                <a:spcPts val="0"/>
              </a:spcBef>
              <a:buNone/>
              <a:defRPr sz="1000" b="0" i="0" u="none" strike="noStrike" cap="none">
                <a:solidFill>
                  <a:srgbClr val="595959"/>
                </a:solidFill>
                <a:latin typeface="Questrial"/>
                <a:ea typeface="Questrial"/>
                <a:cs typeface="Questrial"/>
                <a:sym typeface="Questrial"/>
              </a:defRPr>
            </a:lvl1pPr>
            <a:lvl2pPr marL="457200" marR="0" lvl="1" indent="0" algn="l" rtl="0">
              <a:spcBef>
                <a:spcPts val="0"/>
              </a:spcBef>
              <a:buNone/>
              <a:defRPr sz="1800" b="0" i="0" u="none" strike="noStrike" cap="none">
                <a:solidFill>
                  <a:schemeClr val="dk1"/>
                </a:solidFill>
                <a:latin typeface="Questrial"/>
                <a:ea typeface="Questrial"/>
                <a:cs typeface="Questrial"/>
                <a:sym typeface="Questrial"/>
              </a:defRPr>
            </a:lvl2pPr>
            <a:lvl3pPr marL="914400" marR="0" lvl="2" indent="0" algn="l" rtl="0">
              <a:spcBef>
                <a:spcPts val="0"/>
              </a:spcBef>
              <a:buNone/>
              <a:defRPr sz="1800" b="0" i="0" u="none" strike="noStrike" cap="none">
                <a:solidFill>
                  <a:schemeClr val="dk1"/>
                </a:solidFill>
                <a:latin typeface="Questrial"/>
                <a:ea typeface="Questrial"/>
                <a:cs typeface="Questrial"/>
                <a:sym typeface="Questrial"/>
              </a:defRPr>
            </a:lvl3pPr>
            <a:lvl4pPr marL="1371600" marR="0" lvl="3" indent="0" algn="l" rtl="0">
              <a:spcBef>
                <a:spcPts val="0"/>
              </a:spcBef>
              <a:buNone/>
              <a:defRPr sz="1800" b="0" i="0" u="none" strike="noStrike" cap="none">
                <a:solidFill>
                  <a:schemeClr val="dk1"/>
                </a:solidFill>
                <a:latin typeface="Questrial"/>
                <a:ea typeface="Questrial"/>
                <a:cs typeface="Questrial"/>
                <a:sym typeface="Questrial"/>
              </a:defRPr>
            </a:lvl4pPr>
            <a:lvl5pPr marL="1828800" marR="0" lvl="4" indent="0" algn="l" rtl="0">
              <a:spcBef>
                <a:spcPts val="0"/>
              </a:spcBef>
              <a:buNone/>
              <a:defRPr sz="1800" b="0" i="0" u="none" strike="noStrike" cap="none">
                <a:solidFill>
                  <a:schemeClr val="dk1"/>
                </a:solidFill>
                <a:latin typeface="Questrial"/>
                <a:ea typeface="Questrial"/>
                <a:cs typeface="Questrial"/>
                <a:sym typeface="Questrial"/>
              </a:defRPr>
            </a:lvl5pPr>
            <a:lvl6pPr marL="2286000" marR="0" lvl="5" indent="0" algn="l" rtl="0">
              <a:spcBef>
                <a:spcPts val="0"/>
              </a:spcBef>
              <a:buNone/>
              <a:defRPr sz="1800" b="0" i="0" u="none" strike="noStrike" cap="none">
                <a:solidFill>
                  <a:schemeClr val="dk1"/>
                </a:solidFill>
                <a:latin typeface="Questrial"/>
                <a:ea typeface="Questrial"/>
                <a:cs typeface="Questrial"/>
                <a:sym typeface="Questrial"/>
              </a:defRPr>
            </a:lvl6pPr>
            <a:lvl7pPr marL="2743200" marR="0" lvl="6" indent="0" algn="l" rtl="0">
              <a:spcBef>
                <a:spcPts val="0"/>
              </a:spcBef>
              <a:buNone/>
              <a:defRPr sz="1800" b="0" i="0" u="none" strike="noStrike" cap="none">
                <a:solidFill>
                  <a:schemeClr val="dk1"/>
                </a:solidFill>
                <a:latin typeface="Questrial"/>
                <a:ea typeface="Questrial"/>
                <a:cs typeface="Questrial"/>
                <a:sym typeface="Questrial"/>
              </a:defRPr>
            </a:lvl7pPr>
            <a:lvl8pPr marL="3200400" marR="0" lvl="7" indent="0" algn="l" rtl="0">
              <a:spcBef>
                <a:spcPts val="0"/>
              </a:spcBef>
              <a:buNone/>
              <a:defRPr sz="1800" b="0" i="0" u="none" strike="noStrike" cap="none">
                <a:solidFill>
                  <a:schemeClr val="dk1"/>
                </a:solidFill>
                <a:latin typeface="Questrial"/>
                <a:ea typeface="Questrial"/>
                <a:cs typeface="Questrial"/>
                <a:sym typeface="Questrial"/>
              </a:defRPr>
            </a:lvl8pPr>
            <a:lvl9pPr marL="3657600" marR="0" lvl="8" indent="0" algn="l" rtl="0">
              <a:spcBef>
                <a:spcPts val="0"/>
              </a:spcBef>
              <a:buNone/>
              <a:defRPr sz="1800" b="0" i="0" u="none" strike="noStrike" cap="none">
                <a:solidFill>
                  <a:schemeClr val="dk1"/>
                </a:solidFill>
                <a:latin typeface="Questrial"/>
                <a:ea typeface="Questrial"/>
                <a:cs typeface="Questrial"/>
                <a:sym typeface="Questrial"/>
              </a:defRPr>
            </a:lvl9pPr>
          </a:lstStyle>
          <a:p>
            <a:endParaRPr/>
          </a:p>
        </p:txBody>
      </p:sp>
      <p:sp>
        <p:nvSpPr>
          <p:cNvPr id="62" name="Shape 62"/>
          <p:cNvSpPr txBox="1">
            <a:spLocks noGrp="1"/>
          </p:cNvSpPr>
          <p:nvPr>
            <p:ph type="sldNum" idx="12"/>
          </p:nvPr>
        </p:nvSpPr>
        <p:spPr>
          <a:xfrm>
            <a:off x="11719859" y="6569075"/>
            <a:ext cx="609599" cy="365125"/>
          </a:xfrm>
          <a:prstGeom prst="rect">
            <a:avLst/>
          </a:prstGeom>
          <a:noFill/>
          <a:ln>
            <a:noFill/>
          </a:ln>
        </p:spPr>
        <p:txBody>
          <a:bodyPr lIns="91425" tIns="45700" rIns="91425" bIns="45700" anchor="ctr" anchorCtr="0">
            <a:noAutofit/>
          </a:bodyPr>
          <a:lstStyle/>
          <a:p>
            <a:pPr marL="0" marR="0" lvl="0" indent="0" algn="ctr" rtl="0">
              <a:spcBef>
                <a:spcPts val="0"/>
              </a:spcBef>
              <a:buSzPct val="25000"/>
              <a:buNone/>
            </a:pPr>
            <a:fld id="{00000000-1234-1234-1234-123412341234}" type="slidenum">
              <a:rPr lang="fr-FR" sz="800" b="0" i="0" u="none" strike="noStrike" cap="none">
                <a:solidFill>
                  <a:srgbClr val="595959"/>
                </a:solidFill>
                <a:latin typeface="Questrial"/>
                <a:ea typeface="Questrial"/>
                <a:cs typeface="Questrial"/>
                <a:sym typeface="Questrial"/>
              </a:rPr>
              <a:t>‹#›</a:t>
            </a:fld>
            <a:endParaRPr lang="fr-FR" sz="800" b="0" i="0" u="none" strike="noStrike" cap="none">
              <a:solidFill>
                <a:srgbClr val="595959"/>
              </a:solidFill>
              <a:latin typeface="Questrial"/>
              <a:ea typeface="Questrial"/>
              <a:cs typeface="Questrial"/>
              <a:sym typeface="Questrial"/>
            </a:endParaRPr>
          </a:p>
        </p:txBody>
      </p:sp>
      <p:cxnSp>
        <p:nvCxnSpPr>
          <p:cNvPr id="63" name="Shape 63"/>
          <p:cNvCxnSpPr/>
          <p:nvPr/>
        </p:nvCxnSpPr>
        <p:spPr>
          <a:xfrm>
            <a:off x="1616037" y="2904565"/>
            <a:ext cx="4511039" cy="1587"/>
          </a:xfrm>
          <a:prstGeom prst="straightConnector1">
            <a:avLst/>
          </a:prstGeom>
          <a:noFill/>
          <a:ln w="38100" cap="flat" cmpd="sng">
            <a:solidFill>
              <a:srgbClr val="D8D8D8"/>
            </a:solidFill>
            <a:prstDash val="solid"/>
            <a:round/>
            <a:headEnd type="none" w="med" len="med"/>
            <a:tailEnd type="none" w="med" len="med"/>
          </a:ln>
        </p:spPr>
      </p:cxnSp>
      <p:cxnSp>
        <p:nvCxnSpPr>
          <p:cNvPr id="64" name="Shape 64"/>
          <p:cNvCxnSpPr/>
          <p:nvPr/>
        </p:nvCxnSpPr>
        <p:spPr>
          <a:xfrm>
            <a:off x="6985299" y="2904565"/>
            <a:ext cx="4511039" cy="1587"/>
          </a:xfrm>
          <a:prstGeom prst="straightConnector1">
            <a:avLst/>
          </a:prstGeom>
          <a:noFill/>
          <a:ln w="38100" cap="flat" cmpd="sng">
            <a:solidFill>
              <a:srgbClr val="D8D8D8"/>
            </a:solidFill>
            <a:prstDash val="solid"/>
            <a:round/>
            <a:headEnd type="none" w="med" len="med"/>
            <a:tailEnd type="none" w="med" len="med"/>
          </a:ln>
        </p:spPr>
      </p:cxnSp>
      <p:cxnSp>
        <p:nvCxnSpPr>
          <p:cNvPr id="65" name="Shape 65"/>
          <p:cNvCxnSpPr/>
          <p:nvPr/>
        </p:nvCxnSpPr>
        <p:spPr>
          <a:xfrm>
            <a:off x="1616037" y="2904565"/>
            <a:ext cx="4511039" cy="1587"/>
          </a:xfrm>
          <a:prstGeom prst="straightConnector1">
            <a:avLst/>
          </a:prstGeom>
          <a:noFill/>
          <a:ln w="38100" cap="flat" cmpd="sng">
            <a:solidFill>
              <a:srgbClr val="D8D8D8"/>
            </a:solidFill>
            <a:prstDash val="solid"/>
            <a:round/>
            <a:headEnd type="none" w="med" len="med"/>
            <a:tailEnd type="none" w="med" len="med"/>
          </a:ln>
        </p:spPr>
      </p:cxnSp>
      <p:cxnSp>
        <p:nvCxnSpPr>
          <p:cNvPr id="66" name="Shape 66"/>
          <p:cNvCxnSpPr/>
          <p:nvPr/>
        </p:nvCxnSpPr>
        <p:spPr>
          <a:xfrm>
            <a:off x="6985299" y="2904565"/>
            <a:ext cx="4511039" cy="1587"/>
          </a:xfrm>
          <a:prstGeom prst="straightConnector1">
            <a:avLst/>
          </a:prstGeom>
          <a:noFill/>
          <a:ln w="38100" cap="flat" cmpd="sng">
            <a:solidFill>
              <a:srgbClr val="D8D8D8"/>
            </a:solidFill>
            <a:prstDash val="solid"/>
            <a:round/>
            <a:headEnd type="none" w="med" len="med"/>
            <a:tailEnd type="none" w="med" len="med"/>
          </a:ln>
        </p:spPr>
      </p:cxnSp>
      <p:cxnSp>
        <p:nvCxnSpPr>
          <p:cNvPr id="67" name="Shape 67"/>
          <p:cNvCxnSpPr/>
          <p:nvPr/>
        </p:nvCxnSpPr>
        <p:spPr>
          <a:xfrm>
            <a:off x="1616037" y="2904565"/>
            <a:ext cx="4511039" cy="1587"/>
          </a:xfrm>
          <a:prstGeom prst="straightConnector1">
            <a:avLst/>
          </a:prstGeom>
          <a:noFill/>
          <a:ln w="38100" cap="flat" cmpd="sng">
            <a:solidFill>
              <a:srgbClr val="D8D8D8"/>
            </a:solidFill>
            <a:prstDash val="solid"/>
            <a:round/>
            <a:headEnd type="none" w="med" len="med"/>
            <a:tailEnd type="none" w="med" len="med"/>
          </a:ln>
        </p:spPr>
      </p:cxnSp>
      <p:cxnSp>
        <p:nvCxnSpPr>
          <p:cNvPr id="68" name="Shape 68"/>
          <p:cNvCxnSpPr/>
          <p:nvPr/>
        </p:nvCxnSpPr>
        <p:spPr>
          <a:xfrm>
            <a:off x="6985299" y="2904565"/>
            <a:ext cx="4511039" cy="1587"/>
          </a:xfrm>
          <a:prstGeom prst="straightConnector1">
            <a:avLst/>
          </a:prstGeom>
          <a:noFill/>
          <a:ln w="38100" cap="flat" cmpd="sng">
            <a:solidFill>
              <a:srgbClr val="D8D8D8"/>
            </a:solidFill>
            <a:prstDash val="solid"/>
            <a:round/>
            <a:headEnd type="none" w="med" len="med"/>
            <a:tailEnd type="none" w="med" len="med"/>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69"/>
        <p:cNvGrpSpPr/>
        <p:nvPr/>
      </p:nvGrpSpPr>
      <p:grpSpPr>
        <a:xfrm>
          <a:off x="0" y="0"/>
          <a:ext cx="0" cy="0"/>
          <a:chOff x="0" y="0"/>
          <a:chExt cx="0" cy="0"/>
        </a:xfrm>
      </p:grpSpPr>
      <p:sp>
        <p:nvSpPr>
          <p:cNvPr id="70" name="Shape 70"/>
          <p:cNvSpPr txBox="1">
            <a:spLocks noGrp="1"/>
          </p:cNvSpPr>
          <p:nvPr>
            <p:ph type="title"/>
          </p:nvPr>
        </p:nvSpPr>
        <p:spPr>
          <a:xfrm>
            <a:off x="0" y="1123855"/>
            <a:ext cx="11885084" cy="914400"/>
          </a:xfrm>
          <a:prstGeom prst="rect">
            <a:avLst/>
          </a:prstGeom>
          <a:solidFill>
            <a:schemeClr val="dk2"/>
          </a:solidFill>
          <a:ln>
            <a:noFill/>
          </a:ln>
        </p:spPr>
        <p:txBody>
          <a:bodyPr lIns="91425" tIns="91425" rIns="91425" bIns="91425" anchor="ctr" anchorCtr="0"/>
          <a:lstStyle>
            <a:lvl1pPr marL="0" marR="0" lvl="0" indent="0" algn="l" rtl="0">
              <a:spcBef>
                <a:spcPts val="0"/>
              </a:spcBef>
              <a:buClr>
                <a:schemeClr val="lt1"/>
              </a:buClr>
              <a:buFont typeface="Questrial"/>
              <a:buNone/>
              <a:defRPr sz="3600" b="0" i="0" u="none" strike="noStrike" cap="none">
                <a:solidFill>
                  <a:schemeClr val="lt1"/>
                </a:solidFill>
                <a:latin typeface="Questrial"/>
                <a:ea typeface="Questrial"/>
                <a:cs typeface="Questrial"/>
                <a:sym typeface="Quest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1" name="Shape 71"/>
          <p:cNvSpPr txBox="1">
            <a:spLocks noGrp="1"/>
          </p:cNvSpPr>
          <p:nvPr>
            <p:ph type="dt" idx="10"/>
          </p:nvPr>
        </p:nvSpPr>
        <p:spPr>
          <a:xfrm>
            <a:off x="8773459" y="188259"/>
            <a:ext cx="2844800" cy="365125"/>
          </a:xfrm>
          <a:prstGeom prst="rect">
            <a:avLst/>
          </a:prstGeom>
          <a:noFill/>
          <a:ln>
            <a:noFill/>
          </a:ln>
        </p:spPr>
        <p:txBody>
          <a:bodyPr lIns="91425" tIns="91425" rIns="91425" bIns="91425" anchor="ctr" anchorCtr="0"/>
          <a:lstStyle>
            <a:lvl1pPr marL="0" marR="0" lvl="0" indent="0" algn="r" rtl="0">
              <a:spcBef>
                <a:spcPts val="0"/>
              </a:spcBef>
              <a:buNone/>
              <a:defRPr sz="1000" b="0" i="0" u="none" strike="noStrike" cap="none">
                <a:solidFill>
                  <a:srgbClr val="595959"/>
                </a:solidFill>
                <a:latin typeface="Questrial"/>
                <a:ea typeface="Questrial"/>
                <a:cs typeface="Questrial"/>
                <a:sym typeface="Questrial"/>
              </a:defRPr>
            </a:lvl1pPr>
            <a:lvl2pPr marL="457200" marR="0" lvl="1" indent="0" algn="l" rtl="0">
              <a:spcBef>
                <a:spcPts val="0"/>
              </a:spcBef>
              <a:buNone/>
              <a:defRPr sz="1800" b="0" i="0" u="none" strike="noStrike" cap="none">
                <a:solidFill>
                  <a:schemeClr val="dk1"/>
                </a:solidFill>
                <a:latin typeface="Questrial"/>
                <a:ea typeface="Questrial"/>
                <a:cs typeface="Questrial"/>
                <a:sym typeface="Questrial"/>
              </a:defRPr>
            </a:lvl2pPr>
            <a:lvl3pPr marL="914400" marR="0" lvl="2" indent="0" algn="l" rtl="0">
              <a:spcBef>
                <a:spcPts val="0"/>
              </a:spcBef>
              <a:buNone/>
              <a:defRPr sz="1800" b="0" i="0" u="none" strike="noStrike" cap="none">
                <a:solidFill>
                  <a:schemeClr val="dk1"/>
                </a:solidFill>
                <a:latin typeface="Questrial"/>
                <a:ea typeface="Questrial"/>
                <a:cs typeface="Questrial"/>
                <a:sym typeface="Questrial"/>
              </a:defRPr>
            </a:lvl3pPr>
            <a:lvl4pPr marL="1371600" marR="0" lvl="3" indent="0" algn="l" rtl="0">
              <a:spcBef>
                <a:spcPts val="0"/>
              </a:spcBef>
              <a:buNone/>
              <a:defRPr sz="1800" b="0" i="0" u="none" strike="noStrike" cap="none">
                <a:solidFill>
                  <a:schemeClr val="dk1"/>
                </a:solidFill>
                <a:latin typeface="Questrial"/>
                <a:ea typeface="Questrial"/>
                <a:cs typeface="Questrial"/>
                <a:sym typeface="Questrial"/>
              </a:defRPr>
            </a:lvl4pPr>
            <a:lvl5pPr marL="1828800" marR="0" lvl="4" indent="0" algn="l" rtl="0">
              <a:spcBef>
                <a:spcPts val="0"/>
              </a:spcBef>
              <a:buNone/>
              <a:defRPr sz="1800" b="0" i="0" u="none" strike="noStrike" cap="none">
                <a:solidFill>
                  <a:schemeClr val="dk1"/>
                </a:solidFill>
                <a:latin typeface="Questrial"/>
                <a:ea typeface="Questrial"/>
                <a:cs typeface="Questrial"/>
                <a:sym typeface="Questrial"/>
              </a:defRPr>
            </a:lvl5pPr>
            <a:lvl6pPr marL="2286000" marR="0" lvl="5" indent="0" algn="l" rtl="0">
              <a:spcBef>
                <a:spcPts val="0"/>
              </a:spcBef>
              <a:buNone/>
              <a:defRPr sz="1800" b="0" i="0" u="none" strike="noStrike" cap="none">
                <a:solidFill>
                  <a:schemeClr val="dk1"/>
                </a:solidFill>
                <a:latin typeface="Questrial"/>
                <a:ea typeface="Questrial"/>
                <a:cs typeface="Questrial"/>
                <a:sym typeface="Questrial"/>
              </a:defRPr>
            </a:lvl6pPr>
            <a:lvl7pPr marL="2743200" marR="0" lvl="6" indent="0" algn="l" rtl="0">
              <a:spcBef>
                <a:spcPts val="0"/>
              </a:spcBef>
              <a:buNone/>
              <a:defRPr sz="1800" b="0" i="0" u="none" strike="noStrike" cap="none">
                <a:solidFill>
                  <a:schemeClr val="dk1"/>
                </a:solidFill>
                <a:latin typeface="Questrial"/>
                <a:ea typeface="Questrial"/>
                <a:cs typeface="Questrial"/>
                <a:sym typeface="Questrial"/>
              </a:defRPr>
            </a:lvl7pPr>
            <a:lvl8pPr marL="3200400" marR="0" lvl="7" indent="0" algn="l" rtl="0">
              <a:spcBef>
                <a:spcPts val="0"/>
              </a:spcBef>
              <a:buNone/>
              <a:defRPr sz="1800" b="0" i="0" u="none" strike="noStrike" cap="none">
                <a:solidFill>
                  <a:schemeClr val="dk1"/>
                </a:solidFill>
                <a:latin typeface="Questrial"/>
                <a:ea typeface="Questrial"/>
                <a:cs typeface="Questrial"/>
                <a:sym typeface="Questrial"/>
              </a:defRPr>
            </a:lvl8pPr>
            <a:lvl9pPr marL="3657600" marR="0" lvl="8" indent="0" algn="l" rtl="0">
              <a:spcBef>
                <a:spcPts val="0"/>
              </a:spcBef>
              <a:buNone/>
              <a:defRPr sz="1800" b="0" i="0" u="none" strike="noStrike" cap="none">
                <a:solidFill>
                  <a:schemeClr val="dk1"/>
                </a:solidFill>
                <a:latin typeface="Questrial"/>
                <a:ea typeface="Questrial"/>
                <a:cs typeface="Questrial"/>
                <a:sym typeface="Questrial"/>
              </a:defRPr>
            </a:lvl9pPr>
          </a:lstStyle>
          <a:p>
            <a:endParaRPr/>
          </a:p>
        </p:txBody>
      </p:sp>
      <p:sp>
        <p:nvSpPr>
          <p:cNvPr id="72" name="Shape 72"/>
          <p:cNvSpPr txBox="1">
            <a:spLocks noGrp="1"/>
          </p:cNvSpPr>
          <p:nvPr>
            <p:ph type="ftr" idx="11"/>
          </p:nvPr>
        </p:nvSpPr>
        <p:spPr>
          <a:xfrm>
            <a:off x="1494116" y="188259"/>
            <a:ext cx="3860799" cy="365125"/>
          </a:xfrm>
          <a:prstGeom prst="rect">
            <a:avLst/>
          </a:prstGeom>
          <a:noFill/>
          <a:ln>
            <a:noFill/>
          </a:ln>
        </p:spPr>
        <p:txBody>
          <a:bodyPr lIns="91425" tIns="91425" rIns="91425" bIns="91425" anchor="ctr" anchorCtr="0"/>
          <a:lstStyle>
            <a:lvl1pPr marL="0" marR="0" lvl="0" indent="0" algn="l" rtl="0">
              <a:spcBef>
                <a:spcPts val="0"/>
              </a:spcBef>
              <a:buNone/>
              <a:defRPr sz="1000" b="0" i="0" u="none" strike="noStrike" cap="none">
                <a:solidFill>
                  <a:srgbClr val="595959"/>
                </a:solidFill>
                <a:latin typeface="Questrial"/>
                <a:ea typeface="Questrial"/>
                <a:cs typeface="Questrial"/>
                <a:sym typeface="Questrial"/>
              </a:defRPr>
            </a:lvl1pPr>
            <a:lvl2pPr marL="457200" marR="0" lvl="1" indent="0" algn="l" rtl="0">
              <a:spcBef>
                <a:spcPts val="0"/>
              </a:spcBef>
              <a:buNone/>
              <a:defRPr sz="1800" b="0" i="0" u="none" strike="noStrike" cap="none">
                <a:solidFill>
                  <a:schemeClr val="dk1"/>
                </a:solidFill>
                <a:latin typeface="Questrial"/>
                <a:ea typeface="Questrial"/>
                <a:cs typeface="Questrial"/>
                <a:sym typeface="Questrial"/>
              </a:defRPr>
            </a:lvl2pPr>
            <a:lvl3pPr marL="914400" marR="0" lvl="2" indent="0" algn="l" rtl="0">
              <a:spcBef>
                <a:spcPts val="0"/>
              </a:spcBef>
              <a:buNone/>
              <a:defRPr sz="1800" b="0" i="0" u="none" strike="noStrike" cap="none">
                <a:solidFill>
                  <a:schemeClr val="dk1"/>
                </a:solidFill>
                <a:latin typeface="Questrial"/>
                <a:ea typeface="Questrial"/>
                <a:cs typeface="Questrial"/>
                <a:sym typeface="Questrial"/>
              </a:defRPr>
            </a:lvl3pPr>
            <a:lvl4pPr marL="1371600" marR="0" lvl="3" indent="0" algn="l" rtl="0">
              <a:spcBef>
                <a:spcPts val="0"/>
              </a:spcBef>
              <a:buNone/>
              <a:defRPr sz="1800" b="0" i="0" u="none" strike="noStrike" cap="none">
                <a:solidFill>
                  <a:schemeClr val="dk1"/>
                </a:solidFill>
                <a:latin typeface="Questrial"/>
                <a:ea typeface="Questrial"/>
                <a:cs typeface="Questrial"/>
                <a:sym typeface="Questrial"/>
              </a:defRPr>
            </a:lvl4pPr>
            <a:lvl5pPr marL="1828800" marR="0" lvl="4" indent="0" algn="l" rtl="0">
              <a:spcBef>
                <a:spcPts val="0"/>
              </a:spcBef>
              <a:buNone/>
              <a:defRPr sz="1800" b="0" i="0" u="none" strike="noStrike" cap="none">
                <a:solidFill>
                  <a:schemeClr val="dk1"/>
                </a:solidFill>
                <a:latin typeface="Questrial"/>
                <a:ea typeface="Questrial"/>
                <a:cs typeface="Questrial"/>
                <a:sym typeface="Questrial"/>
              </a:defRPr>
            </a:lvl5pPr>
            <a:lvl6pPr marL="2286000" marR="0" lvl="5" indent="0" algn="l" rtl="0">
              <a:spcBef>
                <a:spcPts val="0"/>
              </a:spcBef>
              <a:buNone/>
              <a:defRPr sz="1800" b="0" i="0" u="none" strike="noStrike" cap="none">
                <a:solidFill>
                  <a:schemeClr val="dk1"/>
                </a:solidFill>
                <a:latin typeface="Questrial"/>
                <a:ea typeface="Questrial"/>
                <a:cs typeface="Questrial"/>
                <a:sym typeface="Questrial"/>
              </a:defRPr>
            </a:lvl6pPr>
            <a:lvl7pPr marL="2743200" marR="0" lvl="6" indent="0" algn="l" rtl="0">
              <a:spcBef>
                <a:spcPts val="0"/>
              </a:spcBef>
              <a:buNone/>
              <a:defRPr sz="1800" b="0" i="0" u="none" strike="noStrike" cap="none">
                <a:solidFill>
                  <a:schemeClr val="dk1"/>
                </a:solidFill>
                <a:latin typeface="Questrial"/>
                <a:ea typeface="Questrial"/>
                <a:cs typeface="Questrial"/>
                <a:sym typeface="Questrial"/>
              </a:defRPr>
            </a:lvl7pPr>
            <a:lvl8pPr marL="3200400" marR="0" lvl="7" indent="0" algn="l" rtl="0">
              <a:spcBef>
                <a:spcPts val="0"/>
              </a:spcBef>
              <a:buNone/>
              <a:defRPr sz="1800" b="0" i="0" u="none" strike="noStrike" cap="none">
                <a:solidFill>
                  <a:schemeClr val="dk1"/>
                </a:solidFill>
                <a:latin typeface="Questrial"/>
                <a:ea typeface="Questrial"/>
                <a:cs typeface="Questrial"/>
                <a:sym typeface="Questrial"/>
              </a:defRPr>
            </a:lvl8pPr>
            <a:lvl9pPr marL="3657600" marR="0" lvl="8" indent="0" algn="l" rtl="0">
              <a:spcBef>
                <a:spcPts val="0"/>
              </a:spcBef>
              <a:buNone/>
              <a:defRPr sz="1800" b="0" i="0" u="none" strike="noStrike" cap="none">
                <a:solidFill>
                  <a:schemeClr val="dk1"/>
                </a:solidFill>
                <a:latin typeface="Questrial"/>
                <a:ea typeface="Questrial"/>
                <a:cs typeface="Questrial"/>
                <a:sym typeface="Questrial"/>
              </a:defRPr>
            </a:lvl9pPr>
          </a:lstStyle>
          <a:p>
            <a:endParaRPr/>
          </a:p>
        </p:txBody>
      </p:sp>
      <p:sp>
        <p:nvSpPr>
          <p:cNvPr id="73" name="Shape 73"/>
          <p:cNvSpPr txBox="1">
            <a:spLocks noGrp="1"/>
          </p:cNvSpPr>
          <p:nvPr>
            <p:ph type="sldNum" idx="12"/>
          </p:nvPr>
        </p:nvSpPr>
        <p:spPr>
          <a:xfrm>
            <a:off x="11719859" y="6569075"/>
            <a:ext cx="609599" cy="365125"/>
          </a:xfrm>
          <a:prstGeom prst="rect">
            <a:avLst/>
          </a:prstGeom>
          <a:noFill/>
          <a:ln>
            <a:noFill/>
          </a:ln>
        </p:spPr>
        <p:txBody>
          <a:bodyPr lIns="91425" tIns="45700" rIns="91425" bIns="45700" anchor="ctr" anchorCtr="0">
            <a:noAutofit/>
          </a:bodyPr>
          <a:lstStyle/>
          <a:p>
            <a:pPr marL="0" marR="0" lvl="0" indent="0" algn="ctr" rtl="0">
              <a:spcBef>
                <a:spcPts val="0"/>
              </a:spcBef>
              <a:buSzPct val="25000"/>
              <a:buNone/>
            </a:pPr>
            <a:fld id="{00000000-1234-1234-1234-123412341234}" type="slidenum">
              <a:rPr lang="fr-FR" sz="800" b="0" i="0" u="none" strike="noStrike" cap="none">
                <a:solidFill>
                  <a:srgbClr val="595959"/>
                </a:solidFill>
                <a:latin typeface="Questrial"/>
                <a:ea typeface="Questrial"/>
                <a:cs typeface="Questrial"/>
                <a:sym typeface="Questrial"/>
              </a:rPr>
              <a:t>‹#›</a:t>
            </a:fld>
            <a:endParaRPr lang="fr-FR" sz="800" b="0" i="0" u="none" strike="noStrike" cap="none">
              <a:solidFill>
                <a:srgbClr val="595959"/>
              </a:solidFill>
              <a:latin typeface="Questrial"/>
              <a:ea typeface="Questrial"/>
              <a:cs typeface="Questrial"/>
              <a:sym typeface="Quest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74"/>
        <p:cNvGrpSpPr/>
        <p:nvPr/>
      </p:nvGrpSpPr>
      <p:grpSpPr>
        <a:xfrm>
          <a:off x="0" y="0"/>
          <a:ext cx="0" cy="0"/>
          <a:chOff x="0" y="0"/>
          <a:chExt cx="0" cy="0"/>
        </a:xfrm>
      </p:grpSpPr>
      <p:sp>
        <p:nvSpPr>
          <p:cNvPr id="75" name="Shape 75"/>
          <p:cNvSpPr txBox="1">
            <a:spLocks noGrp="1"/>
          </p:cNvSpPr>
          <p:nvPr>
            <p:ph type="dt" idx="10"/>
          </p:nvPr>
        </p:nvSpPr>
        <p:spPr>
          <a:xfrm>
            <a:off x="8773459" y="188259"/>
            <a:ext cx="2844800" cy="365125"/>
          </a:xfrm>
          <a:prstGeom prst="rect">
            <a:avLst/>
          </a:prstGeom>
          <a:noFill/>
          <a:ln>
            <a:noFill/>
          </a:ln>
        </p:spPr>
        <p:txBody>
          <a:bodyPr lIns="91425" tIns="91425" rIns="91425" bIns="91425" anchor="ctr" anchorCtr="0"/>
          <a:lstStyle>
            <a:lvl1pPr marL="0" marR="0" lvl="0" indent="0" algn="r" rtl="0">
              <a:spcBef>
                <a:spcPts val="0"/>
              </a:spcBef>
              <a:buNone/>
              <a:defRPr sz="1000" b="0" i="0" u="none" strike="noStrike" cap="none">
                <a:solidFill>
                  <a:srgbClr val="595959"/>
                </a:solidFill>
                <a:latin typeface="Questrial"/>
                <a:ea typeface="Questrial"/>
                <a:cs typeface="Questrial"/>
                <a:sym typeface="Questrial"/>
              </a:defRPr>
            </a:lvl1pPr>
            <a:lvl2pPr marL="457200" marR="0" lvl="1" indent="0" algn="l" rtl="0">
              <a:spcBef>
                <a:spcPts val="0"/>
              </a:spcBef>
              <a:buNone/>
              <a:defRPr sz="1800" b="0" i="0" u="none" strike="noStrike" cap="none">
                <a:solidFill>
                  <a:schemeClr val="dk1"/>
                </a:solidFill>
                <a:latin typeface="Questrial"/>
                <a:ea typeface="Questrial"/>
                <a:cs typeface="Questrial"/>
                <a:sym typeface="Questrial"/>
              </a:defRPr>
            </a:lvl2pPr>
            <a:lvl3pPr marL="914400" marR="0" lvl="2" indent="0" algn="l" rtl="0">
              <a:spcBef>
                <a:spcPts val="0"/>
              </a:spcBef>
              <a:buNone/>
              <a:defRPr sz="1800" b="0" i="0" u="none" strike="noStrike" cap="none">
                <a:solidFill>
                  <a:schemeClr val="dk1"/>
                </a:solidFill>
                <a:latin typeface="Questrial"/>
                <a:ea typeface="Questrial"/>
                <a:cs typeface="Questrial"/>
                <a:sym typeface="Questrial"/>
              </a:defRPr>
            </a:lvl3pPr>
            <a:lvl4pPr marL="1371600" marR="0" lvl="3" indent="0" algn="l" rtl="0">
              <a:spcBef>
                <a:spcPts val="0"/>
              </a:spcBef>
              <a:buNone/>
              <a:defRPr sz="1800" b="0" i="0" u="none" strike="noStrike" cap="none">
                <a:solidFill>
                  <a:schemeClr val="dk1"/>
                </a:solidFill>
                <a:latin typeface="Questrial"/>
                <a:ea typeface="Questrial"/>
                <a:cs typeface="Questrial"/>
                <a:sym typeface="Questrial"/>
              </a:defRPr>
            </a:lvl4pPr>
            <a:lvl5pPr marL="1828800" marR="0" lvl="4" indent="0" algn="l" rtl="0">
              <a:spcBef>
                <a:spcPts val="0"/>
              </a:spcBef>
              <a:buNone/>
              <a:defRPr sz="1800" b="0" i="0" u="none" strike="noStrike" cap="none">
                <a:solidFill>
                  <a:schemeClr val="dk1"/>
                </a:solidFill>
                <a:latin typeface="Questrial"/>
                <a:ea typeface="Questrial"/>
                <a:cs typeface="Questrial"/>
                <a:sym typeface="Questrial"/>
              </a:defRPr>
            </a:lvl5pPr>
            <a:lvl6pPr marL="2286000" marR="0" lvl="5" indent="0" algn="l" rtl="0">
              <a:spcBef>
                <a:spcPts val="0"/>
              </a:spcBef>
              <a:buNone/>
              <a:defRPr sz="1800" b="0" i="0" u="none" strike="noStrike" cap="none">
                <a:solidFill>
                  <a:schemeClr val="dk1"/>
                </a:solidFill>
                <a:latin typeface="Questrial"/>
                <a:ea typeface="Questrial"/>
                <a:cs typeface="Questrial"/>
                <a:sym typeface="Questrial"/>
              </a:defRPr>
            </a:lvl6pPr>
            <a:lvl7pPr marL="2743200" marR="0" lvl="6" indent="0" algn="l" rtl="0">
              <a:spcBef>
                <a:spcPts val="0"/>
              </a:spcBef>
              <a:buNone/>
              <a:defRPr sz="1800" b="0" i="0" u="none" strike="noStrike" cap="none">
                <a:solidFill>
                  <a:schemeClr val="dk1"/>
                </a:solidFill>
                <a:latin typeface="Questrial"/>
                <a:ea typeface="Questrial"/>
                <a:cs typeface="Questrial"/>
                <a:sym typeface="Questrial"/>
              </a:defRPr>
            </a:lvl7pPr>
            <a:lvl8pPr marL="3200400" marR="0" lvl="7" indent="0" algn="l" rtl="0">
              <a:spcBef>
                <a:spcPts val="0"/>
              </a:spcBef>
              <a:buNone/>
              <a:defRPr sz="1800" b="0" i="0" u="none" strike="noStrike" cap="none">
                <a:solidFill>
                  <a:schemeClr val="dk1"/>
                </a:solidFill>
                <a:latin typeface="Questrial"/>
                <a:ea typeface="Questrial"/>
                <a:cs typeface="Questrial"/>
                <a:sym typeface="Questrial"/>
              </a:defRPr>
            </a:lvl8pPr>
            <a:lvl9pPr marL="3657600" marR="0" lvl="8" indent="0" algn="l" rtl="0">
              <a:spcBef>
                <a:spcPts val="0"/>
              </a:spcBef>
              <a:buNone/>
              <a:defRPr sz="1800" b="0" i="0" u="none" strike="noStrike" cap="none">
                <a:solidFill>
                  <a:schemeClr val="dk1"/>
                </a:solidFill>
                <a:latin typeface="Questrial"/>
                <a:ea typeface="Questrial"/>
                <a:cs typeface="Questrial"/>
                <a:sym typeface="Questrial"/>
              </a:defRPr>
            </a:lvl9pPr>
          </a:lstStyle>
          <a:p>
            <a:endParaRPr/>
          </a:p>
        </p:txBody>
      </p:sp>
      <p:sp>
        <p:nvSpPr>
          <p:cNvPr id="76" name="Shape 76"/>
          <p:cNvSpPr txBox="1">
            <a:spLocks noGrp="1"/>
          </p:cNvSpPr>
          <p:nvPr>
            <p:ph type="ftr" idx="11"/>
          </p:nvPr>
        </p:nvSpPr>
        <p:spPr>
          <a:xfrm>
            <a:off x="1494116" y="188259"/>
            <a:ext cx="3860799" cy="365125"/>
          </a:xfrm>
          <a:prstGeom prst="rect">
            <a:avLst/>
          </a:prstGeom>
          <a:noFill/>
          <a:ln>
            <a:noFill/>
          </a:ln>
        </p:spPr>
        <p:txBody>
          <a:bodyPr lIns="91425" tIns="91425" rIns="91425" bIns="91425" anchor="ctr" anchorCtr="0"/>
          <a:lstStyle>
            <a:lvl1pPr marL="0" marR="0" lvl="0" indent="0" algn="l" rtl="0">
              <a:spcBef>
                <a:spcPts val="0"/>
              </a:spcBef>
              <a:buNone/>
              <a:defRPr sz="1000" b="0" i="0" u="none" strike="noStrike" cap="none">
                <a:solidFill>
                  <a:srgbClr val="595959"/>
                </a:solidFill>
                <a:latin typeface="Questrial"/>
                <a:ea typeface="Questrial"/>
                <a:cs typeface="Questrial"/>
                <a:sym typeface="Questrial"/>
              </a:defRPr>
            </a:lvl1pPr>
            <a:lvl2pPr marL="457200" marR="0" lvl="1" indent="0" algn="l" rtl="0">
              <a:spcBef>
                <a:spcPts val="0"/>
              </a:spcBef>
              <a:buNone/>
              <a:defRPr sz="1800" b="0" i="0" u="none" strike="noStrike" cap="none">
                <a:solidFill>
                  <a:schemeClr val="dk1"/>
                </a:solidFill>
                <a:latin typeface="Questrial"/>
                <a:ea typeface="Questrial"/>
                <a:cs typeface="Questrial"/>
                <a:sym typeface="Questrial"/>
              </a:defRPr>
            </a:lvl2pPr>
            <a:lvl3pPr marL="914400" marR="0" lvl="2" indent="0" algn="l" rtl="0">
              <a:spcBef>
                <a:spcPts val="0"/>
              </a:spcBef>
              <a:buNone/>
              <a:defRPr sz="1800" b="0" i="0" u="none" strike="noStrike" cap="none">
                <a:solidFill>
                  <a:schemeClr val="dk1"/>
                </a:solidFill>
                <a:latin typeface="Questrial"/>
                <a:ea typeface="Questrial"/>
                <a:cs typeface="Questrial"/>
                <a:sym typeface="Questrial"/>
              </a:defRPr>
            </a:lvl3pPr>
            <a:lvl4pPr marL="1371600" marR="0" lvl="3" indent="0" algn="l" rtl="0">
              <a:spcBef>
                <a:spcPts val="0"/>
              </a:spcBef>
              <a:buNone/>
              <a:defRPr sz="1800" b="0" i="0" u="none" strike="noStrike" cap="none">
                <a:solidFill>
                  <a:schemeClr val="dk1"/>
                </a:solidFill>
                <a:latin typeface="Questrial"/>
                <a:ea typeface="Questrial"/>
                <a:cs typeface="Questrial"/>
                <a:sym typeface="Questrial"/>
              </a:defRPr>
            </a:lvl4pPr>
            <a:lvl5pPr marL="1828800" marR="0" lvl="4" indent="0" algn="l" rtl="0">
              <a:spcBef>
                <a:spcPts val="0"/>
              </a:spcBef>
              <a:buNone/>
              <a:defRPr sz="1800" b="0" i="0" u="none" strike="noStrike" cap="none">
                <a:solidFill>
                  <a:schemeClr val="dk1"/>
                </a:solidFill>
                <a:latin typeface="Questrial"/>
                <a:ea typeface="Questrial"/>
                <a:cs typeface="Questrial"/>
                <a:sym typeface="Questrial"/>
              </a:defRPr>
            </a:lvl5pPr>
            <a:lvl6pPr marL="2286000" marR="0" lvl="5" indent="0" algn="l" rtl="0">
              <a:spcBef>
                <a:spcPts val="0"/>
              </a:spcBef>
              <a:buNone/>
              <a:defRPr sz="1800" b="0" i="0" u="none" strike="noStrike" cap="none">
                <a:solidFill>
                  <a:schemeClr val="dk1"/>
                </a:solidFill>
                <a:latin typeface="Questrial"/>
                <a:ea typeface="Questrial"/>
                <a:cs typeface="Questrial"/>
                <a:sym typeface="Questrial"/>
              </a:defRPr>
            </a:lvl6pPr>
            <a:lvl7pPr marL="2743200" marR="0" lvl="6" indent="0" algn="l" rtl="0">
              <a:spcBef>
                <a:spcPts val="0"/>
              </a:spcBef>
              <a:buNone/>
              <a:defRPr sz="1800" b="0" i="0" u="none" strike="noStrike" cap="none">
                <a:solidFill>
                  <a:schemeClr val="dk1"/>
                </a:solidFill>
                <a:latin typeface="Questrial"/>
                <a:ea typeface="Questrial"/>
                <a:cs typeface="Questrial"/>
                <a:sym typeface="Questrial"/>
              </a:defRPr>
            </a:lvl7pPr>
            <a:lvl8pPr marL="3200400" marR="0" lvl="7" indent="0" algn="l" rtl="0">
              <a:spcBef>
                <a:spcPts val="0"/>
              </a:spcBef>
              <a:buNone/>
              <a:defRPr sz="1800" b="0" i="0" u="none" strike="noStrike" cap="none">
                <a:solidFill>
                  <a:schemeClr val="dk1"/>
                </a:solidFill>
                <a:latin typeface="Questrial"/>
                <a:ea typeface="Questrial"/>
                <a:cs typeface="Questrial"/>
                <a:sym typeface="Questrial"/>
              </a:defRPr>
            </a:lvl8pPr>
            <a:lvl9pPr marL="3657600" marR="0" lvl="8" indent="0" algn="l" rtl="0">
              <a:spcBef>
                <a:spcPts val="0"/>
              </a:spcBef>
              <a:buNone/>
              <a:defRPr sz="1800" b="0" i="0" u="none" strike="noStrike" cap="none">
                <a:solidFill>
                  <a:schemeClr val="dk1"/>
                </a:solidFill>
                <a:latin typeface="Questrial"/>
                <a:ea typeface="Questrial"/>
                <a:cs typeface="Questrial"/>
                <a:sym typeface="Questrial"/>
              </a:defRPr>
            </a:lvl9pPr>
          </a:lstStyle>
          <a:p>
            <a:endParaRPr/>
          </a:p>
        </p:txBody>
      </p:sp>
      <p:sp>
        <p:nvSpPr>
          <p:cNvPr id="77" name="Shape 77"/>
          <p:cNvSpPr txBox="1">
            <a:spLocks noGrp="1"/>
          </p:cNvSpPr>
          <p:nvPr>
            <p:ph type="sldNum" idx="12"/>
          </p:nvPr>
        </p:nvSpPr>
        <p:spPr>
          <a:xfrm>
            <a:off x="11719859" y="6569075"/>
            <a:ext cx="609599" cy="365125"/>
          </a:xfrm>
          <a:prstGeom prst="rect">
            <a:avLst/>
          </a:prstGeom>
          <a:noFill/>
          <a:ln>
            <a:noFill/>
          </a:ln>
        </p:spPr>
        <p:txBody>
          <a:bodyPr lIns="91425" tIns="45700" rIns="91425" bIns="45700" anchor="ctr" anchorCtr="0">
            <a:noAutofit/>
          </a:bodyPr>
          <a:lstStyle/>
          <a:p>
            <a:pPr marL="0" marR="0" lvl="0" indent="0" algn="ctr" rtl="0">
              <a:spcBef>
                <a:spcPts val="0"/>
              </a:spcBef>
              <a:buSzPct val="25000"/>
              <a:buNone/>
            </a:pPr>
            <a:fld id="{00000000-1234-1234-1234-123412341234}" type="slidenum">
              <a:rPr lang="fr-FR" sz="800" b="0" i="0" u="none" strike="noStrike" cap="none">
                <a:solidFill>
                  <a:srgbClr val="595959"/>
                </a:solidFill>
                <a:latin typeface="Questrial"/>
                <a:ea typeface="Questrial"/>
                <a:cs typeface="Questrial"/>
                <a:sym typeface="Questrial"/>
              </a:rPr>
              <a:t>‹#›</a:t>
            </a:fld>
            <a:endParaRPr lang="fr-FR" sz="800" b="0" i="0" u="none" strike="noStrike" cap="none">
              <a:solidFill>
                <a:srgbClr val="595959"/>
              </a:solidFill>
              <a:latin typeface="Questrial"/>
              <a:ea typeface="Questrial"/>
              <a:cs typeface="Questrial"/>
              <a:sym typeface="Quest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0" y="1123855"/>
            <a:ext cx="11885084" cy="914400"/>
          </a:xfrm>
          <a:prstGeom prst="rect">
            <a:avLst/>
          </a:prstGeom>
          <a:solidFill>
            <a:schemeClr val="dk2"/>
          </a:solidFill>
          <a:ln>
            <a:noFill/>
          </a:ln>
        </p:spPr>
        <p:txBody>
          <a:bodyPr lIns="91425" tIns="91425" rIns="91425" bIns="91425" anchor="ctr" anchorCtr="0"/>
          <a:lstStyle>
            <a:lvl1pPr marL="0" marR="0" lvl="0" indent="0" algn="l" rtl="0">
              <a:spcBef>
                <a:spcPts val="0"/>
              </a:spcBef>
              <a:buClr>
                <a:schemeClr val="lt1"/>
              </a:buClr>
              <a:buFont typeface="Questrial"/>
              <a:buNone/>
              <a:defRPr sz="3600" b="0" i="0" u="none" strike="noStrike" cap="none">
                <a:solidFill>
                  <a:schemeClr val="lt1"/>
                </a:solidFill>
                <a:latin typeface="Questrial"/>
                <a:ea typeface="Questrial"/>
                <a:cs typeface="Questrial"/>
                <a:sym typeface="Quest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1485899" y="2595563"/>
            <a:ext cx="10147300" cy="3670766"/>
          </a:xfrm>
          <a:prstGeom prst="rect">
            <a:avLst/>
          </a:prstGeom>
          <a:noFill/>
          <a:ln>
            <a:noFill/>
          </a:ln>
        </p:spPr>
        <p:txBody>
          <a:bodyPr lIns="91425" tIns="91425" rIns="91425" bIns="91425" anchor="t" anchorCtr="0"/>
          <a:lstStyle>
            <a:lvl1pPr marL="342900" marR="0" lvl="0" indent="-215900" algn="l" rtl="0">
              <a:spcBef>
                <a:spcPts val="2000"/>
              </a:spcBef>
              <a:buClr>
                <a:schemeClr val="accent1"/>
              </a:buClr>
              <a:buSzPct val="100000"/>
              <a:buFont typeface="Noto Sans Symbols"/>
              <a:buChar char="⬜"/>
              <a:defRPr sz="2000" b="0" i="0" u="none" strike="noStrike" cap="none">
                <a:solidFill>
                  <a:srgbClr val="595959"/>
                </a:solidFill>
                <a:latin typeface="Questrial"/>
                <a:ea typeface="Questrial"/>
                <a:cs typeface="Questrial"/>
                <a:sym typeface="Questrial"/>
              </a:defRPr>
            </a:lvl1pPr>
            <a:lvl2pPr marL="685800" marR="0" lvl="1" indent="-228600" algn="l" rtl="0">
              <a:spcBef>
                <a:spcPts val="600"/>
              </a:spcBef>
              <a:buClr>
                <a:srgbClr val="4F6128"/>
              </a:buClr>
              <a:buSzPct val="100000"/>
              <a:buFont typeface="Noto Sans Symbols"/>
              <a:buChar char="⬜"/>
              <a:defRPr sz="1800" b="0" i="0" u="none" strike="noStrike" cap="none">
                <a:solidFill>
                  <a:srgbClr val="595959"/>
                </a:solidFill>
                <a:latin typeface="Questrial"/>
                <a:ea typeface="Questrial"/>
                <a:cs typeface="Questrial"/>
                <a:sym typeface="Questrial"/>
              </a:defRPr>
            </a:lvl2pPr>
            <a:lvl3pPr marL="1035050" marR="0" lvl="2" indent="-234950" algn="l" rtl="0">
              <a:spcBef>
                <a:spcPts val="600"/>
              </a:spcBef>
              <a:buClr>
                <a:schemeClr val="accent1"/>
              </a:buClr>
              <a:buSzPct val="100000"/>
              <a:buFont typeface="Noto Sans Symbols"/>
              <a:buChar char="⬜"/>
              <a:defRPr sz="1800" b="0" i="0" u="none" strike="noStrike" cap="none">
                <a:solidFill>
                  <a:srgbClr val="595959"/>
                </a:solidFill>
                <a:latin typeface="Questrial"/>
                <a:ea typeface="Questrial"/>
                <a:cs typeface="Questrial"/>
                <a:sym typeface="Questrial"/>
              </a:defRPr>
            </a:lvl3pPr>
            <a:lvl4pPr marL="1371600" marR="0" lvl="3" indent="-228600" algn="l" rtl="0">
              <a:spcBef>
                <a:spcPts val="600"/>
              </a:spcBef>
              <a:buClr>
                <a:srgbClr val="4F6128"/>
              </a:buClr>
              <a:buSzPct val="100000"/>
              <a:buFont typeface="Noto Sans Symbols"/>
              <a:buChar char="⬜"/>
              <a:defRPr sz="1800" b="0" i="0" u="none" strike="noStrike" cap="none">
                <a:solidFill>
                  <a:srgbClr val="595959"/>
                </a:solidFill>
                <a:latin typeface="Questrial"/>
                <a:ea typeface="Questrial"/>
                <a:cs typeface="Questrial"/>
                <a:sym typeface="Questrial"/>
              </a:defRPr>
            </a:lvl4pPr>
            <a:lvl5pPr marL="1720850" marR="0" lvl="4" indent="-234950" algn="l" rtl="0">
              <a:spcBef>
                <a:spcPts val="600"/>
              </a:spcBef>
              <a:buClr>
                <a:schemeClr val="accent1"/>
              </a:buClr>
              <a:buSzPct val="100000"/>
              <a:buFont typeface="Noto Sans Symbols"/>
              <a:buChar char="⬜"/>
              <a:defRPr sz="1800" b="0" i="0" u="none" strike="noStrike" cap="none">
                <a:solidFill>
                  <a:srgbClr val="595959"/>
                </a:solidFill>
                <a:latin typeface="Questrial"/>
                <a:ea typeface="Questrial"/>
                <a:cs typeface="Questrial"/>
                <a:sym typeface="Questrial"/>
              </a:defRPr>
            </a:lvl5pPr>
            <a:lvl6pPr marL="2055813" marR="0" lvl="5" indent="-239713" algn="l" rtl="0">
              <a:spcBef>
                <a:spcPts val="360"/>
              </a:spcBef>
              <a:buClr>
                <a:srgbClr val="4F6128"/>
              </a:buClr>
              <a:buSzPct val="100000"/>
              <a:buFont typeface="Noto Sans Symbols"/>
              <a:buChar char="⬜"/>
              <a:defRPr sz="1800" b="0" i="0" u="none" strike="noStrike" cap="none">
                <a:solidFill>
                  <a:srgbClr val="595959"/>
                </a:solidFill>
                <a:latin typeface="Questrial"/>
                <a:ea typeface="Questrial"/>
                <a:cs typeface="Questrial"/>
                <a:sym typeface="Questrial"/>
              </a:defRPr>
            </a:lvl6pPr>
            <a:lvl7pPr marL="2398713" marR="0" lvl="6" indent="-239713" algn="l" rtl="0">
              <a:spcBef>
                <a:spcPts val="360"/>
              </a:spcBef>
              <a:buClr>
                <a:schemeClr val="accent1"/>
              </a:buClr>
              <a:buSzPct val="100000"/>
              <a:buFont typeface="Noto Sans Symbols"/>
              <a:buChar char="⬜"/>
              <a:defRPr sz="1800" b="0" i="0" u="none" strike="noStrike" cap="none">
                <a:solidFill>
                  <a:srgbClr val="595959"/>
                </a:solidFill>
                <a:latin typeface="Questrial"/>
                <a:ea typeface="Questrial"/>
                <a:cs typeface="Questrial"/>
                <a:sym typeface="Questrial"/>
              </a:defRPr>
            </a:lvl7pPr>
            <a:lvl8pPr marL="2743200" marR="0" lvl="7" indent="-241300" algn="l" rtl="0">
              <a:spcBef>
                <a:spcPts val="360"/>
              </a:spcBef>
              <a:buClr>
                <a:srgbClr val="4F6128"/>
              </a:buClr>
              <a:buSzPct val="100000"/>
              <a:buFont typeface="Noto Sans Symbols"/>
              <a:buChar char="⬜"/>
              <a:defRPr sz="1800" b="0" i="0" u="none" strike="noStrike" cap="none">
                <a:solidFill>
                  <a:srgbClr val="595959"/>
                </a:solidFill>
                <a:latin typeface="Questrial"/>
                <a:ea typeface="Questrial"/>
                <a:cs typeface="Questrial"/>
                <a:sym typeface="Questrial"/>
              </a:defRPr>
            </a:lvl8pPr>
            <a:lvl9pPr marL="3087688" marR="0" lvl="8" indent="-230188" algn="l" rtl="0">
              <a:spcBef>
                <a:spcPts val="360"/>
              </a:spcBef>
              <a:buClr>
                <a:schemeClr val="accent1"/>
              </a:buClr>
              <a:buSzPct val="100000"/>
              <a:buFont typeface="Noto Sans Symbols"/>
              <a:buChar char="⬜"/>
              <a:defRPr sz="1800" b="0" i="0" u="none" strike="noStrike" cap="none">
                <a:solidFill>
                  <a:srgbClr val="595959"/>
                </a:solidFill>
                <a:latin typeface="Questrial"/>
                <a:ea typeface="Questrial"/>
                <a:cs typeface="Questrial"/>
                <a:sym typeface="Questrial"/>
              </a:defRPr>
            </a:lvl9pPr>
          </a:lstStyle>
          <a:p>
            <a:endParaRPr/>
          </a:p>
        </p:txBody>
      </p:sp>
      <p:sp>
        <p:nvSpPr>
          <p:cNvPr id="12" name="Shape 12"/>
          <p:cNvSpPr txBox="1">
            <a:spLocks noGrp="1"/>
          </p:cNvSpPr>
          <p:nvPr>
            <p:ph type="dt" idx="10"/>
          </p:nvPr>
        </p:nvSpPr>
        <p:spPr>
          <a:xfrm>
            <a:off x="8773459" y="188259"/>
            <a:ext cx="2844800" cy="365125"/>
          </a:xfrm>
          <a:prstGeom prst="rect">
            <a:avLst/>
          </a:prstGeom>
          <a:noFill/>
          <a:ln>
            <a:noFill/>
          </a:ln>
        </p:spPr>
        <p:txBody>
          <a:bodyPr lIns="91425" tIns="91425" rIns="91425" bIns="91425" anchor="ctr" anchorCtr="0"/>
          <a:lstStyle>
            <a:lvl1pPr marL="0" marR="0" lvl="0" indent="0" algn="r" rtl="0">
              <a:spcBef>
                <a:spcPts val="0"/>
              </a:spcBef>
              <a:buNone/>
              <a:defRPr sz="1000" b="0" i="0" u="none" strike="noStrike" cap="none">
                <a:solidFill>
                  <a:srgbClr val="595959"/>
                </a:solidFill>
                <a:latin typeface="Questrial"/>
                <a:ea typeface="Questrial"/>
                <a:cs typeface="Questrial"/>
                <a:sym typeface="Questrial"/>
              </a:defRPr>
            </a:lvl1pPr>
            <a:lvl2pPr marL="457200" marR="0" lvl="1" indent="0" algn="l" rtl="0">
              <a:spcBef>
                <a:spcPts val="0"/>
              </a:spcBef>
              <a:buNone/>
              <a:defRPr sz="1800" b="0" i="0" u="none" strike="noStrike" cap="none">
                <a:solidFill>
                  <a:schemeClr val="dk1"/>
                </a:solidFill>
                <a:latin typeface="Questrial"/>
                <a:ea typeface="Questrial"/>
                <a:cs typeface="Questrial"/>
                <a:sym typeface="Questrial"/>
              </a:defRPr>
            </a:lvl2pPr>
            <a:lvl3pPr marL="914400" marR="0" lvl="2" indent="0" algn="l" rtl="0">
              <a:spcBef>
                <a:spcPts val="0"/>
              </a:spcBef>
              <a:buNone/>
              <a:defRPr sz="1800" b="0" i="0" u="none" strike="noStrike" cap="none">
                <a:solidFill>
                  <a:schemeClr val="dk1"/>
                </a:solidFill>
                <a:latin typeface="Questrial"/>
                <a:ea typeface="Questrial"/>
                <a:cs typeface="Questrial"/>
                <a:sym typeface="Questrial"/>
              </a:defRPr>
            </a:lvl3pPr>
            <a:lvl4pPr marL="1371600" marR="0" lvl="3" indent="0" algn="l" rtl="0">
              <a:spcBef>
                <a:spcPts val="0"/>
              </a:spcBef>
              <a:buNone/>
              <a:defRPr sz="1800" b="0" i="0" u="none" strike="noStrike" cap="none">
                <a:solidFill>
                  <a:schemeClr val="dk1"/>
                </a:solidFill>
                <a:latin typeface="Questrial"/>
                <a:ea typeface="Questrial"/>
                <a:cs typeface="Questrial"/>
                <a:sym typeface="Questrial"/>
              </a:defRPr>
            </a:lvl4pPr>
            <a:lvl5pPr marL="1828800" marR="0" lvl="4" indent="0" algn="l" rtl="0">
              <a:spcBef>
                <a:spcPts val="0"/>
              </a:spcBef>
              <a:buNone/>
              <a:defRPr sz="1800" b="0" i="0" u="none" strike="noStrike" cap="none">
                <a:solidFill>
                  <a:schemeClr val="dk1"/>
                </a:solidFill>
                <a:latin typeface="Questrial"/>
                <a:ea typeface="Questrial"/>
                <a:cs typeface="Questrial"/>
                <a:sym typeface="Questrial"/>
              </a:defRPr>
            </a:lvl5pPr>
            <a:lvl6pPr marL="2286000" marR="0" lvl="5" indent="0" algn="l" rtl="0">
              <a:spcBef>
                <a:spcPts val="0"/>
              </a:spcBef>
              <a:buNone/>
              <a:defRPr sz="1800" b="0" i="0" u="none" strike="noStrike" cap="none">
                <a:solidFill>
                  <a:schemeClr val="dk1"/>
                </a:solidFill>
                <a:latin typeface="Questrial"/>
                <a:ea typeface="Questrial"/>
                <a:cs typeface="Questrial"/>
                <a:sym typeface="Questrial"/>
              </a:defRPr>
            </a:lvl6pPr>
            <a:lvl7pPr marL="2743200" marR="0" lvl="6" indent="0" algn="l" rtl="0">
              <a:spcBef>
                <a:spcPts val="0"/>
              </a:spcBef>
              <a:buNone/>
              <a:defRPr sz="1800" b="0" i="0" u="none" strike="noStrike" cap="none">
                <a:solidFill>
                  <a:schemeClr val="dk1"/>
                </a:solidFill>
                <a:latin typeface="Questrial"/>
                <a:ea typeface="Questrial"/>
                <a:cs typeface="Questrial"/>
                <a:sym typeface="Questrial"/>
              </a:defRPr>
            </a:lvl7pPr>
            <a:lvl8pPr marL="3200400" marR="0" lvl="7" indent="0" algn="l" rtl="0">
              <a:spcBef>
                <a:spcPts val="0"/>
              </a:spcBef>
              <a:buNone/>
              <a:defRPr sz="1800" b="0" i="0" u="none" strike="noStrike" cap="none">
                <a:solidFill>
                  <a:schemeClr val="dk1"/>
                </a:solidFill>
                <a:latin typeface="Questrial"/>
                <a:ea typeface="Questrial"/>
                <a:cs typeface="Questrial"/>
                <a:sym typeface="Questrial"/>
              </a:defRPr>
            </a:lvl8pPr>
            <a:lvl9pPr marL="3657600" marR="0" lvl="8" indent="0" algn="l" rtl="0">
              <a:spcBef>
                <a:spcPts val="0"/>
              </a:spcBef>
              <a:buNone/>
              <a:defRPr sz="1800" b="0" i="0" u="none" strike="noStrike" cap="none">
                <a:solidFill>
                  <a:schemeClr val="dk1"/>
                </a:solidFill>
                <a:latin typeface="Questrial"/>
                <a:ea typeface="Questrial"/>
                <a:cs typeface="Questrial"/>
                <a:sym typeface="Questrial"/>
              </a:defRPr>
            </a:lvl9pPr>
          </a:lstStyle>
          <a:p>
            <a:endParaRPr/>
          </a:p>
        </p:txBody>
      </p:sp>
      <p:sp>
        <p:nvSpPr>
          <p:cNvPr id="13" name="Shape 13"/>
          <p:cNvSpPr txBox="1">
            <a:spLocks noGrp="1"/>
          </p:cNvSpPr>
          <p:nvPr>
            <p:ph type="ftr" idx="11"/>
          </p:nvPr>
        </p:nvSpPr>
        <p:spPr>
          <a:xfrm>
            <a:off x="1494116" y="188259"/>
            <a:ext cx="3860799" cy="365125"/>
          </a:xfrm>
          <a:prstGeom prst="rect">
            <a:avLst/>
          </a:prstGeom>
          <a:noFill/>
          <a:ln>
            <a:noFill/>
          </a:ln>
        </p:spPr>
        <p:txBody>
          <a:bodyPr lIns="91425" tIns="91425" rIns="91425" bIns="91425" anchor="ctr" anchorCtr="0"/>
          <a:lstStyle>
            <a:lvl1pPr marL="0" marR="0" lvl="0" indent="0" algn="l" rtl="0">
              <a:spcBef>
                <a:spcPts val="0"/>
              </a:spcBef>
              <a:buNone/>
              <a:defRPr sz="1000" b="0" i="0" u="none" strike="noStrike" cap="none">
                <a:solidFill>
                  <a:srgbClr val="595959"/>
                </a:solidFill>
                <a:latin typeface="Questrial"/>
                <a:ea typeface="Questrial"/>
                <a:cs typeface="Questrial"/>
                <a:sym typeface="Questrial"/>
              </a:defRPr>
            </a:lvl1pPr>
            <a:lvl2pPr marL="457200" marR="0" lvl="1" indent="0" algn="l" rtl="0">
              <a:spcBef>
                <a:spcPts val="0"/>
              </a:spcBef>
              <a:buNone/>
              <a:defRPr sz="1800" b="0" i="0" u="none" strike="noStrike" cap="none">
                <a:solidFill>
                  <a:schemeClr val="dk1"/>
                </a:solidFill>
                <a:latin typeface="Questrial"/>
                <a:ea typeface="Questrial"/>
                <a:cs typeface="Questrial"/>
                <a:sym typeface="Questrial"/>
              </a:defRPr>
            </a:lvl2pPr>
            <a:lvl3pPr marL="914400" marR="0" lvl="2" indent="0" algn="l" rtl="0">
              <a:spcBef>
                <a:spcPts val="0"/>
              </a:spcBef>
              <a:buNone/>
              <a:defRPr sz="1800" b="0" i="0" u="none" strike="noStrike" cap="none">
                <a:solidFill>
                  <a:schemeClr val="dk1"/>
                </a:solidFill>
                <a:latin typeface="Questrial"/>
                <a:ea typeface="Questrial"/>
                <a:cs typeface="Questrial"/>
                <a:sym typeface="Questrial"/>
              </a:defRPr>
            </a:lvl3pPr>
            <a:lvl4pPr marL="1371600" marR="0" lvl="3" indent="0" algn="l" rtl="0">
              <a:spcBef>
                <a:spcPts val="0"/>
              </a:spcBef>
              <a:buNone/>
              <a:defRPr sz="1800" b="0" i="0" u="none" strike="noStrike" cap="none">
                <a:solidFill>
                  <a:schemeClr val="dk1"/>
                </a:solidFill>
                <a:latin typeface="Questrial"/>
                <a:ea typeface="Questrial"/>
                <a:cs typeface="Questrial"/>
                <a:sym typeface="Questrial"/>
              </a:defRPr>
            </a:lvl4pPr>
            <a:lvl5pPr marL="1828800" marR="0" lvl="4" indent="0" algn="l" rtl="0">
              <a:spcBef>
                <a:spcPts val="0"/>
              </a:spcBef>
              <a:buNone/>
              <a:defRPr sz="1800" b="0" i="0" u="none" strike="noStrike" cap="none">
                <a:solidFill>
                  <a:schemeClr val="dk1"/>
                </a:solidFill>
                <a:latin typeface="Questrial"/>
                <a:ea typeface="Questrial"/>
                <a:cs typeface="Questrial"/>
                <a:sym typeface="Questrial"/>
              </a:defRPr>
            </a:lvl5pPr>
            <a:lvl6pPr marL="2286000" marR="0" lvl="5" indent="0" algn="l" rtl="0">
              <a:spcBef>
                <a:spcPts val="0"/>
              </a:spcBef>
              <a:buNone/>
              <a:defRPr sz="1800" b="0" i="0" u="none" strike="noStrike" cap="none">
                <a:solidFill>
                  <a:schemeClr val="dk1"/>
                </a:solidFill>
                <a:latin typeface="Questrial"/>
                <a:ea typeface="Questrial"/>
                <a:cs typeface="Questrial"/>
                <a:sym typeface="Questrial"/>
              </a:defRPr>
            </a:lvl6pPr>
            <a:lvl7pPr marL="2743200" marR="0" lvl="6" indent="0" algn="l" rtl="0">
              <a:spcBef>
                <a:spcPts val="0"/>
              </a:spcBef>
              <a:buNone/>
              <a:defRPr sz="1800" b="0" i="0" u="none" strike="noStrike" cap="none">
                <a:solidFill>
                  <a:schemeClr val="dk1"/>
                </a:solidFill>
                <a:latin typeface="Questrial"/>
                <a:ea typeface="Questrial"/>
                <a:cs typeface="Questrial"/>
                <a:sym typeface="Questrial"/>
              </a:defRPr>
            </a:lvl7pPr>
            <a:lvl8pPr marL="3200400" marR="0" lvl="7" indent="0" algn="l" rtl="0">
              <a:spcBef>
                <a:spcPts val="0"/>
              </a:spcBef>
              <a:buNone/>
              <a:defRPr sz="1800" b="0" i="0" u="none" strike="noStrike" cap="none">
                <a:solidFill>
                  <a:schemeClr val="dk1"/>
                </a:solidFill>
                <a:latin typeface="Questrial"/>
                <a:ea typeface="Questrial"/>
                <a:cs typeface="Questrial"/>
                <a:sym typeface="Questrial"/>
              </a:defRPr>
            </a:lvl8pPr>
            <a:lvl9pPr marL="3657600" marR="0" lvl="8" indent="0" algn="l" rtl="0">
              <a:spcBef>
                <a:spcPts val="0"/>
              </a:spcBef>
              <a:buNone/>
              <a:defRPr sz="1800" b="0" i="0" u="none" strike="noStrike" cap="none">
                <a:solidFill>
                  <a:schemeClr val="dk1"/>
                </a:solidFill>
                <a:latin typeface="Questrial"/>
                <a:ea typeface="Questrial"/>
                <a:cs typeface="Questrial"/>
                <a:sym typeface="Questrial"/>
              </a:defRPr>
            </a:lvl9pPr>
          </a:lstStyle>
          <a:p>
            <a:endParaRPr/>
          </a:p>
        </p:txBody>
      </p:sp>
      <p:sp>
        <p:nvSpPr>
          <p:cNvPr id="14" name="Shape 14"/>
          <p:cNvSpPr txBox="1">
            <a:spLocks noGrp="1"/>
          </p:cNvSpPr>
          <p:nvPr>
            <p:ph type="sldNum" idx="12"/>
          </p:nvPr>
        </p:nvSpPr>
        <p:spPr>
          <a:xfrm>
            <a:off x="11719859" y="6569075"/>
            <a:ext cx="609599" cy="365125"/>
          </a:xfrm>
          <a:prstGeom prst="rect">
            <a:avLst/>
          </a:prstGeom>
          <a:noFill/>
          <a:ln>
            <a:noFill/>
          </a:ln>
        </p:spPr>
        <p:txBody>
          <a:bodyPr lIns="91425" tIns="45700" rIns="91425" bIns="45700" anchor="ctr" anchorCtr="0">
            <a:noAutofit/>
          </a:bodyPr>
          <a:lstStyle/>
          <a:p>
            <a:pPr marL="0" marR="0" lvl="0" indent="0" algn="ctr" rtl="0">
              <a:spcBef>
                <a:spcPts val="0"/>
              </a:spcBef>
              <a:buSzPct val="25000"/>
              <a:buNone/>
            </a:pPr>
            <a:fld id="{00000000-1234-1234-1234-123412341234}" type="slidenum">
              <a:rPr lang="fr-FR" sz="800" b="0" i="0" u="none" strike="noStrike" cap="none">
                <a:solidFill>
                  <a:srgbClr val="595959"/>
                </a:solidFill>
                <a:latin typeface="Questrial"/>
                <a:ea typeface="Questrial"/>
                <a:cs typeface="Questrial"/>
                <a:sym typeface="Questrial"/>
              </a:rPr>
              <a:t>‹#›</a:t>
            </a:fld>
            <a:endParaRPr lang="fr-FR" sz="800" b="0" i="0" u="none" strike="noStrike" cap="none">
              <a:solidFill>
                <a:srgbClr val="595959"/>
              </a:solidFill>
              <a:latin typeface="Questrial"/>
              <a:ea typeface="Questrial"/>
              <a:cs typeface="Questrial"/>
              <a:sym typeface="Questrial"/>
            </a:endParaRPr>
          </a:p>
        </p:txBody>
      </p:sp>
      <p:sp>
        <p:nvSpPr>
          <p:cNvPr id="15" name="Shape 15"/>
          <p:cNvSpPr/>
          <p:nvPr/>
        </p:nvSpPr>
        <p:spPr>
          <a:xfrm>
            <a:off x="1219200" y="0"/>
            <a:ext cx="10665884" cy="182879"/>
          </a:xfrm>
          <a:prstGeom prst="rect">
            <a:avLst/>
          </a:prstGeom>
          <a:solidFill>
            <a:srgbClr val="D8D8D8"/>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Questrial"/>
              <a:ea typeface="Questrial"/>
              <a:cs typeface="Questrial"/>
              <a:sym typeface="Questrial"/>
            </a:endParaRPr>
          </a:p>
        </p:txBody>
      </p:sp>
      <p:sp>
        <p:nvSpPr>
          <p:cNvPr id="16" name="Shape 16"/>
          <p:cNvSpPr/>
          <p:nvPr/>
        </p:nvSpPr>
        <p:spPr>
          <a:xfrm>
            <a:off x="1219200" y="6675120"/>
            <a:ext cx="10665884" cy="182879"/>
          </a:xfrm>
          <a:prstGeom prst="rect">
            <a:avLst/>
          </a:prstGeom>
          <a:solidFill>
            <a:srgbClr val="E5E5E5"/>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Questrial"/>
              <a:ea typeface="Questrial"/>
              <a:cs typeface="Questrial"/>
              <a:sym typeface="Quest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unknownroad.com/rtfm/gdbtut/"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txBox="1">
            <a:spLocks noGrp="1"/>
          </p:cNvSpPr>
          <p:nvPr>
            <p:ph type="ctrTitle"/>
          </p:nvPr>
        </p:nvSpPr>
        <p:spPr>
          <a:xfrm>
            <a:off x="0" y="2157318"/>
            <a:ext cx="11887199" cy="877823"/>
          </a:xfrm>
          <a:prstGeom prst="rect">
            <a:avLst/>
          </a:prstGeom>
          <a:solidFill>
            <a:srgbClr val="002D62"/>
          </a:solidFill>
          <a:ln>
            <a:noFill/>
          </a:ln>
        </p:spPr>
        <p:txBody>
          <a:bodyPr lIns="1188700" tIns="45700" rIns="274300" bIns="45700" anchor="ctr" anchorCtr="0">
            <a:noAutofit/>
          </a:bodyPr>
          <a:lstStyle/>
          <a:p>
            <a:pPr marL="0" marR="0" lvl="0" indent="0" algn="l" rtl="0">
              <a:spcBef>
                <a:spcPts val="0"/>
              </a:spcBef>
              <a:buClr>
                <a:schemeClr val="lt1"/>
              </a:buClr>
              <a:buSzPct val="25000"/>
              <a:buFont typeface="Questrial"/>
              <a:buNone/>
            </a:pPr>
            <a:r>
              <a:rPr lang="fr-FR" sz="3600" b="0" i="0" u="none" strike="noStrike" cap="none" dirty="0">
                <a:solidFill>
                  <a:schemeClr val="lt1"/>
                </a:solidFill>
                <a:latin typeface="Questrial"/>
                <a:ea typeface="Questrial"/>
                <a:cs typeface="Questrial"/>
                <a:sym typeface="Questrial"/>
              </a:rPr>
              <a:t>CS 202 </a:t>
            </a:r>
            <a:r>
              <a:rPr lang="fr-FR" sz="3600" b="0" i="0" u="none" strike="noStrike" cap="none" dirty="0" err="1" smtClean="0">
                <a:solidFill>
                  <a:schemeClr val="lt1"/>
                </a:solidFill>
                <a:latin typeface="Questrial"/>
                <a:ea typeface="Questrial"/>
                <a:cs typeface="Questrial"/>
                <a:sym typeface="Questrial"/>
              </a:rPr>
              <a:t>Lab</a:t>
            </a:r>
            <a:r>
              <a:rPr lang="fr-FR"/>
              <a:t> </a:t>
            </a:r>
            <a:r>
              <a:rPr lang="fr-FR" smtClean="0"/>
              <a:t>4</a:t>
            </a:r>
            <a:endParaRPr lang="fr-FR"/>
          </a:p>
        </p:txBody>
      </p:sp>
      <p:sp>
        <p:nvSpPr>
          <p:cNvPr id="131" name="Shape 131"/>
          <p:cNvSpPr txBox="1">
            <a:spLocks noGrp="1"/>
          </p:cNvSpPr>
          <p:nvPr>
            <p:ph type="subTitle" idx="1"/>
          </p:nvPr>
        </p:nvSpPr>
        <p:spPr>
          <a:xfrm>
            <a:off x="1219200" y="3034553"/>
            <a:ext cx="10667999" cy="3823447"/>
          </a:xfrm>
          <a:prstGeom prst="rect">
            <a:avLst/>
          </a:prstGeom>
          <a:solidFill>
            <a:srgbClr val="E5E5E5"/>
          </a:solidFill>
          <a:ln>
            <a:noFill/>
          </a:ln>
        </p:spPr>
        <p:txBody>
          <a:bodyPr lIns="292600" tIns="91425" rIns="274300" bIns="91425" anchor="t" anchorCtr="0">
            <a:noAutofit/>
          </a:bodyPr>
          <a:lstStyle/>
          <a:p>
            <a:pPr marL="0" marR="0" lvl="0" indent="0" algn="l" rtl="0">
              <a:spcBef>
                <a:spcPts val="0"/>
              </a:spcBef>
              <a:spcAft>
                <a:spcPts val="0"/>
              </a:spcAft>
              <a:buClr>
                <a:schemeClr val="accent1"/>
              </a:buClr>
              <a:buSzPct val="25000"/>
              <a:buFont typeface="Noto Sans Symbols"/>
              <a:buNone/>
            </a:pPr>
            <a:endParaRPr sz="2400" b="0" i="0" u="none" strike="noStrike" cap="none" dirty="0">
              <a:solidFill>
                <a:srgbClr val="595959"/>
              </a:solidFill>
              <a:latin typeface="Questrial"/>
              <a:ea typeface="Questrial"/>
              <a:cs typeface="Questrial"/>
              <a:sym typeface="Questrial"/>
            </a:endParaRPr>
          </a:p>
          <a:p>
            <a:pPr marL="0" marR="0" lvl="0" indent="0" algn="l" rtl="0">
              <a:spcBef>
                <a:spcPts val="2000"/>
              </a:spcBef>
              <a:buClr>
                <a:schemeClr val="accent1"/>
              </a:buClr>
              <a:buSzPct val="25000"/>
              <a:buFont typeface="Noto Sans Symbols"/>
              <a:buNone/>
            </a:pPr>
            <a:r>
              <a:rPr lang="fr-FR" sz="2400" dirty="0" smtClean="0"/>
              <a:t>02</a:t>
            </a:r>
            <a:r>
              <a:rPr lang="fr-FR" sz="2400" b="0" i="0" u="none" strike="noStrike" cap="none" dirty="0" smtClean="0">
                <a:solidFill>
                  <a:srgbClr val="595959"/>
                </a:solidFill>
                <a:latin typeface="Questrial"/>
                <a:ea typeface="Questrial"/>
                <a:cs typeface="Questrial"/>
                <a:sym typeface="Questrial"/>
              </a:rPr>
              <a:t>/</a:t>
            </a:r>
            <a:r>
              <a:rPr lang="fr-FR" sz="2400" dirty="0" smtClean="0"/>
              <a:t>16</a:t>
            </a:r>
            <a:r>
              <a:rPr lang="fr-FR" sz="2400" b="0" i="0" u="none" strike="noStrike" cap="none" dirty="0" smtClean="0">
                <a:solidFill>
                  <a:srgbClr val="595959"/>
                </a:solidFill>
                <a:latin typeface="Questrial"/>
                <a:ea typeface="Questrial"/>
                <a:cs typeface="Questrial"/>
                <a:sym typeface="Questrial"/>
              </a:rPr>
              <a:t>/2017</a:t>
            </a:r>
            <a:endParaRPr lang="fr-FR" sz="2400" b="0" i="0" u="none" strike="noStrike" cap="none" dirty="0">
              <a:solidFill>
                <a:srgbClr val="595959"/>
              </a:solidFill>
              <a:latin typeface="Questrial"/>
              <a:ea typeface="Questrial"/>
              <a:cs typeface="Questrial"/>
              <a:sym typeface="Questrial"/>
            </a:endParaRPr>
          </a:p>
        </p:txBody>
      </p:sp>
      <p:sp>
        <p:nvSpPr>
          <p:cNvPr id="132" name="Shape 132"/>
          <p:cNvSpPr txBox="1">
            <a:spLocks noGrp="1"/>
          </p:cNvSpPr>
          <p:nvPr>
            <p:ph type="sldNum" idx="12"/>
          </p:nvPr>
        </p:nvSpPr>
        <p:spPr>
          <a:xfrm>
            <a:off x="11719859" y="6569075"/>
            <a:ext cx="609599" cy="365125"/>
          </a:xfrm>
          <a:prstGeom prst="rect">
            <a:avLst/>
          </a:prstGeom>
          <a:noFill/>
          <a:ln>
            <a:noFill/>
          </a:ln>
        </p:spPr>
        <p:txBody>
          <a:bodyPr lIns="91425" tIns="45700" rIns="91425" bIns="45700" anchor="ctr" anchorCtr="0">
            <a:noAutofit/>
          </a:bodyPr>
          <a:lstStyle/>
          <a:p>
            <a:pPr marL="0" marR="0" lvl="0" indent="0" algn="ctr" rtl="0">
              <a:spcBef>
                <a:spcPts val="0"/>
              </a:spcBef>
              <a:buSzPct val="25000"/>
              <a:buNone/>
            </a:pPr>
            <a:fld id="{00000000-1234-1234-1234-123412341234}" type="slidenum">
              <a:rPr lang="fr-FR" sz="800" b="0" i="0" u="none" strike="noStrike" cap="none">
                <a:solidFill>
                  <a:srgbClr val="595959"/>
                </a:solidFill>
                <a:latin typeface="Questrial"/>
                <a:ea typeface="Questrial"/>
                <a:cs typeface="Questrial"/>
                <a:sym typeface="Questrial"/>
              </a:rPr>
              <a:t>1</a:t>
            </a:fld>
            <a:endParaRPr lang="fr-FR" sz="800" b="0" i="0" u="none" strike="noStrike" cap="none">
              <a:solidFill>
                <a:srgbClr val="595959"/>
              </a:solidFill>
              <a:latin typeface="Questrial"/>
              <a:ea typeface="Questrial"/>
              <a:cs typeface="Questrial"/>
              <a:sym typeface="Quest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Shape 194"/>
          <p:cNvSpPr txBox="1">
            <a:spLocks noGrp="1"/>
          </p:cNvSpPr>
          <p:nvPr>
            <p:ph type="body" idx="1"/>
          </p:nvPr>
        </p:nvSpPr>
        <p:spPr>
          <a:xfrm>
            <a:off x="563527" y="1494970"/>
            <a:ext cx="10930200" cy="4682100"/>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accent1"/>
              </a:buClr>
              <a:buSzPct val="100000"/>
              <a:buFont typeface="Noto Sans Symbols"/>
              <a:buChar char="⬜"/>
            </a:pPr>
            <a:r>
              <a:rPr lang="fr-FR" sz="2400" b="0" i="0" u="none" strike="noStrike" cap="none">
                <a:solidFill>
                  <a:schemeClr val="dk1"/>
                </a:solidFill>
                <a:latin typeface="Questrial"/>
                <a:ea typeface="Questrial"/>
                <a:cs typeface="Questrial"/>
                <a:sym typeface="Questrial"/>
              </a:rPr>
              <a:t>Compile your program with the debugging flag</a:t>
            </a:r>
          </a:p>
          <a:p>
            <a:pPr marL="685800" marR="0" lvl="1" indent="-342900" algn="l" rtl="0">
              <a:spcBef>
                <a:spcPts val="600"/>
              </a:spcBef>
              <a:spcAft>
                <a:spcPts val="0"/>
              </a:spcAft>
              <a:buClr>
                <a:srgbClr val="4F6128"/>
              </a:buClr>
              <a:buSzPct val="100000"/>
              <a:buFont typeface="Noto Sans Symbols"/>
              <a:buChar char="⬜"/>
            </a:pPr>
            <a:r>
              <a:rPr lang="fr-FR" sz="2000" b="0" i="0" u="none" strike="noStrike" cap="none">
                <a:solidFill>
                  <a:srgbClr val="00B050"/>
                </a:solidFill>
                <a:latin typeface="Questrial"/>
                <a:ea typeface="Questrial"/>
                <a:cs typeface="Questrial"/>
                <a:sym typeface="Questrial"/>
              </a:rPr>
              <a:t>g++ -g source_code.cpp –o executable</a:t>
            </a:r>
          </a:p>
          <a:p>
            <a:pPr marL="342900" marR="0" lvl="0" indent="-342900" algn="l" rtl="0">
              <a:spcBef>
                <a:spcPts val="2000"/>
              </a:spcBef>
              <a:spcAft>
                <a:spcPts val="0"/>
              </a:spcAft>
              <a:buClr>
                <a:schemeClr val="accent1"/>
              </a:buClr>
              <a:buSzPct val="100000"/>
              <a:buFont typeface="Noto Sans Symbols"/>
              <a:buChar char="⬜"/>
            </a:pPr>
            <a:r>
              <a:rPr lang="fr-FR" sz="2400" b="0" i="0" u="none" strike="noStrike" cap="none">
                <a:solidFill>
                  <a:schemeClr val="dk1"/>
                </a:solidFill>
                <a:latin typeface="Questrial"/>
                <a:ea typeface="Questrial"/>
                <a:cs typeface="Questrial"/>
                <a:sym typeface="Questrial"/>
              </a:rPr>
              <a:t>To run type in the terminal:</a:t>
            </a:r>
          </a:p>
          <a:p>
            <a:pPr marL="685800" marR="0" lvl="1" indent="-342900" algn="l" rtl="0">
              <a:spcBef>
                <a:spcPts val="600"/>
              </a:spcBef>
              <a:spcAft>
                <a:spcPts val="0"/>
              </a:spcAft>
              <a:buClr>
                <a:srgbClr val="4F6128"/>
              </a:buClr>
              <a:buSzPct val="100000"/>
              <a:buFont typeface="Noto Sans Symbols"/>
              <a:buChar char="⬜"/>
            </a:pPr>
            <a:r>
              <a:rPr lang="fr-FR" sz="2000" b="0" i="0" u="none" strike="noStrike" cap="none">
                <a:solidFill>
                  <a:srgbClr val="00B050"/>
                </a:solidFill>
                <a:latin typeface="Questrial"/>
                <a:ea typeface="Questrial"/>
                <a:cs typeface="Questrial"/>
                <a:sym typeface="Questrial"/>
              </a:rPr>
              <a:t>gdb executable      // starts gdb</a:t>
            </a:r>
          </a:p>
          <a:p>
            <a:pPr marL="685800" marR="0" lvl="1" indent="-342900" algn="l" rtl="0">
              <a:spcBef>
                <a:spcPts val="600"/>
              </a:spcBef>
              <a:spcAft>
                <a:spcPts val="0"/>
              </a:spcAft>
              <a:buClr>
                <a:srgbClr val="4F6128"/>
              </a:buClr>
              <a:buSzPct val="100000"/>
              <a:buFont typeface="Noto Sans Symbols"/>
              <a:buChar char="⬜"/>
            </a:pPr>
            <a:r>
              <a:rPr lang="fr-FR" sz="2000" b="0" i="0" u="none" strike="noStrike" cap="none">
                <a:solidFill>
                  <a:schemeClr val="dk1"/>
                </a:solidFill>
                <a:latin typeface="Questrial"/>
                <a:ea typeface="Questrial"/>
                <a:cs typeface="Questrial"/>
                <a:sym typeface="Questrial"/>
              </a:rPr>
              <a:t>Type</a:t>
            </a:r>
            <a:r>
              <a:rPr lang="fr-FR" sz="2000" b="0" i="0" u="none" strike="noStrike" cap="none">
                <a:solidFill>
                  <a:srgbClr val="00B050"/>
                </a:solidFill>
                <a:latin typeface="Questrial"/>
                <a:ea typeface="Questrial"/>
                <a:cs typeface="Questrial"/>
                <a:sym typeface="Questrial"/>
              </a:rPr>
              <a:t> run </a:t>
            </a:r>
            <a:r>
              <a:rPr lang="fr-FR" sz="2000" b="0" i="0" u="none" strike="noStrike" cap="none">
                <a:solidFill>
                  <a:schemeClr val="dk1"/>
                </a:solidFill>
                <a:latin typeface="Questrial"/>
                <a:ea typeface="Questrial"/>
                <a:cs typeface="Questrial"/>
                <a:sym typeface="Questrial"/>
              </a:rPr>
              <a:t>to start your program</a:t>
            </a:r>
          </a:p>
          <a:p>
            <a:pPr marL="685800" marR="0" lvl="1" indent="-342900" algn="l" rtl="0">
              <a:spcBef>
                <a:spcPts val="600"/>
              </a:spcBef>
              <a:spcAft>
                <a:spcPts val="0"/>
              </a:spcAft>
              <a:buClr>
                <a:srgbClr val="4F6128"/>
              </a:buClr>
              <a:buSzPct val="100000"/>
              <a:buFont typeface="Noto Sans Symbols"/>
              <a:buChar char="⬜"/>
            </a:pPr>
            <a:r>
              <a:rPr lang="fr-FR" sz="2000" b="0" i="0" u="none" strike="noStrike" cap="none">
                <a:solidFill>
                  <a:schemeClr val="dk1"/>
                </a:solidFill>
                <a:latin typeface="Questrial"/>
                <a:ea typeface="Questrial"/>
                <a:cs typeface="Questrial"/>
                <a:sym typeface="Questrial"/>
              </a:rPr>
              <a:t>Type </a:t>
            </a:r>
            <a:r>
              <a:rPr lang="fr-FR" sz="2000" b="0" i="0" u="none" strike="noStrike" cap="none">
                <a:solidFill>
                  <a:srgbClr val="00B050"/>
                </a:solidFill>
                <a:latin typeface="Questrial"/>
                <a:ea typeface="Questrial"/>
                <a:cs typeface="Questrial"/>
                <a:sym typeface="Questrial"/>
              </a:rPr>
              <a:t>quit</a:t>
            </a:r>
            <a:r>
              <a:rPr lang="fr-FR" sz="2000" b="0" i="0" u="none" strike="noStrike" cap="none">
                <a:solidFill>
                  <a:schemeClr val="dk1"/>
                </a:solidFill>
                <a:latin typeface="Questrial"/>
                <a:ea typeface="Questrial"/>
                <a:cs typeface="Questrial"/>
                <a:sym typeface="Questrial"/>
              </a:rPr>
              <a:t> to exit the debugger after your program terminated</a:t>
            </a:r>
          </a:p>
          <a:p>
            <a:pPr marL="349250" marR="0" lvl="1" indent="-6350" algn="l" rtl="0">
              <a:spcBef>
                <a:spcPts val="600"/>
              </a:spcBef>
              <a:spcAft>
                <a:spcPts val="0"/>
              </a:spcAft>
              <a:buClr>
                <a:srgbClr val="4F6128"/>
              </a:buClr>
              <a:buSzPct val="25000"/>
              <a:buFont typeface="Noto Sans Symbols"/>
              <a:buNone/>
            </a:pPr>
            <a:endParaRPr sz="2000" b="0" i="0" u="none" strike="noStrike" cap="none">
              <a:solidFill>
                <a:schemeClr val="dk1"/>
              </a:solidFill>
              <a:latin typeface="Questrial"/>
              <a:ea typeface="Questrial"/>
              <a:cs typeface="Questrial"/>
              <a:sym typeface="Questrial"/>
            </a:endParaRPr>
          </a:p>
          <a:p>
            <a:pPr marL="342900" marR="0" lvl="0" indent="-342900" algn="l" rtl="0">
              <a:spcBef>
                <a:spcPts val="2000"/>
              </a:spcBef>
              <a:spcAft>
                <a:spcPts val="0"/>
              </a:spcAft>
              <a:buClr>
                <a:schemeClr val="accent1"/>
              </a:buClr>
              <a:buSzPct val="100000"/>
              <a:buFont typeface="Noto Sans Symbols"/>
              <a:buChar char="⬜"/>
            </a:pPr>
            <a:r>
              <a:rPr lang="fr-FR" sz="2400" b="0" i="0" u="none" strike="noStrike" cap="none">
                <a:solidFill>
                  <a:schemeClr val="dk1"/>
                </a:solidFill>
                <a:latin typeface="Questrial"/>
                <a:ea typeface="Questrial"/>
                <a:cs typeface="Questrial"/>
                <a:sym typeface="Questrial"/>
              </a:rPr>
              <a:t>More information can be found: </a:t>
            </a:r>
            <a:r>
              <a:rPr lang="fr-FR" sz="2400" b="0" i="0" u="sng" strike="noStrike" cap="none">
                <a:solidFill>
                  <a:schemeClr val="hlink"/>
                </a:solidFill>
                <a:latin typeface="Questrial"/>
                <a:ea typeface="Questrial"/>
                <a:cs typeface="Questrial"/>
                <a:sym typeface="Questrial"/>
                <a:hlinkClick r:id="rId3"/>
              </a:rPr>
              <a:t>http://www.unknownroad.com/rtfm/gdbtut/</a:t>
            </a:r>
          </a:p>
          <a:p>
            <a:pPr marL="0" marR="0" lvl="0" indent="0" algn="l" rtl="0">
              <a:spcBef>
                <a:spcPts val="2000"/>
              </a:spcBef>
              <a:buClr>
                <a:schemeClr val="accent1"/>
              </a:buClr>
              <a:buSzPct val="25000"/>
              <a:buFont typeface="Noto Sans Symbols"/>
              <a:buNone/>
            </a:pPr>
            <a:endParaRPr sz="2400" b="0" i="0" u="none" strike="noStrike" cap="none">
              <a:solidFill>
                <a:schemeClr val="dk1"/>
              </a:solidFill>
              <a:latin typeface="Questrial"/>
              <a:ea typeface="Questrial"/>
              <a:cs typeface="Questrial"/>
              <a:sym typeface="Questrial"/>
            </a:endParaRPr>
          </a:p>
        </p:txBody>
      </p:sp>
      <p:sp>
        <p:nvSpPr>
          <p:cNvPr id="195" name="Shape 195"/>
          <p:cNvSpPr txBox="1">
            <a:spLocks noGrp="1"/>
          </p:cNvSpPr>
          <p:nvPr>
            <p:ph type="title"/>
          </p:nvPr>
        </p:nvSpPr>
        <p:spPr>
          <a:xfrm>
            <a:off x="0" y="458972"/>
            <a:ext cx="12192000" cy="914400"/>
          </a:xfrm>
          <a:prstGeom prst="rect">
            <a:avLst/>
          </a:prstGeom>
          <a:solidFill>
            <a:srgbClr val="002D62"/>
          </a:solidFill>
          <a:ln>
            <a:noFill/>
          </a:ln>
          <a:effectLst>
            <a:outerShdw blurRad="50799" dist="38100" dir="5400000" algn="t" rotWithShape="0">
              <a:srgbClr val="000000">
                <a:alpha val="40000"/>
              </a:srgbClr>
            </a:outerShdw>
          </a:effectLst>
        </p:spPr>
        <p:txBody>
          <a:bodyPr lIns="1188700" tIns="45700" rIns="274300" bIns="45700" anchor="ctr" anchorCtr="0">
            <a:noAutofit/>
          </a:bodyPr>
          <a:lstStyle/>
          <a:p>
            <a:pPr marL="0" marR="0" lvl="0" indent="0" algn="l" rtl="0">
              <a:spcBef>
                <a:spcPts val="0"/>
              </a:spcBef>
              <a:buClr>
                <a:schemeClr val="lt1"/>
              </a:buClr>
              <a:buSzPct val="25000"/>
              <a:buFont typeface="Questrial"/>
              <a:buNone/>
            </a:pPr>
            <a:r>
              <a:rPr lang="fr-FR" sz="3600" b="0" i="0" u="none" strike="noStrike" cap="none">
                <a:solidFill>
                  <a:schemeClr val="lt1"/>
                </a:solidFill>
                <a:latin typeface="Questrial"/>
                <a:ea typeface="Questrial"/>
                <a:cs typeface="Questrial"/>
                <a:sym typeface="Questrial"/>
              </a:rPr>
              <a:t>Using GDB</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Shape 201"/>
          <p:cNvSpPr txBox="1">
            <a:spLocks noGrp="1"/>
          </p:cNvSpPr>
          <p:nvPr>
            <p:ph type="body" idx="1"/>
          </p:nvPr>
        </p:nvSpPr>
        <p:spPr>
          <a:xfrm>
            <a:off x="563527" y="1494970"/>
            <a:ext cx="10930267" cy="4681992"/>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accent1"/>
              </a:buClr>
              <a:buSzPct val="100000"/>
              <a:buFont typeface="Noto Sans Symbols"/>
              <a:buChar char="⬜"/>
            </a:pPr>
            <a:r>
              <a:rPr lang="fr-FR" sz="2400" b="0" i="0" u="none" strike="noStrike" cap="none">
                <a:solidFill>
                  <a:schemeClr val="dk1"/>
                </a:solidFill>
                <a:latin typeface="Questrial"/>
                <a:ea typeface="Questrial"/>
                <a:cs typeface="Questrial"/>
                <a:sym typeface="Questrial"/>
              </a:rPr>
              <a:t>Is a Linux tool that can automatically detect memory management bugs in detail</a:t>
            </a:r>
          </a:p>
          <a:p>
            <a:pPr marL="342900" marR="0" lvl="0" indent="-342900" algn="l" rtl="0">
              <a:spcBef>
                <a:spcPts val="2000"/>
              </a:spcBef>
              <a:spcAft>
                <a:spcPts val="0"/>
              </a:spcAft>
              <a:buClr>
                <a:schemeClr val="accent1"/>
              </a:buClr>
              <a:buSzPct val="100000"/>
              <a:buFont typeface="Noto Sans Symbols"/>
              <a:buChar char="⬜"/>
            </a:pPr>
            <a:r>
              <a:rPr lang="fr-FR" sz="2400" b="0" i="0" u="none" strike="noStrike" cap="none">
                <a:solidFill>
                  <a:schemeClr val="dk1"/>
                </a:solidFill>
                <a:latin typeface="Questrial"/>
                <a:ea typeface="Questrial"/>
                <a:cs typeface="Questrial"/>
                <a:sym typeface="Questrial"/>
              </a:rPr>
              <a:t>Checks for:</a:t>
            </a:r>
          </a:p>
          <a:p>
            <a:pPr marL="685800" marR="0" lvl="1" indent="-342900" algn="l" rtl="0">
              <a:spcBef>
                <a:spcPts val="600"/>
              </a:spcBef>
              <a:spcAft>
                <a:spcPts val="0"/>
              </a:spcAft>
              <a:buClr>
                <a:srgbClr val="4F6128"/>
              </a:buClr>
              <a:buSzPct val="100000"/>
              <a:buFont typeface="Noto Sans Symbols"/>
              <a:buChar char="⬜"/>
            </a:pPr>
            <a:r>
              <a:rPr lang="fr-FR" sz="2000" b="0" i="0" u="none" strike="noStrike" cap="none">
                <a:solidFill>
                  <a:schemeClr val="dk1"/>
                </a:solidFill>
                <a:latin typeface="Questrial"/>
                <a:ea typeface="Questrial"/>
                <a:cs typeface="Questrial"/>
                <a:sym typeface="Questrial"/>
              </a:rPr>
              <a:t>Uninitialized memory</a:t>
            </a:r>
          </a:p>
          <a:p>
            <a:pPr marL="685800" marR="0" lvl="1" indent="-342900" algn="l" rtl="0">
              <a:spcBef>
                <a:spcPts val="600"/>
              </a:spcBef>
              <a:spcAft>
                <a:spcPts val="0"/>
              </a:spcAft>
              <a:buClr>
                <a:srgbClr val="4F6128"/>
              </a:buClr>
              <a:buSzPct val="100000"/>
              <a:buFont typeface="Noto Sans Symbols"/>
              <a:buChar char="⬜"/>
            </a:pPr>
            <a:r>
              <a:rPr lang="fr-FR" sz="2000" b="0" i="0" u="none" strike="noStrike" cap="none">
                <a:solidFill>
                  <a:schemeClr val="dk1"/>
                </a:solidFill>
                <a:latin typeface="Questrial"/>
                <a:ea typeface="Questrial"/>
                <a:cs typeface="Questrial"/>
                <a:sym typeface="Questrial"/>
              </a:rPr>
              <a:t>Reading/Writing memory after it has been deallocated</a:t>
            </a:r>
          </a:p>
          <a:p>
            <a:pPr marL="685800" marR="0" lvl="1" indent="-342900" algn="l" rtl="0">
              <a:spcBef>
                <a:spcPts val="600"/>
              </a:spcBef>
              <a:spcAft>
                <a:spcPts val="0"/>
              </a:spcAft>
              <a:buClr>
                <a:srgbClr val="4F6128"/>
              </a:buClr>
              <a:buSzPct val="100000"/>
              <a:buFont typeface="Noto Sans Symbols"/>
              <a:buChar char="⬜"/>
            </a:pPr>
            <a:r>
              <a:rPr lang="fr-FR" sz="2000" b="0" i="0" u="none" strike="noStrike" cap="none">
                <a:solidFill>
                  <a:schemeClr val="dk1"/>
                </a:solidFill>
                <a:latin typeface="Questrial"/>
                <a:ea typeface="Questrial"/>
                <a:cs typeface="Questrial"/>
                <a:sym typeface="Questrial"/>
              </a:rPr>
              <a:t>Memory leaks</a:t>
            </a:r>
          </a:p>
          <a:p>
            <a:pPr marL="342900" marR="0" lvl="0" indent="-342900" algn="l" rtl="0">
              <a:spcBef>
                <a:spcPts val="2000"/>
              </a:spcBef>
              <a:spcAft>
                <a:spcPts val="0"/>
              </a:spcAft>
              <a:buClr>
                <a:schemeClr val="accent1"/>
              </a:buClr>
              <a:buSzPct val="100000"/>
              <a:buFont typeface="Noto Sans Symbols"/>
              <a:buChar char="⬜"/>
            </a:pPr>
            <a:r>
              <a:rPr lang="fr-FR" sz="2400" b="0" i="0" u="none" strike="noStrike" cap="none">
                <a:solidFill>
                  <a:schemeClr val="dk1"/>
                </a:solidFill>
                <a:latin typeface="Questrial"/>
                <a:ea typeface="Questrial"/>
                <a:cs typeface="Questrial"/>
                <a:sym typeface="Questrial"/>
              </a:rPr>
              <a:t>To install Valgrind</a:t>
            </a:r>
          </a:p>
          <a:p>
            <a:pPr marL="685800" marR="0" lvl="1" indent="-342900" algn="l" rtl="0">
              <a:spcBef>
                <a:spcPts val="600"/>
              </a:spcBef>
              <a:spcAft>
                <a:spcPts val="0"/>
              </a:spcAft>
              <a:buClr>
                <a:srgbClr val="4F6128"/>
              </a:buClr>
              <a:buSzPct val="100000"/>
              <a:buFont typeface="Noto Sans Symbols"/>
              <a:buChar char="⬜"/>
            </a:pPr>
            <a:r>
              <a:rPr lang="fr-FR" sz="2000" b="0" i="0" u="none" strike="noStrike" cap="none">
                <a:solidFill>
                  <a:srgbClr val="00B050"/>
                </a:solidFill>
                <a:latin typeface="Questrial"/>
                <a:ea typeface="Questrial"/>
                <a:cs typeface="Questrial"/>
                <a:sym typeface="Questrial"/>
              </a:rPr>
              <a:t>sudo apt-get install valgrind</a:t>
            </a:r>
          </a:p>
          <a:p>
            <a:pPr marL="685800" marR="0" lvl="1" indent="-342900" algn="l" rtl="0">
              <a:spcBef>
                <a:spcPts val="600"/>
              </a:spcBef>
              <a:spcAft>
                <a:spcPts val="0"/>
              </a:spcAft>
              <a:buClr>
                <a:srgbClr val="4F6128"/>
              </a:buClr>
              <a:buSzPct val="100000"/>
              <a:buFont typeface="Noto Sans Symbols"/>
              <a:buChar char="⬜"/>
            </a:pPr>
            <a:r>
              <a:rPr lang="fr-FR" sz="2000" b="0" i="0" u="none" strike="noStrike" cap="none">
                <a:solidFill>
                  <a:schemeClr val="dk1"/>
                </a:solidFill>
                <a:latin typeface="Questrial"/>
                <a:ea typeface="Questrial"/>
                <a:cs typeface="Questrial"/>
                <a:sym typeface="Questrial"/>
              </a:rPr>
              <a:t>Already installed in the ECC</a:t>
            </a:r>
          </a:p>
          <a:p>
            <a:pPr marL="349250" marR="0" lvl="1" indent="-6350" algn="l" rtl="0">
              <a:spcBef>
                <a:spcPts val="600"/>
              </a:spcBef>
              <a:buClr>
                <a:srgbClr val="4F6128"/>
              </a:buClr>
              <a:buSzPct val="25000"/>
              <a:buFont typeface="Noto Sans Symbols"/>
              <a:buNone/>
            </a:pPr>
            <a:endParaRPr sz="2200" b="0" i="0" u="none" strike="noStrike" cap="none">
              <a:solidFill>
                <a:schemeClr val="dk1"/>
              </a:solidFill>
              <a:latin typeface="Questrial"/>
              <a:ea typeface="Questrial"/>
              <a:cs typeface="Questrial"/>
              <a:sym typeface="Questrial"/>
            </a:endParaRPr>
          </a:p>
        </p:txBody>
      </p:sp>
      <p:sp>
        <p:nvSpPr>
          <p:cNvPr id="202" name="Shape 202"/>
          <p:cNvSpPr txBox="1">
            <a:spLocks noGrp="1"/>
          </p:cNvSpPr>
          <p:nvPr>
            <p:ph type="title"/>
          </p:nvPr>
        </p:nvSpPr>
        <p:spPr>
          <a:xfrm>
            <a:off x="0" y="458972"/>
            <a:ext cx="12192000" cy="914400"/>
          </a:xfrm>
          <a:prstGeom prst="rect">
            <a:avLst/>
          </a:prstGeom>
          <a:solidFill>
            <a:srgbClr val="002D62"/>
          </a:solidFill>
          <a:ln>
            <a:noFill/>
          </a:ln>
          <a:effectLst>
            <a:outerShdw blurRad="50799" dist="38100" dir="5400000" algn="t" rotWithShape="0">
              <a:srgbClr val="000000">
                <a:alpha val="40000"/>
              </a:srgbClr>
            </a:outerShdw>
          </a:effectLst>
        </p:spPr>
        <p:txBody>
          <a:bodyPr lIns="1188700" tIns="45700" rIns="274300" bIns="45700" anchor="ctr" anchorCtr="0">
            <a:noAutofit/>
          </a:bodyPr>
          <a:lstStyle/>
          <a:p>
            <a:pPr marL="0" marR="0" lvl="0" indent="0" algn="l" rtl="0">
              <a:spcBef>
                <a:spcPts val="0"/>
              </a:spcBef>
              <a:buClr>
                <a:schemeClr val="lt1"/>
              </a:buClr>
              <a:buSzPct val="25000"/>
              <a:buFont typeface="Questrial"/>
              <a:buNone/>
            </a:pPr>
            <a:r>
              <a:rPr lang="fr-FR" sz="3600" b="0" i="0" u="none" strike="noStrike" cap="none">
                <a:solidFill>
                  <a:schemeClr val="lt1"/>
                </a:solidFill>
                <a:latin typeface="Questrial"/>
                <a:ea typeface="Questrial"/>
                <a:cs typeface="Questrial"/>
                <a:sym typeface="Questrial"/>
              </a:rPr>
              <a:t>Valgrind</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Shape 208"/>
          <p:cNvSpPr txBox="1">
            <a:spLocks noGrp="1"/>
          </p:cNvSpPr>
          <p:nvPr>
            <p:ph type="body" idx="1"/>
          </p:nvPr>
        </p:nvSpPr>
        <p:spPr>
          <a:xfrm>
            <a:off x="563527" y="1494970"/>
            <a:ext cx="10930267" cy="4681992"/>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accent1"/>
              </a:buClr>
              <a:buSzPct val="100000"/>
              <a:buFont typeface="Noto Sans Symbols"/>
              <a:buChar char="⬜"/>
            </a:pPr>
            <a:r>
              <a:rPr lang="fr-FR" sz="2400" b="0" i="0" u="none" strike="noStrike" cap="none">
                <a:solidFill>
                  <a:schemeClr val="dk1"/>
                </a:solidFill>
                <a:latin typeface="Questrial"/>
                <a:ea typeface="Questrial"/>
                <a:cs typeface="Questrial"/>
                <a:sym typeface="Questrial"/>
              </a:rPr>
              <a:t>Compile your program as normal</a:t>
            </a:r>
          </a:p>
          <a:p>
            <a:pPr marL="342900" marR="0" lvl="0" indent="-342900" algn="l" rtl="0">
              <a:spcBef>
                <a:spcPts val="2000"/>
              </a:spcBef>
              <a:spcAft>
                <a:spcPts val="0"/>
              </a:spcAft>
              <a:buClr>
                <a:schemeClr val="accent1"/>
              </a:buClr>
              <a:buSzPct val="100000"/>
              <a:buFont typeface="Noto Sans Symbols"/>
              <a:buChar char="⬜"/>
            </a:pPr>
            <a:r>
              <a:rPr lang="fr-FR" sz="2400" b="0" i="0" u="none" strike="noStrike" cap="none">
                <a:solidFill>
                  <a:schemeClr val="dk1"/>
                </a:solidFill>
                <a:latin typeface="Questrial"/>
                <a:ea typeface="Questrial"/>
                <a:cs typeface="Questrial"/>
                <a:sym typeface="Questrial"/>
              </a:rPr>
              <a:t>To run type in the terminal:</a:t>
            </a:r>
          </a:p>
          <a:p>
            <a:pPr marL="685800" marR="0" lvl="1" indent="-342900" algn="l" rtl="0">
              <a:spcBef>
                <a:spcPts val="600"/>
              </a:spcBef>
              <a:spcAft>
                <a:spcPts val="0"/>
              </a:spcAft>
              <a:buClr>
                <a:srgbClr val="4F6128"/>
              </a:buClr>
              <a:buSzPct val="100000"/>
              <a:buFont typeface="Noto Sans Symbols"/>
              <a:buChar char="⬜"/>
            </a:pPr>
            <a:r>
              <a:rPr lang="fr-FR" sz="2000" b="0" i="0" u="none" strike="noStrike" cap="none">
                <a:solidFill>
                  <a:srgbClr val="00B050"/>
                </a:solidFill>
                <a:latin typeface="Questrial"/>
                <a:ea typeface="Questrial"/>
                <a:cs typeface="Questrial"/>
                <a:sym typeface="Questrial"/>
              </a:rPr>
              <a:t>valgrind ./executable</a:t>
            </a:r>
          </a:p>
          <a:p>
            <a:pPr marL="342900" marR="0" lvl="0" indent="-342900" algn="l" rtl="0">
              <a:spcBef>
                <a:spcPts val="2000"/>
              </a:spcBef>
              <a:spcAft>
                <a:spcPts val="0"/>
              </a:spcAft>
              <a:buClr>
                <a:schemeClr val="accent1"/>
              </a:buClr>
              <a:buSzPct val="100000"/>
              <a:buFont typeface="Noto Sans Symbols"/>
              <a:buChar char="⬜"/>
            </a:pPr>
            <a:r>
              <a:rPr lang="fr-FR" sz="2400" b="0" i="0" u="none" strike="noStrike" cap="none">
                <a:solidFill>
                  <a:schemeClr val="dk1"/>
                </a:solidFill>
                <a:latin typeface="Questrial"/>
                <a:ea typeface="Questrial"/>
                <a:cs typeface="Questrial"/>
                <a:sym typeface="Questrial"/>
              </a:rPr>
              <a:t>Run your program normally and on exit the details of your program is shown</a:t>
            </a:r>
          </a:p>
          <a:p>
            <a:pPr marL="685800" marR="0" lvl="1" indent="-342900" algn="l" rtl="0">
              <a:spcBef>
                <a:spcPts val="1200"/>
              </a:spcBef>
              <a:spcAft>
                <a:spcPts val="0"/>
              </a:spcAft>
              <a:buClr>
                <a:srgbClr val="4F6128"/>
              </a:buClr>
              <a:buSzPct val="100000"/>
              <a:buFont typeface="Noto Sans Symbols"/>
              <a:buChar char="⬜"/>
            </a:pPr>
            <a:r>
              <a:rPr lang="fr-FR" sz="2000" b="0" i="0" u="none" strike="noStrike" cap="none">
                <a:solidFill>
                  <a:schemeClr val="dk1"/>
                </a:solidFill>
                <a:latin typeface="Questrial"/>
                <a:ea typeface="Questrial"/>
                <a:cs typeface="Questrial"/>
                <a:sym typeface="Questrial"/>
              </a:rPr>
              <a:t>Shows “</a:t>
            </a:r>
            <a:r>
              <a:rPr lang="fr-FR" sz="2000" b="1" i="1" u="none" strike="noStrike" cap="none">
                <a:solidFill>
                  <a:schemeClr val="dk1"/>
                </a:solidFill>
                <a:latin typeface="Questrial"/>
                <a:ea typeface="Questrial"/>
                <a:cs typeface="Questrial"/>
                <a:sym typeface="Questrial"/>
              </a:rPr>
              <a:t>All heap blocks were freed -- no leaks are possible</a:t>
            </a:r>
            <a:r>
              <a:rPr lang="fr-FR" sz="2000" b="0" i="0" u="none" strike="noStrike" cap="none">
                <a:solidFill>
                  <a:schemeClr val="dk1"/>
                </a:solidFill>
                <a:latin typeface="Questrial"/>
                <a:ea typeface="Questrial"/>
                <a:cs typeface="Questrial"/>
                <a:sym typeface="Questrial"/>
              </a:rPr>
              <a:t>” if there are no memory leaks</a:t>
            </a:r>
          </a:p>
          <a:p>
            <a:pPr marL="349250" marR="0" lvl="1" indent="-6350" algn="l" rtl="0">
              <a:spcBef>
                <a:spcPts val="600"/>
              </a:spcBef>
              <a:buClr>
                <a:srgbClr val="4F6128"/>
              </a:buClr>
              <a:buSzPct val="25000"/>
              <a:buFont typeface="Noto Sans Symbols"/>
              <a:buNone/>
            </a:pPr>
            <a:endParaRPr sz="2000" b="0" i="0" u="none" strike="noStrike" cap="none">
              <a:solidFill>
                <a:schemeClr val="dk1"/>
              </a:solidFill>
              <a:latin typeface="Questrial"/>
              <a:ea typeface="Questrial"/>
              <a:cs typeface="Questrial"/>
              <a:sym typeface="Questrial"/>
            </a:endParaRPr>
          </a:p>
        </p:txBody>
      </p:sp>
      <p:sp>
        <p:nvSpPr>
          <p:cNvPr id="209" name="Shape 209"/>
          <p:cNvSpPr txBox="1">
            <a:spLocks noGrp="1"/>
          </p:cNvSpPr>
          <p:nvPr>
            <p:ph type="title"/>
          </p:nvPr>
        </p:nvSpPr>
        <p:spPr>
          <a:xfrm>
            <a:off x="0" y="458972"/>
            <a:ext cx="12192000" cy="914400"/>
          </a:xfrm>
          <a:prstGeom prst="rect">
            <a:avLst/>
          </a:prstGeom>
          <a:solidFill>
            <a:srgbClr val="002D62"/>
          </a:solidFill>
          <a:ln>
            <a:noFill/>
          </a:ln>
          <a:effectLst>
            <a:outerShdw blurRad="50799" dist="38100" dir="5400000" algn="t" rotWithShape="0">
              <a:srgbClr val="000000">
                <a:alpha val="40000"/>
              </a:srgbClr>
            </a:outerShdw>
          </a:effectLst>
        </p:spPr>
        <p:txBody>
          <a:bodyPr lIns="1188700" tIns="45700" rIns="274300" bIns="45700" anchor="ctr" anchorCtr="0">
            <a:noAutofit/>
          </a:bodyPr>
          <a:lstStyle/>
          <a:p>
            <a:pPr marL="0" marR="0" lvl="0" indent="0" algn="l" rtl="0">
              <a:spcBef>
                <a:spcPts val="0"/>
              </a:spcBef>
              <a:buClr>
                <a:schemeClr val="lt1"/>
              </a:buClr>
              <a:buSzPct val="25000"/>
              <a:buFont typeface="Questrial"/>
              <a:buNone/>
            </a:pPr>
            <a:r>
              <a:rPr lang="fr-FR" sz="3600" b="0" i="0" u="none" strike="noStrike" cap="none">
                <a:solidFill>
                  <a:schemeClr val="lt1"/>
                </a:solidFill>
                <a:latin typeface="Questrial"/>
                <a:ea typeface="Questrial"/>
                <a:cs typeface="Questrial"/>
                <a:sym typeface="Questrial"/>
              </a:rPr>
              <a:t>Using Valgrind</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Shape 215"/>
          <p:cNvSpPr txBox="1">
            <a:spLocks noGrp="1"/>
          </p:cNvSpPr>
          <p:nvPr>
            <p:ph type="body" idx="1"/>
          </p:nvPr>
        </p:nvSpPr>
        <p:spPr>
          <a:xfrm>
            <a:off x="563527" y="1494970"/>
            <a:ext cx="10930267" cy="4681992"/>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accent1"/>
              </a:buClr>
              <a:buSzPct val="100000"/>
              <a:buFont typeface="Noto Sans Symbols"/>
              <a:buChar char="⬜"/>
            </a:pPr>
            <a:r>
              <a:rPr lang="fr-FR" sz="2400" b="0" i="0" u="none" strike="noStrike" cap="none">
                <a:solidFill>
                  <a:schemeClr val="dk1"/>
                </a:solidFill>
                <a:latin typeface="Questrial"/>
                <a:ea typeface="Questrial"/>
                <a:cs typeface="Questrial"/>
                <a:sym typeface="Questrial"/>
              </a:rPr>
              <a:t>If you encounter a bug in your program and can’t solve it before the due date:</a:t>
            </a:r>
          </a:p>
          <a:p>
            <a:pPr marL="685800" marR="0" lvl="1" indent="-342900" algn="l" rtl="0">
              <a:spcBef>
                <a:spcPts val="1200"/>
              </a:spcBef>
              <a:spcAft>
                <a:spcPts val="0"/>
              </a:spcAft>
              <a:buClr>
                <a:srgbClr val="4F6128"/>
              </a:buClr>
              <a:buSzPct val="100000"/>
              <a:buFont typeface="Noto Sans Symbols"/>
              <a:buChar char="⬜"/>
            </a:pPr>
            <a:r>
              <a:rPr lang="fr-FR" sz="2200" b="0" i="0" u="none" strike="noStrike" cap="none">
                <a:solidFill>
                  <a:schemeClr val="dk1"/>
                </a:solidFill>
                <a:latin typeface="Questrial"/>
                <a:ea typeface="Questrial"/>
                <a:cs typeface="Questrial"/>
                <a:sym typeface="Questrial"/>
              </a:rPr>
              <a:t>Comment out the section of code that does not work</a:t>
            </a:r>
          </a:p>
          <a:p>
            <a:pPr marL="685800" marR="0" lvl="1" indent="-342900" algn="l" rtl="0">
              <a:spcBef>
                <a:spcPts val="1200"/>
              </a:spcBef>
              <a:spcAft>
                <a:spcPts val="0"/>
              </a:spcAft>
              <a:buClr>
                <a:srgbClr val="4F6128"/>
              </a:buClr>
              <a:buSzPct val="100000"/>
              <a:buFont typeface="Noto Sans Symbols"/>
              <a:buChar char="⬜"/>
            </a:pPr>
            <a:r>
              <a:rPr lang="fr-FR" sz="2200" b="0" i="0" u="none" strike="noStrike" cap="none">
                <a:solidFill>
                  <a:schemeClr val="dk1"/>
                </a:solidFill>
                <a:latin typeface="Questrial"/>
                <a:ea typeface="Questrial"/>
                <a:cs typeface="Questrial"/>
                <a:sym typeface="Questrial"/>
              </a:rPr>
              <a:t>In your documentation, write where the bug is and what might be the problem</a:t>
            </a:r>
          </a:p>
          <a:p>
            <a:pPr marL="349250" marR="0" lvl="1" indent="-6350" algn="l" rtl="0">
              <a:spcBef>
                <a:spcPts val="600"/>
              </a:spcBef>
              <a:buClr>
                <a:srgbClr val="4F6128"/>
              </a:buClr>
              <a:buSzPct val="25000"/>
              <a:buFont typeface="Noto Sans Symbols"/>
              <a:buNone/>
            </a:pPr>
            <a:endParaRPr sz="2200" b="0" i="0" u="none" strike="noStrike" cap="none">
              <a:solidFill>
                <a:schemeClr val="dk1"/>
              </a:solidFill>
              <a:latin typeface="Questrial"/>
              <a:ea typeface="Questrial"/>
              <a:cs typeface="Questrial"/>
              <a:sym typeface="Questrial"/>
            </a:endParaRPr>
          </a:p>
        </p:txBody>
      </p:sp>
      <p:sp>
        <p:nvSpPr>
          <p:cNvPr id="216" name="Shape 216"/>
          <p:cNvSpPr txBox="1">
            <a:spLocks noGrp="1"/>
          </p:cNvSpPr>
          <p:nvPr>
            <p:ph type="title"/>
          </p:nvPr>
        </p:nvSpPr>
        <p:spPr>
          <a:xfrm>
            <a:off x="0" y="458972"/>
            <a:ext cx="12192000" cy="914400"/>
          </a:xfrm>
          <a:prstGeom prst="rect">
            <a:avLst/>
          </a:prstGeom>
          <a:solidFill>
            <a:srgbClr val="002D62"/>
          </a:solidFill>
          <a:ln>
            <a:noFill/>
          </a:ln>
          <a:effectLst>
            <a:outerShdw blurRad="50799" dist="38100" dir="5400000" algn="t" rotWithShape="0">
              <a:srgbClr val="000000">
                <a:alpha val="40000"/>
              </a:srgbClr>
            </a:outerShdw>
          </a:effectLst>
        </p:spPr>
        <p:txBody>
          <a:bodyPr lIns="1188700" tIns="45700" rIns="274300" bIns="45700" anchor="ctr" anchorCtr="0">
            <a:noAutofit/>
          </a:bodyPr>
          <a:lstStyle/>
          <a:p>
            <a:pPr marL="0" marR="0" lvl="0" indent="0" algn="l" rtl="0">
              <a:spcBef>
                <a:spcPts val="0"/>
              </a:spcBef>
              <a:buClr>
                <a:schemeClr val="lt1"/>
              </a:buClr>
              <a:buSzPct val="25000"/>
              <a:buFont typeface="Questrial"/>
              <a:buNone/>
            </a:pPr>
            <a:r>
              <a:rPr lang="fr-FR" sz="3600" b="0" i="0" u="none" strike="noStrike" cap="none">
                <a:solidFill>
                  <a:schemeClr val="lt1"/>
                </a:solidFill>
                <a:latin typeface="Questrial"/>
                <a:ea typeface="Questrial"/>
                <a:cs typeface="Questrial"/>
                <a:sym typeface="Questrial"/>
              </a:rPr>
              <a:t>Note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Shape 222"/>
          <p:cNvSpPr txBox="1">
            <a:spLocks noGrp="1"/>
          </p:cNvSpPr>
          <p:nvPr>
            <p:ph type="body" idx="1"/>
          </p:nvPr>
        </p:nvSpPr>
        <p:spPr>
          <a:xfrm>
            <a:off x="630866" y="1494970"/>
            <a:ext cx="10930267" cy="4681992"/>
          </a:xfrm>
          <a:prstGeom prst="rect">
            <a:avLst/>
          </a:prstGeom>
          <a:noFill/>
          <a:ln>
            <a:noFill/>
          </a:ln>
        </p:spPr>
        <p:txBody>
          <a:bodyPr lIns="91425" tIns="45700" rIns="91425" bIns="45700" anchor="ctr" anchorCtr="0">
            <a:noAutofit/>
          </a:bodyPr>
          <a:lstStyle/>
          <a:p>
            <a:pPr marL="0" marR="0" lvl="0" indent="0" algn="ctr" rtl="0">
              <a:lnSpc>
                <a:spcPct val="100000"/>
              </a:lnSpc>
              <a:spcBef>
                <a:spcPts val="0"/>
              </a:spcBef>
              <a:buClr>
                <a:schemeClr val="accent1"/>
              </a:buClr>
              <a:buSzPct val="25000"/>
              <a:buFont typeface="Noto Sans Symbols"/>
              <a:buNone/>
            </a:pPr>
            <a:r>
              <a:rPr lang="fr-FR" sz="3600" b="0" i="0" u="none" strike="noStrike" cap="none">
                <a:solidFill>
                  <a:schemeClr val="dk1"/>
                </a:solidFill>
                <a:latin typeface="Questrial"/>
                <a:ea typeface="Questrial"/>
                <a:cs typeface="Questrial"/>
                <a:sym typeface="Questrial"/>
              </a:rPr>
              <a:t>Questions</a:t>
            </a:r>
            <a:r>
              <a:rPr lang="fr-FR" sz="3600" b="0" i="0" u="none" strike="noStrike" cap="none">
                <a:solidFill>
                  <a:schemeClr val="dk1"/>
                </a:solidFill>
                <a:latin typeface="Arial"/>
                <a:ea typeface="Arial"/>
                <a:cs typeface="Arial"/>
                <a:sym typeface="Arial"/>
              </a:rPr>
              <a:t>?</a:t>
            </a:r>
          </a:p>
        </p:txBody>
      </p:sp>
      <p:sp>
        <p:nvSpPr>
          <p:cNvPr id="223" name="Shape 223"/>
          <p:cNvSpPr txBox="1">
            <a:spLocks noGrp="1"/>
          </p:cNvSpPr>
          <p:nvPr>
            <p:ph type="title"/>
          </p:nvPr>
        </p:nvSpPr>
        <p:spPr>
          <a:xfrm>
            <a:off x="0" y="458972"/>
            <a:ext cx="12192000" cy="914400"/>
          </a:xfrm>
          <a:prstGeom prst="rect">
            <a:avLst/>
          </a:prstGeom>
          <a:solidFill>
            <a:srgbClr val="002060"/>
          </a:solidFill>
          <a:ln>
            <a:noFill/>
          </a:ln>
          <a:effectLst>
            <a:outerShdw blurRad="50799" dist="38100" dir="5400000" algn="t" rotWithShape="0">
              <a:srgbClr val="000000">
                <a:alpha val="40000"/>
              </a:srgbClr>
            </a:outerShdw>
          </a:effectLst>
        </p:spPr>
        <p:txBody>
          <a:bodyPr lIns="1188700" tIns="45700" rIns="274300" bIns="45700" anchor="ctr" anchorCtr="0">
            <a:noAutofit/>
          </a:bodyPr>
          <a:lstStyle/>
          <a:p>
            <a:pPr marL="0" marR="0" lvl="0" indent="0" algn="l" rtl="0">
              <a:spcBef>
                <a:spcPts val="0"/>
              </a:spcBef>
              <a:buClr>
                <a:schemeClr val="lt1"/>
              </a:buClr>
              <a:buSzPct val="25000"/>
              <a:buFont typeface="Questrial"/>
              <a:buNone/>
            </a:pPr>
            <a:r>
              <a:rPr lang="fr-FR" sz="3600" b="0" i="0" u="none" strike="noStrike" cap="none">
                <a:solidFill>
                  <a:schemeClr val="lt1"/>
                </a:solidFill>
                <a:latin typeface="Questrial"/>
                <a:ea typeface="Questrial"/>
                <a:cs typeface="Questrial"/>
                <a:sym typeface="Questrial"/>
              </a:rPr>
              <a:t>Questions</a:t>
            </a:r>
            <a:r>
              <a:rPr lang="fr-FR" sz="3600" b="0" i="0" u="none" strike="noStrike" cap="none">
                <a:solidFill>
                  <a:schemeClr val="lt1"/>
                </a:solidFill>
                <a:latin typeface="Arial"/>
                <a:ea typeface="Arial"/>
                <a:cs typeface="Arial"/>
                <a:sym typeface="Arial"/>
              </a:rPr>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Shape 138"/>
          <p:cNvSpPr txBox="1">
            <a:spLocks noGrp="1"/>
          </p:cNvSpPr>
          <p:nvPr>
            <p:ph type="body" idx="1"/>
          </p:nvPr>
        </p:nvSpPr>
        <p:spPr>
          <a:xfrm>
            <a:off x="563527" y="1494970"/>
            <a:ext cx="10930267" cy="4681992"/>
          </a:xfrm>
          <a:prstGeom prst="rect">
            <a:avLst/>
          </a:prstGeom>
          <a:noFill/>
          <a:ln>
            <a:noFill/>
          </a:ln>
        </p:spPr>
        <p:txBody>
          <a:bodyPr lIns="91425" tIns="45700" rIns="91425" bIns="45700" anchor="t" anchorCtr="0">
            <a:noAutofit/>
          </a:bodyPr>
          <a:lstStyle/>
          <a:p>
            <a:pPr marL="342900" marR="0" lvl="0" indent="-342900" algn="l" rtl="0">
              <a:lnSpc>
                <a:spcPct val="100000"/>
              </a:lnSpc>
              <a:spcBef>
                <a:spcPts val="0"/>
              </a:spcBef>
              <a:spcAft>
                <a:spcPts val="0"/>
              </a:spcAft>
              <a:buClr>
                <a:schemeClr val="accent1"/>
              </a:buClr>
              <a:buSzPct val="100000"/>
              <a:buFont typeface="Noto Sans Symbols"/>
              <a:buChar char="⬜"/>
            </a:pPr>
            <a:r>
              <a:rPr lang="fr-FR" sz="2400" b="0" i="0" u="none" strike="noStrike" cap="none">
                <a:solidFill>
                  <a:schemeClr val="dk1"/>
                </a:solidFill>
                <a:latin typeface="Questrial"/>
                <a:ea typeface="Questrial"/>
                <a:cs typeface="Questrial"/>
                <a:sym typeface="Questrial"/>
              </a:rPr>
              <a:t>If your code does not compile – No Credit</a:t>
            </a:r>
          </a:p>
          <a:p>
            <a:pPr marL="342900" marR="0" lvl="0" indent="-342900" algn="l" rtl="0">
              <a:lnSpc>
                <a:spcPct val="100000"/>
              </a:lnSpc>
              <a:spcBef>
                <a:spcPts val="2000"/>
              </a:spcBef>
              <a:spcAft>
                <a:spcPts val="0"/>
              </a:spcAft>
              <a:buClr>
                <a:schemeClr val="accent1"/>
              </a:buClr>
              <a:buSzPct val="100000"/>
              <a:buFont typeface="Noto Sans Symbols"/>
              <a:buChar char="⬜"/>
            </a:pPr>
            <a:r>
              <a:rPr lang="fr-FR" sz="2400" b="0" i="0" u="none" strike="noStrike" cap="none">
                <a:solidFill>
                  <a:schemeClr val="dk1"/>
                </a:solidFill>
                <a:latin typeface="Questrial"/>
                <a:ea typeface="Questrial"/>
                <a:cs typeface="Questrial"/>
                <a:sym typeface="Questrial"/>
              </a:rPr>
              <a:t>If you submit your code in the improper format – No Credit</a:t>
            </a:r>
          </a:p>
          <a:p>
            <a:pPr marL="342900" marR="0" lvl="0" indent="-342900" algn="l" rtl="0">
              <a:lnSpc>
                <a:spcPct val="100000"/>
              </a:lnSpc>
              <a:spcBef>
                <a:spcPts val="2000"/>
              </a:spcBef>
              <a:spcAft>
                <a:spcPts val="0"/>
              </a:spcAft>
              <a:buClr>
                <a:schemeClr val="accent1"/>
              </a:buClr>
              <a:buSzPct val="100000"/>
              <a:buFont typeface="Noto Sans Symbols"/>
              <a:buChar char="⬜"/>
            </a:pPr>
            <a:r>
              <a:rPr lang="fr-FR" sz="2400" b="1" i="0" u="none" strike="noStrike" cap="none">
                <a:solidFill>
                  <a:schemeClr val="dk1"/>
                </a:solidFill>
                <a:latin typeface="Questrial"/>
                <a:ea typeface="Questrial"/>
                <a:cs typeface="Questrial"/>
                <a:sym typeface="Questrial"/>
              </a:rPr>
              <a:t>There will be no exceptions!</a:t>
            </a:r>
          </a:p>
          <a:p>
            <a:pPr marL="342900" marR="0" lvl="0" indent="-342900" algn="l" rtl="0">
              <a:lnSpc>
                <a:spcPct val="100000"/>
              </a:lnSpc>
              <a:spcBef>
                <a:spcPts val="2000"/>
              </a:spcBef>
              <a:spcAft>
                <a:spcPts val="0"/>
              </a:spcAft>
              <a:buClr>
                <a:schemeClr val="accent1"/>
              </a:buClr>
              <a:buSzPct val="100000"/>
              <a:buFont typeface="Noto Sans Symbols"/>
              <a:buChar char="⬜"/>
            </a:pPr>
            <a:r>
              <a:rPr lang="fr-FR" sz="2400" b="0" i="0" u="none" strike="noStrike" cap="none">
                <a:solidFill>
                  <a:schemeClr val="dk1"/>
                </a:solidFill>
                <a:latin typeface="Questrial"/>
                <a:ea typeface="Questrial"/>
                <a:cs typeface="Questrial"/>
                <a:sym typeface="Questrial"/>
              </a:rPr>
              <a:t>At least 10% of your project points go towards design and coding format</a:t>
            </a:r>
          </a:p>
          <a:p>
            <a:pPr marL="685800" marR="0" lvl="1" indent="-342900" algn="l" rtl="0">
              <a:spcBef>
                <a:spcPts val="600"/>
              </a:spcBef>
              <a:spcAft>
                <a:spcPts val="0"/>
              </a:spcAft>
              <a:buClr>
                <a:srgbClr val="4F6128"/>
              </a:buClr>
              <a:buSzPct val="100000"/>
              <a:buFont typeface="Noto Sans Symbols"/>
              <a:buChar char="⬜"/>
            </a:pPr>
            <a:r>
              <a:rPr lang="fr-FR" sz="2000" b="0" i="0" u="none" strike="noStrike" cap="none">
                <a:solidFill>
                  <a:schemeClr val="dk1"/>
                </a:solidFill>
                <a:latin typeface="Questrial"/>
                <a:ea typeface="Questrial"/>
                <a:cs typeface="Questrial"/>
                <a:sym typeface="Questrial"/>
              </a:rPr>
              <a:t>We can take points off if your code is inefficient </a:t>
            </a:r>
          </a:p>
          <a:p>
            <a:pPr marL="685800" marR="0" lvl="1" indent="-342900" algn="l" rtl="0">
              <a:spcBef>
                <a:spcPts val="600"/>
              </a:spcBef>
              <a:buClr>
                <a:srgbClr val="4F6128"/>
              </a:buClr>
              <a:buSzPct val="100000"/>
              <a:buFont typeface="Noto Sans Symbols"/>
              <a:buChar char="⬜"/>
            </a:pPr>
            <a:r>
              <a:rPr lang="fr-FR" sz="2000" b="0" i="0" u="none" strike="noStrike" cap="none">
                <a:solidFill>
                  <a:schemeClr val="dk1"/>
                </a:solidFill>
                <a:latin typeface="Questrial"/>
                <a:ea typeface="Questrial"/>
                <a:cs typeface="Questrial"/>
                <a:sym typeface="Questrial"/>
              </a:rPr>
              <a:t>Enforcing and teaching better coding practices</a:t>
            </a:r>
          </a:p>
        </p:txBody>
      </p:sp>
      <p:sp>
        <p:nvSpPr>
          <p:cNvPr id="139" name="Shape 139"/>
          <p:cNvSpPr txBox="1">
            <a:spLocks noGrp="1"/>
          </p:cNvSpPr>
          <p:nvPr>
            <p:ph type="title"/>
          </p:nvPr>
        </p:nvSpPr>
        <p:spPr>
          <a:xfrm>
            <a:off x="0" y="458972"/>
            <a:ext cx="12192000" cy="914400"/>
          </a:xfrm>
          <a:prstGeom prst="rect">
            <a:avLst/>
          </a:prstGeom>
          <a:solidFill>
            <a:srgbClr val="002D62"/>
          </a:solidFill>
          <a:ln>
            <a:noFill/>
          </a:ln>
          <a:effectLst>
            <a:outerShdw blurRad="50799" dist="38100" dir="5400000" algn="t" rotWithShape="0">
              <a:srgbClr val="000000">
                <a:alpha val="40000"/>
              </a:srgbClr>
            </a:outerShdw>
          </a:effectLst>
        </p:spPr>
        <p:txBody>
          <a:bodyPr lIns="1188700" tIns="45700" rIns="274300" bIns="45700" anchor="ctr" anchorCtr="0">
            <a:noAutofit/>
          </a:bodyPr>
          <a:lstStyle/>
          <a:p>
            <a:pPr marL="0" marR="0" lvl="0" indent="0" algn="l" rtl="0">
              <a:spcBef>
                <a:spcPts val="0"/>
              </a:spcBef>
              <a:buClr>
                <a:schemeClr val="lt1"/>
              </a:buClr>
              <a:buSzPct val="25000"/>
              <a:buFont typeface="Questrial"/>
              <a:buNone/>
            </a:pPr>
            <a:r>
              <a:rPr lang="fr-FR" sz="3600" b="0" i="0" u="none" strike="noStrike" cap="none">
                <a:solidFill>
                  <a:schemeClr val="lt1"/>
                </a:solidFill>
                <a:latin typeface="Questrial"/>
                <a:ea typeface="Questrial"/>
                <a:cs typeface="Questrial"/>
                <a:sym typeface="Questrial"/>
              </a:rPr>
              <a:t>Reminders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Shape 145"/>
          <p:cNvSpPr txBox="1">
            <a:spLocks noGrp="1"/>
          </p:cNvSpPr>
          <p:nvPr>
            <p:ph type="body" idx="1"/>
          </p:nvPr>
        </p:nvSpPr>
        <p:spPr>
          <a:xfrm>
            <a:off x="563527" y="1494970"/>
            <a:ext cx="10930267" cy="5011706"/>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spcAft>
                <a:spcPts val="0"/>
              </a:spcAft>
              <a:buClr>
                <a:schemeClr val="accent1"/>
              </a:buClr>
              <a:buSzPct val="25000"/>
              <a:buFont typeface="Noto Sans Symbols"/>
              <a:buNone/>
            </a:pPr>
            <a:r>
              <a:rPr lang="fr-FR" sz="3000" b="0" i="0" u="none" strike="noStrike" cap="none">
                <a:solidFill>
                  <a:schemeClr val="dk1"/>
                </a:solidFill>
                <a:latin typeface="Questrial"/>
                <a:ea typeface="Questrial"/>
                <a:cs typeface="Questrial"/>
                <a:sym typeface="Questrial"/>
              </a:rPr>
              <a:t>“On September 9, 1945, a Harvard technical team looked at Panel F and found something unusual between points in Relay 70. It was a moth, which they promptly removed and taped in the log book. Grace Hopper added the caption "First actual case of bug being found," and that's the first time anyone used the word bug to describe a computer glitch. Naturally, the term debugging followed.”</a:t>
            </a:r>
          </a:p>
          <a:p>
            <a:pPr marL="342900" marR="0" lvl="0" indent="-342900" algn="l" rtl="0">
              <a:lnSpc>
                <a:spcPct val="90000"/>
              </a:lnSpc>
              <a:spcBef>
                <a:spcPts val="2000"/>
              </a:spcBef>
              <a:spcAft>
                <a:spcPts val="0"/>
              </a:spcAft>
              <a:buClr>
                <a:schemeClr val="accent1"/>
              </a:buClr>
              <a:buSzPct val="100000"/>
              <a:buFont typeface="Noto Sans Symbols"/>
              <a:buNone/>
            </a:pPr>
            <a:endParaRPr sz="1900" b="0" i="0" u="none" strike="noStrike" cap="none">
              <a:solidFill>
                <a:schemeClr val="dk1"/>
              </a:solidFill>
              <a:latin typeface="Questrial"/>
              <a:ea typeface="Questrial"/>
              <a:cs typeface="Questrial"/>
              <a:sym typeface="Questrial"/>
            </a:endParaRPr>
          </a:p>
          <a:p>
            <a:pPr marL="342900" marR="0" lvl="0" indent="-342900" algn="l" rtl="0">
              <a:lnSpc>
                <a:spcPct val="90000"/>
              </a:lnSpc>
              <a:spcBef>
                <a:spcPts val="2000"/>
              </a:spcBef>
              <a:spcAft>
                <a:spcPts val="0"/>
              </a:spcAft>
              <a:buClr>
                <a:schemeClr val="accent1"/>
              </a:buClr>
              <a:buSzPct val="100000"/>
              <a:buFont typeface="Noto Sans Symbols"/>
              <a:buNone/>
            </a:pPr>
            <a:endParaRPr sz="1900" b="0" i="0" u="none" strike="noStrike" cap="none">
              <a:solidFill>
                <a:schemeClr val="dk1"/>
              </a:solidFill>
              <a:latin typeface="Questrial"/>
              <a:ea typeface="Questrial"/>
              <a:cs typeface="Questrial"/>
              <a:sym typeface="Questrial"/>
            </a:endParaRPr>
          </a:p>
          <a:p>
            <a:pPr marL="0" marR="0" lvl="0" indent="0" algn="l" rtl="0">
              <a:lnSpc>
                <a:spcPct val="90000"/>
              </a:lnSpc>
              <a:spcBef>
                <a:spcPts val="2000"/>
              </a:spcBef>
              <a:buClr>
                <a:schemeClr val="accent1"/>
              </a:buClr>
              <a:buSzPct val="25000"/>
              <a:buFont typeface="Noto Sans Symbols"/>
              <a:buNone/>
            </a:pPr>
            <a:r>
              <a:rPr lang="fr-FR" sz="1900" b="0" i="0" u="none" strike="noStrike" cap="none">
                <a:solidFill>
                  <a:schemeClr val="dk1"/>
                </a:solidFill>
                <a:latin typeface="Questrial"/>
                <a:ea typeface="Questrial"/>
                <a:cs typeface="Questrial"/>
                <a:sym typeface="Questrial"/>
              </a:rPr>
              <a:t>Source: http://www.computerworld.com/article/2515435/app-development/moth-in-the-machine--debugging-the-origins-of--bug-.html</a:t>
            </a:r>
          </a:p>
        </p:txBody>
      </p:sp>
      <p:sp>
        <p:nvSpPr>
          <p:cNvPr id="146" name="Shape 146"/>
          <p:cNvSpPr txBox="1">
            <a:spLocks noGrp="1"/>
          </p:cNvSpPr>
          <p:nvPr>
            <p:ph type="title"/>
          </p:nvPr>
        </p:nvSpPr>
        <p:spPr>
          <a:xfrm>
            <a:off x="0" y="458972"/>
            <a:ext cx="12192000" cy="914400"/>
          </a:xfrm>
          <a:prstGeom prst="rect">
            <a:avLst/>
          </a:prstGeom>
          <a:solidFill>
            <a:srgbClr val="002D62"/>
          </a:solidFill>
          <a:ln>
            <a:noFill/>
          </a:ln>
          <a:effectLst>
            <a:outerShdw blurRad="50799" dist="38100" dir="5400000" algn="t" rotWithShape="0">
              <a:srgbClr val="000000">
                <a:alpha val="40000"/>
              </a:srgbClr>
            </a:outerShdw>
          </a:effectLst>
        </p:spPr>
        <p:txBody>
          <a:bodyPr lIns="1188700" tIns="45700" rIns="274300" bIns="45700" anchor="ctr" anchorCtr="0">
            <a:noAutofit/>
          </a:bodyPr>
          <a:lstStyle/>
          <a:p>
            <a:pPr marL="0" marR="0" lvl="0" indent="0" algn="l" rtl="0">
              <a:spcBef>
                <a:spcPts val="0"/>
              </a:spcBef>
              <a:buClr>
                <a:schemeClr val="lt1"/>
              </a:buClr>
              <a:buSzPct val="25000"/>
              <a:buFont typeface="Questrial"/>
              <a:buNone/>
            </a:pPr>
            <a:r>
              <a:rPr lang="fr-FR" sz="3600" b="0" i="0" u="none" strike="noStrike" cap="none">
                <a:solidFill>
                  <a:schemeClr val="lt1"/>
                </a:solidFill>
                <a:latin typeface="Questrial"/>
                <a:ea typeface="Questrial"/>
                <a:cs typeface="Questrial"/>
                <a:sym typeface="Questrial"/>
              </a:rPr>
              <a:t>Origin of Bugs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Shape 152"/>
          <p:cNvSpPr txBox="1">
            <a:spLocks noGrp="1"/>
          </p:cNvSpPr>
          <p:nvPr>
            <p:ph type="body" idx="1"/>
          </p:nvPr>
        </p:nvSpPr>
        <p:spPr>
          <a:xfrm>
            <a:off x="563527" y="1494970"/>
            <a:ext cx="10930267" cy="4681992"/>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accent1"/>
              </a:buClr>
              <a:buSzPct val="100000"/>
              <a:buFont typeface="Noto Sans Symbols"/>
              <a:buChar char="⬜"/>
            </a:pPr>
            <a:r>
              <a:rPr lang="fr-FR" sz="2400" b="1" i="0" u="none" strike="noStrike" cap="none">
                <a:solidFill>
                  <a:schemeClr val="dk1"/>
                </a:solidFill>
                <a:latin typeface="Questrial"/>
                <a:ea typeface="Questrial"/>
                <a:cs typeface="Questrial"/>
                <a:sym typeface="Questrial"/>
              </a:rPr>
              <a:t>You will always have bugs in your code</a:t>
            </a:r>
          </a:p>
          <a:p>
            <a:pPr marL="342900" marR="0" lvl="0" indent="-342900" algn="l" rtl="0">
              <a:spcBef>
                <a:spcPts val="600"/>
              </a:spcBef>
              <a:spcAft>
                <a:spcPts val="0"/>
              </a:spcAft>
              <a:buClr>
                <a:schemeClr val="accent1"/>
              </a:buClr>
              <a:buSzPct val="100000"/>
              <a:buFont typeface="Noto Sans Symbols"/>
              <a:buNone/>
            </a:pPr>
            <a:endParaRPr sz="2400" b="0" i="0" u="none" strike="noStrike" cap="none">
              <a:solidFill>
                <a:schemeClr val="dk1"/>
              </a:solidFill>
              <a:latin typeface="Questrial"/>
              <a:ea typeface="Questrial"/>
              <a:cs typeface="Questrial"/>
              <a:sym typeface="Questrial"/>
            </a:endParaRPr>
          </a:p>
          <a:p>
            <a:pPr marL="342900" marR="0" lvl="0" indent="-342900" algn="l" rtl="0">
              <a:spcBef>
                <a:spcPts val="600"/>
              </a:spcBef>
              <a:spcAft>
                <a:spcPts val="0"/>
              </a:spcAft>
              <a:buClr>
                <a:schemeClr val="accent1"/>
              </a:buClr>
              <a:buSzPct val="100000"/>
              <a:buFont typeface="Noto Sans Symbols"/>
              <a:buChar char="⬜"/>
            </a:pPr>
            <a:r>
              <a:rPr lang="fr-FR" sz="2400" b="0" i="0" u="none" strike="noStrike" cap="none">
                <a:solidFill>
                  <a:schemeClr val="dk1"/>
                </a:solidFill>
                <a:latin typeface="Questrial"/>
                <a:ea typeface="Questrial"/>
                <a:cs typeface="Questrial"/>
                <a:sym typeface="Questrial"/>
              </a:rPr>
              <a:t>Try to find bugs by reproducing the problem with smaller amounts of data</a:t>
            </a:r>
          </a:p>
          <a:p>
            <a:pPr marL="342900" marR="0" lvl="0" indent="-342900" algn="l" rtl="0">
              <a:spcBef>
                <a:spcPts val="600"/>
              </a:spcBef>
              <a:spcAft>
                <a:spcPts val="0"/>
              </a:spcAft>
              <a:buClr>
                <a:schemeClr val="accent1"/>
              </a:buClr>
              <a:buSzPct val="100000"/>
              <a:buFont typeface="Noto Sans Symbols"/>
              <a:buNone/>
            </a:pPr>
            <a:endParaRPr sz="2400" b="0" i="0" u="none" strike="noStrike" cap="none">
              <a:solidFill>
                <a:schemeClr val="dk1"/>
              </a:solidFill>
              <a:latin typeface="Questrial"/>
              <a:ea typeface="Questrial"/>
              <a:cs typeface="Questrial"/>
              <a:sym typeface="Questrial"/>
            </a:endParaRPr>
          </a:p>
          <a:p>
            <a:pPr marL="342900" marR="0" lvl="0" indent="-342900" algn="l" rtl="0">
              <a:spcBef>
                <a:spcPts val="600"/>
              </a:spcBef>
              <a:spcAft>
                <a:spcPts val="0"/>
              </a:spcAft>
              <a:buClr>
                <a:schemeClr val="accent1"/>
              </a:buClr>
              <a:buSzPct val="100000"/>
              <a:buFont typeface="Noto Sans Symbols"/>
              <a:buChar char="⬜"/>
            </a:pPr>
            <a:r>
              <a:rPr lang="fr-FR" sz="2400" b="0" i="0" u="none" strike="noStrike" cap="none">
                <a:solidFill>
                  <a:schemeClr val="dk1"/>
                </a:solidFill>
                <a:latin typeface="Questrial"/>
                <a:ea typeface="Questrial"/>
                <a:cs typeface="Questrial"/>
                <a:sym typeface="Questrial"/>
              </a:rPr>
              <a:t>Should always be able to locate the area where the bug is, even though you can’t figure out what is causing the issue</a:t>
            </a:r>
          </a:p>
          <a:p>
            <a:pPr marL="349250" marR="0" lvl="1" indent="-6350" algn="l" rtl="0">
              <a:spcBef>
                <a:spcPts val="600"/>
              </a:spcBef>
              <a:buClr>
                <a:srgbClr val="4F6128"/>
              </a:buClr>
              <a:buSzPct val="25000"/>
              <a:buFont typeface="Noto Sans Symbols"/>
              <a:buNone/>
            </a:pPr>
            <a:endParaRPr sz="2200" b="0" i="0" u="none" strike="noStrike" cap="none">
              <a:solidFill>
                <a:schemeClr val="dk1"/>
              </a:solidFill>
              <a:latin typeface="Questrial"/>
              <a:ea typeface="Questrial"/>
              <a:cs typeface="Questrial"/>
              <a:sym typeface="Questrial"/>
            </a:endParaRPr>
          </a:p>
        </p:txBody>
      </p:sp>
      <p:sp>
        <p:nvSpPr>
          <p:cNvPr id="153" name="Shape 153"/>
          <p:cNvSpPr txBox="1">
            <a:spLocks noGrp="1"/>
          </p:cNvSpPr>
          <p:nvPr>
            <p:ph type="title"/>
          </p:nvPr>
        </p:nvSpPr>
        <p:spPr>
          <a:xfrm>
            <a:off x="0" y="458972"/>
            <a:ext cx="12192000" cy="914400"/>
          </a:xfrm>
          <a:prstGeom prst="rect">
            <a:avLst/>
          </a:prstGeom>
          <a:solidFill>
            <a:srgbClr val="002D62"/>
          </a:solidFill>
          <a:ln>
            <a:noFill/>
          </a:ln>
          <a:effectLst>
            <a:outerShdw blurRad="50799" dist="38100" dir="5400000" algn="t" rotWithShape="0">
              <a:srgbClr val="000000">
                <a:alpha val="40000"/>
              </a:srgbClr>
            </a:outerShdw>
          </a:effectLst>
        </p:spPr>
        <p:txBody>
          <a:bodyPr lIns="1188700" tIns="45700" rIns="274300" bIns="45700" anchor="ctr" anchorCtr="0">
            <a:noAutofit/>
          </a:bodyPr>
          <a:lstStyle/>
          <a:p>
            <a:pPr marL="0" marR="0" lvl="0" indent="0" algn="l" rtl="0">
              <a:spcBef>
                <a:spcPts val="0"/>
              </a:spcBef>
              <a:buClr>
                <a:schemeClr val="lt1"/>
              </a:buClr>
              <a:buSzPct val="25000"/>
              <a:buFont typeface="Questrial"/>
              <a:buNone/>
            </a:pPr>
            <a:r>
              <a:rPr lang="fr-FR" sz="3600" b="0" i="0" u="none" strike="noStrike" cap="none">
                <a:solidFill>
                  <a:schemeClr val="lt1"/>
                </a:solidFill>
                <a:latin typeface="Questrial"/>
                <a:ea typeface="Questrial"/>
                <a:cs typeface="Questrial"/>
                <a:sym typeface="Questrial"/>
              </a:rPr>
              <a:t>Debugging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Shape 159"/>
          <p:cNvSpPr txBox="1">
            <a:spLocks noGrp="1"/>
          </p:cNvSpPr>
          <p:nvPr>
            <p:ph type="body" idx="1"/>
          </p:nvPr>
        </p:nvSpPr>
        <p:spPr>
          <a:xfrm>
            <a:off x="563527" y="1494970"/>
            <a:ext cx="10930267" cy="4681992"/>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accent1"/>
              </a:buClr>
              <a:buSzPct val="100000"/>
              <a:buFont typeface="Noto Sans Symbols"/>
              <a:buChar char="⬜"/>
            </a:pPr>
            <a:r>
              <a:rPr lang="fr-FR" sz="2400" b="0" i="0" u="none" strike="noStrike" cap="none">
                <a:solidFill>
                  <a:schemeClr val="dk1"/>
                </a:solidFill>
                <a:latin typeface="Questrial"/>
                <a:ea typeface="Questrial"/>
                <a:cs typeface="Questrial"/>
                <a:sym typeface="Questrial"/>
              </a:rPr>
              <a:t>Is a specific kind of error caused by accessing memory that you are not allowed to access</a:t>
            </a:r>
          </a:p>
          <a:p>
            <a:pPr marL="685800" marR="0" lvl="1" indent="-342900" algn="l" rtl="0">
              <a:spcBef>
                <a:spcPts val="600"/>
              </a:spcBef>
              <a:spcAft>
                <a:spcPts val="0"/>
              </a:spcAft>
              <a:buClr>
                <a:srgbClr val="4F6128"/>
              </a:buClr>
              <a:buSzPct val="100000"/>
              <a:buFont typeface="Noto Sans Symbols"/>
              <a:buChar char="⬜"/>
            </a:pPr>
            <a:r>
              <a:rPr lang="fr-FR" sz="2000" b="0" i="0" u="none" strike="noStrike" cap="none">
                <a:solidFill>
                  <a:schemeClr val="dk1"/>
                </a:solidFill>
                <a:latin typeface="Questrial"/>
                <a:ea typeface="Questrial"/>
                <a:cs typeface="Questrial"/>
                <a:sym typeface="Questrial"/>
              </a:rPr>
              <a:t>It is a mechanism that stops you from corrupting memory used by other programs</a:t>
            </a:r>
          </a:p>
          <a:p>
            <a:pPr marL="342900" marR="0" lvl="0" indent="-342900" algn="l" rtl="0">
              <a:spcBef>
                <a:spcPts val="2400"/>
              </a:spcBef>
              <a:spcAft>
                <a:spcPts val="0"/>
              </a:spcAft>
              <a:buClr>
                <a:schemeClr val="accent1"/>
              </a:buClr>
              <a:buSzPct val="100000"/>
              <a:buFont typeface="Noto Sans Symbols"/>
              <a:buChar char="⬜"/>
            </a:pPr>
            <a:r>
              <a:rPr lang="fr-FR" sz="2400" b="0" i="0" u="none" strike="noStrike" cap="none">
                <a:solidFill>
                  <a:schemeClr val="dk1"/>
                </a:solidFill>
                <a:latin typeface="Questrial"/>
                <a:ea typeface="Questrial"/>
                <a:cs typeface="Questrial"/>
                <a:sym typeface="Questrial"/>
              </a:rPr>
              <a:t>You should automatically think you are doing something wrong with memory if you get a segfault:</a:t>
            </a:r>
          </a:p>
          <a:p>
            <a:pPr marL="685800" marR="0" lvl="1" indent="-342900" algn="l" rtl="0">
              <a:spcBef>
                <a:spcPts val="600"/>
              </a:spcBef>
              <a:spcAft>
                <a:spcPts val="0"/>
              </a:spcAft>
              <a:buClr>
                <a:srgbClr val="4F6128"/>
              </a:buClr>
              <a:buSzPct val="100000"/>
              <a:buFont typeface="Noto Sans Symbols"/>
              <a:buChar char="⬜"/>
            </a:pPr>
            <a:r>
              <a:rPr lang="fr-FR" sz="2000" b="0" i="0" u="none" strike="noStrike" cap="none">
                <a:solidFill>
                  <a:schemeClr val="dk1"/>
                </a:solidFill>
                <a:latin typeface="Questrial"/>
                <a:ea typeface="Questrial"/>
                <a:cs typeface="Questrial"/>
                <a:sym typeface="Questrial"/>
              </a:rPr>
              <a:t>Accessing variable that has already been freed</a:t>
            </a:r>
          </a:p>
          <a:p>
            <a:pPr marL="685800" marR="0" lvl="1" indent="-342900" algn="l" rtl="0">
              <a:spcBef>
                <a:spcPts val="600"/>
              </a:spcBef>
              <a:spcAft>
                <a:spcPts val="0"/>
              </a:spcAft>
              <a:buClr>
                <a:srgbClr val="4F6128"/>
              </a:buClr>
              <a:buSzPct val="100000"/>
              <a:buFont typeface="Noto Sans Symbols"/>
              <a:buChar char="⬜"/>
            </a:pPr>
            <a:r>
              <a:rPr lang="fr-FR" sz="2000" b="0" i="0" u="none" strike="noStrike" cap="none">
                <a:solidFill>
                  <a:schemeClr val="dk1"/>
                </a:solidFill>
                <a:latin typeface="Questrial"/>
                <a:ea typeface="Questrial"/>
                <a:cs typeface="Questrial"/>
                <a:sym typeface="Questrial"/>
              </a:rPr>
              <a:t>Writing to a read-only portion of the memory</a:t>
            </a:r>
          </a:p>
          <a:p>
            <a:pPr marL="685800" marR="0" lvl="1" indent="-342900" algn="l" rtl="0">
              <a:spcBef>
                <a:spcPts val="600"/>
              </a:spcBef>
              <a:spcAft>
                <a:spcPts val="0"/>
              </a:spcAft>
              <a:buClr>
                <a:srgbClr val="4F6128"/>
              </a:buClr>
              <a:buSzPct val="100000"/>
              <a:buFont typeface="Noto Sans Symbols"/>
              <a:buChar char="⬜"/>
            </a:pPr>
            <a:r>
              <a:rPr lang="fr-FR" sz="2000" b="0" i="0" u="none" strike="noStrike" cap="none">
                <a:solidFill>
                  <a:schemeClr val="dk1"/>
                </a:solidFill>
                <a:latin typeface="Questrial"/>
                <a:ea typeface="Questrial"/>
                <a:cs typeface="Questrial"/>
                <a:sym typeface="Questrial"/>
              </a:rPr>
              <a:t>Going out of bounds in an array</a:t>
            </a:r>
          </a:p>
          <a:p>
            <a:pPr marL="342900" marR="0" lvl="0" indent="-342900" algn="l" rtl="0">
              <a:spcBef>
                <a:spcPts val="2400"/>
              </a:spcBef>
              <a:spcAft>
                <a:spcPts val="0"/>
              </a:spcAft>
              <a:buClr>
                <a:schemeClr val="accent1"/>
              </a:buClr>
              <a:buSzPct val="100000"/>
              <a:buFont typeface="Noto Sans Symbols"/>
              <a:buChar char="⬜"/>
            </a:pPr>
            <a:r>
              <a:rPr lang="fr-FR" sz="2400" b="0" i="0" u="none" strike="noStrike" cap="none">
                <a:solidFill>
                  <a:schemeClr val="dk1"/>
                </a:solidFill>
                <a:latin typeface="Questrial"/>
                <a:ea typeface="Questrial"/>
                <a:cs typeface="Questrial"/>
                <a:sym typeface="Questrial"/>
              </a:rPr>
              <a:t>A common way to get a segfault is to dereference a null pointer</a:t>
            </a:r>
          </a:p>
          <a:p>
            <a:pPr marL="349250" marR="0" lvl="1" indent="-6350" algn="l" rtl="0">
              <a:spcBef>
                <a:spcPts val="600"/>
              </a:spcBef>
              <a:buClr>
                <a:srgbClr val="4F6128"/>
              </a:buClr>
              <a:buSzPct val="25000"/>
              <a:buFont typeface="Noto Sans Symbols"/>
              <a:buNone/>
            </a:pPr>
            <a:endParaRPr sz="2200" b="0" i="0" u="none" strike="noStrike" cap="none">
              <a:solidFill>
                <a:schemeClr val="dk1"/>
              </a:solidFill>
              <a:latin typeface="Questrial"/>
              <a:ea typeface="Questrial"/>
              <a:cs typeface="Questrial"/>
              <a:sym typeface="Questrial"/>
            </a:endParaRPr>
          </a:p>
        </p:txBody>
      </p:sp>
      <p:sp>
        <p:nvSpPr>
          <p:cNvPr id="160" name="Shape 160"/>
          <p:cNvSpPr txBox="1">
            <a:spLocks noGrp="1"/>
          </p:cNvSpPr>
          <p:nvPr>
            <p:ph type="title"/>
          </p:nvPr>
        </p:nvSpPr>
        <p:spPr>
          <a:xfrm>
            <a:off x="0" y="458972"/>
            <a:ext cx="12192000" cy="914400"/>
          </a:xfrm>
          <a:prstGeom prst="rect">
            <a:avLst/>
          </a:prstGeom>
          <a:solidFill>
            <a:srgbClr val="002D62"/>
          </a:solidFill>
          <a:ln>
            <a:noFill/>
          </a:ln>
          <a:effectLst>
            <a:outerShdw blurRad="50799" dist="38100" dir="5400000" algn="t" rotWithShape="0">
              <a:srgbClr val="000000">
                <a:alpha val="40000"/>
              </a:srgbClr>
            </a:outerShdw>
          </a:effectLst>
        </p:spPr>
        <p:txBody>
          <a:bodyPr lIns="1188700" tIns="45700" rIns="274300" bIns="45700" anchor="ctr" anchorCtr="0">
            <a:noAutofit/>
          </a:bodyPr>
          <a:lstStyle/>
          <a:p>
            <a:pPr marL="0" marR="0" lvl="0" indent="0" algn="l" rtl="0">
              <a:spcBef>
                <a:spcPts val="0"/>
              </a:spcBef>
              <a:buClr>
                <a:schemeClr val="lt1"/>
              </a:buClr>
              <a:buSzPct val="25000"/>
              <a:buFont typeface="Questrial"/>
              <a:buNone/>
            </a:pPr>
            <a:r>
              <a:rPr lang="fr-FR" sz="3600" b="0" i="0" u="none" strike="noStrike" cap="none">
                <a:solidFill>
                  <a:schemeClr val="lt1"/>
                </a:solidFill>
                <a:latin typeface="Questrial"/>
                <a:ea typeface="Questrial"/>
                <a:cs typeface="Questrial"/>
                <a:sym typeface="Questrial"/>
              </a:rPr>
              <a:t>Segmentation Faults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Shape 166"/>
          <p:cNvSpPr txBox="1">
            <a:spLocks noGrp="1"/>
          </p:cNvSpPr>
          <p:nvPr>
            <p:ph type="body" idx="1"/>
          </p:nvPr>
        </p:nvSpPr>
        <p:spPr>
          <a:xfrm>
            <a:off x="563527" y="1494970"/>
            <a:ext cx="10930267" cy="5011706"/>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accent1"/>
              </a:buClr>
              <a:buSzPct val="100000"/>
              <a:buFont typeface="Noto Sans Symbols"/>
              <a:buChar char="⬜"/>
            </a:pPr>
            <a:r>
              <a:rPr lang="fr-FR" sz="2400" b="0" i="0" u="none" strike="noStrike" cap="none">
                <a:solidFill>
                  <a:schemeClr val="dk1"/>
                </a:solidFill>
                <a:latin typeface="Questrial"/>
                <a:ea typeface="Questrial"/>
                <a:cs typeface="Questrial"/>
                <a:sym typeface="Questrial"/>
              </a:rPr>
              <a:t>Cout</a:t>
            </a:r>
          </a:p>
          <a:p>
            <a:pPr marL="685800" marR="0" lvl="1" indent="-342900" algn="l" rtl="0">
              <a:spcBef>
                <a:spcPts val="600"/>
              </a:spcBef>
              <a:spcAft>
                <a:spcPts val="0"/>
              </a:spcAft>
              <a:buClr>
                <a:srgbClr val="4F6128"/>
              </a:buClr>
              <a:buSzPct val="100000"/>
              <a:buFont typeface="Noto Sans Symbols"/>
              <a:buChar char="⬜"/>
            </a:pPr>
            <a:r>
              <a:rPr lang="fr-FR" sz="2000" b="0" i="0" u="none" strike="noStrike" cap="none">
                <a:solidFill>
                  <a:schemeClr val="dk1"/>
                </a:solidFill>
                <a:latin typeface="Questrial"/>
                <a:ea typeface="Questrial"/>
                <a:cs typeface="Questrial"/>
                <a:sym typeface="Questrial"/>
              </a:rPr>
              <a:t>Print out a message or variable values at different points in the program</a:t>
            </a:r>
          </a:p>
          <a:p>
            <a:pPr marL="685800" marR="0" lvl="1" indent="-342900" algn="l" rtl="0">
              <a:spcBef>
                <a:spcPts val="600"/>
              </a:spcBef>
              <a:spcAft>
                <a:spcPts val="0"/>
              </a:spcAft>
              <a:buClr>
                <a:srgbClr val="4F6128"/>
              </a:buClr>
              <a:buSzPct val="100000"/>
              <a:buFont typeface="Noto Sans Symbols"/>
              <a:buChar char="⬜"/>
            </a:pPr>
            <a:r>
              <a:rPr lang="fr-FR" sz="2000" b="0" i="0" u="none" strike="noStrike" cap="none">
                <a:solidFill>
                  <a:schemeClr val="dk1"/>
                </a:solidFill>
                <a:latin typeface="Questrial"/>
                <a:ea typeface="Questrial"/>
                <a:cs typeface="Questrial"/>
                <a:sym typeface="Questrial"/>
              </a:rPr>
              <a:t>Useful for infinite loops</a:t>
            </a:r>
          </a:p>
          <a:p>
            <a:pPr marL="685800" marR="0" lvl="1" indent="-342900" algn="l" rtl="0">
              <a:spcBef>
                <a:spcPts val="600"/>
              </a:spcBef>
              <a:spcAft>
                <a:spcPts val="0"/>
              </a:spcAft>
              <a:buClr>
                <a:srgbClr val="4F6128"/>
              </a:buClr>
              <a:buSzPct val="100000"/>
              <a:buFont typeface="Noto Sans Symbols"/>
              <a:buChar char="⬜"/>
            </a:pPr>
            <a:r>
              <a:rPr lang="fr-FR" sz="2000" b="0" i="0" u="none" strike="noStrike" cap="none">
                <a:solidFill>
                  <a:schemeClr val="dk1"/>
                </a:solidFill>
                <a:latin typeface="Questrial"/>
                <a:ea typeface="Questrial"/>
                <a:cs typeface="Questrial"/>
                <a:sym typeface="Questrial"/>
              </a:rPr>
              <a:t>Helps narrow down where issues are by showing where the incorrect values occur</a:t>
            </a:r>
          </a:p>
          <a:p>
            <a:pPr marL="342900" marR="0" lvl="0" indent="-342900" algn="l" rtl="0">
              <a:spcBef>
                <a:spcPts val="2400"/>
              </a:spcBef>
              <a:spcAft>
                <a:spcPts val="0"/>
              </a:spcAft>
              <a:buClr>
                <a:schemeClr val="accent1"/>
              </a:buClr>
              <a:buSzPct val="100000"/>
              <a:buFont typeface="Noto Sans Symbols"/>
              <a:buChar char="⬜"/>
            </a:pPr>
            <a:r>
              <a:rPr lang="fr-FR" sz="2400" b="0" i="0" u="none" strike="noStrike" cap="none">
                <a:solidFill>
                  <a:schemeClr val="dk1"/>
                </a:solidFill>
                <a:latin typeface="Questrial"/>
                <a:ea typeface="Questrial"/>
                <a:cs typeface="Questrial"/>
                <a:sym typeface="Questrial"/>
              </a:rPr>
              <a:t>Cin</a:t>
            </a:r>
          </a:p>
          <a:p>
            <a:pPr marL="685800" marR="0" lvl="1" indent="-342900" algn="l" rtl="0">
              <a:spcBef>
                <a:spcPts val="600"/>
              </a:spcBef>
              <a:spcAft>
                <a:spcPts val="0"/>
              </a:spcAft>
              <a:buClr>
                <a:srgbClr val="4F6128"/>
              </a:buClr>
              <a:buSzPct val="100000"/>
              <a:buFont typeface="Noto Sans Symbols"/>
              <a:buChar char="⬜"/>
            </a:pPr>
            <a:r>
              <a:rPr lang="fr-FR" sz="2000" b="0" i="0" u="none" strike="noStrike" cap="none">
                <a:solidFill>
                  <a:schemeClr val="dk1"/>
                </a:solidFill>
                <a:latin typeface="Questrial"/>
                <a:ea typeface="Questrial"/>
                <a:cs typeface="Questrial"/>
                <a:sym typeface="Questrial"/>
              </a:rPr>
              <a:t>Can be used to act as a break point in your program</a:t>
            </a:r>
          </a:p>
          <a:p>
            <a:pPr marL="342900" marR="0" lvl="0" indent="-342900" algn="l" rtl="0">
              <a:spcBef>
                <a:spcPts val="2400"/>
              </a:spcBef>
              <a:spcAft>
                <a:spcPts val="0"/>
              </a:spcAft>
              <a:buClr>
                <a:schemeClr val="accent1"/>
              </a:buClr>
              <a:buSzPct val="100000"/>
              <a:buFont typeface="Noto Sans Symbols"/>
              <a:buChar char="⬜"/>
            </a:pPr>
            <a:r>
              <a:rPr lang="fr-FR" sz="2400" b="0" i="0" u="none" strike="noStrike" cap="none">
                <a:solidFill>
                  <a:schemeClr val="dk1"/>
                </a:solidFill>
                <a:latin typeface="Questrial"/>
                <a:ea typeface="Questrial"/>
                <a:cs typeface="Questrial"/>
                <a:sym typeface="Questrial"/>
              </a:rPr>
              <a:t>Commenting out</a:t>
            </a:r>
          </a:p>
          <a:p>
            <a:pPr marL="685800" marR="0" lvl="1" indent="-342900" algn="l" rtl="0">
              <a:spcBef>
                <a:spcPts val="600"/>
              </a:spcBef>
              <a:spcAft>
                <a:spcPts val="0"/>
              </a:spcAft>
              <a:buClr>
                <a:srgbClr val="4F6128"/>
              </a:buClr>
              <a:buSzPct val="100000"/>
              <a:buFont typeface="Noto Sans Symbols"/>
              <a:buChar char="⬜"/>
            </a:pPr>
            <a:r>
              <a:rPr lang="fr-FR" sz="2000" b="0" i="0" u="none" strike="noStrike" cap="none">
                <a:solidFill>
                  <a:schemeClr val="dk1"/>
                </a:solidFill>
                <a:latin typeface="Questrial"/>
                <a:ea typeface="Questrial"/>
                <a:cs typeface="Questrial"/>
                <a:sym typeface="Questrial"/>
              </a:rPr>
              <a:t>Comment out functionality to narrow down where problem is</a:t>
            </a:r>
          </a:p>
          <a:p>
            <a:pPr marL="685800" marR="0" lvl="1" indent="-342900" algn="l" rtl="0">
              <a:spcBef>
                <a:spcPts val="600"/>
              </a:spcBef>
              <a:spcAft>
                <a:spcPts val="0"/>
              </a:spcAft>
              <a:buClr>
                <a:srgbClr val="4F6128"/>
              </a:buClr>
              <a:buSzPct val="100000"/>
              <a:buFont typeface="Noto Sans Symbols"/>
              <a:buChar char="⬜"/>
            </a:pPr>
            <a:r>
              <a:rPr lang="fr-FR" sz="2000" b="0" i="0" u="none" strike="noStrike" cap="none">
                <a:solidFill>
                  <a:schemeClr val="dk1"/>
                </a:solidFill>
                <a:latin typeface="Questrial"/>
                <a:ea typeface="Questrial"/>
                <a:cs typeface="Questrial"/>
                <a:sym typeface="Questrial"/>
              </a:rPr>
              <a:t>Slowly add in more functionality until the bug is reproduced</a:t>
            </a:r>
          </a:p>
          <a:p>
            <a:pPr marL="349250" marR="0" lvl="1" indent="-6350" algn="l" rtl="0">
              <a:spcBef>
                <a:spcPts val="600"/>
              </a:spcBef>
              <a:buClr>
                <a:srgbClr val="4F6128"/>
              </a:buClr>
              <a:buSzPct val="25000"/>
              <a:buFont typeface="Noto Sans Symbols"/>
              <a:buNone/>
            </a:pPr>
            <a:endParaRPr sz="2200" b="0" i="0" u="none" strike="noStrike" cap="none">
              <a:solidFill>
                <a:schemeClr val="dk1"/>
              </a:solidFill>
              <a:latin typeface="Questrial"/>
              <a:ea typeface="Questrial"/>
              <a:cs typeface="Questrial"/>
              <a:sym typeface="Questrial"/>
            </a:endParaRPr>
          </a:p>
        </p:txBody>
      </p:sp>
      <p:sp>
        <p:nvSpPr>
          <p:cNvPr id="167" name="Shape 167"/>
          <p:cNvSpPr txBox="1">
            <a:spLocks noGrp="1"/>
          </p:cNvSpPr>
          <p:nvPr>
            <p:ph type="title"/>
          </p:nvPr>
        </p:nvSpPr>
        <p:spPr>
          <a:xfrm>
            <a:off x="0" y="458972"/>
            <a:ext cx="12192000" cy="914400"/>
          </a:xfrm>
          <a:prstGeom prst="rect">
            <a:avLst/>
          </a:prstGeom>
          <a:solidFill>
            <a:srgbClr val="002D62"/>
          </a:solidFill>
          <a:ln>
            <a:noFill/>
          </a:ln>
          <a:effectLst>
            <a:outerShdw blurRad="50799" dist="38100" dir="5400000" algn="t" rotWithShape="0">
              <a:srgbClr val="000000">
                <a:alpha val="40000"/>
              </a:srgbClr>
            </a:outerShdw>
          </a:effectLst>
        </p:spPr>
        <p:txBody>
          <a:bodyPr lIns="1188700" tIns="45700" rIns="274300" bIns="45700" anchor="ctr" anchorCtr="0">
            <a:noAutofit/>
          </a:bodyPr>
          <a:lstStyle/>
          <a:p>
            <a:pPr marL="0" marR="0" lvl="0" indent="0" algn="l" rtl="0">
              <a:spcBef>
                <a:spcPts val="0"/>
              </a:spcBef>
              <a:buClr>
                <a:schemeClr val="lt1"/>
              </a:buClr>
              <a:buSzPct val="25000"/>
              <a:buFont typeface="Questrial"/>
              <a:buNone/>
            </a:pPr>
            <a:r>
              <a:rPr lang="fr-FR" sz="3600" b="0" i="0" u="none" strike="noStrike" cap="none">
                <a:solidFill>
                  <a:schemeClr val="lt1"/>
                </a:solidFill>
                <a:latin typeface="Questrial"/>
                <a:ea typeface="Questrial"/>
                <a:cs typeface="Questrial"/>
                <a:sym typeface="Questrial"/>
              </a:rPr>
              <a:t>Debugging Methods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Shape 173"/>
          <p:cNvSpPr txBox="1">
            <a:spLocks noGrp="1"/>
          </p:cNvSpPr>
          <p:nvPr>
            <p:ph type="body" idx="1"/>
          </p:nvPr>
        </p:nvSpPr>
        <p:spPr>
          <a:xfrm>
            <a:off x="563527" y="1494970"/>
            <a:ext cx="10930267" cy="4681992"/>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accent1"/>
              </a:buClr>
              <a:buSzPct val="100000"/>
              <a:buFont typeface="Noto Sans Symbols"/>
              <a:buChar char="⬜"/>
            </a:pPr>
            <a:r>
              <a:rPr lang="fr-FR" sz="2400" b="0" i="0" u="none" strike="noStrike" cap="none">
                <a:solidFill>
                  <a:schemeClr val="dk1"/>
                </a:solidFill>
                <a:latin typeface="Questrial"/>
                <a:ea typeface="Questrial"/>
                <a:cs typeface="Questrial"/>
                <a:sym typeface="Questrial"/>
              </a:rPr>
              <a:t>Linux Debuggers:</a:t>
            </a:r>
          </a:p>
          <a:p>
            <a:pPr marL="685800" marR="0" lvl="1" indent="-342900" algn="l" rtl="0">
              <a:spcBef>
                <a:spcPts val="1800"/>
              </a:spcBef>
              <a:spcAft>
                <a:spcPts val="0"/>
              </a:spcAft>
              <a:buClr>
                <a:srgbClr val="4F6128"/>
              </a:buClr>
              <a:buSzPct val="100000"/>
              <a:buFont typeface="Noto Sans Symbols"/>
              <a:buChar char="⬜"/>
            </a:pPr>
            <a:r>
              <a:rPr lang="fr-FR" sz="2000" b="0" i="0" u="none" strike="noStrike" cap="none">
                <a:solidFill>
                  <a:schemeClr val="dk1"/>
                </a:solidFill>
                <a:latin typeface="Questrial"/>
                <a:ea typeface="Questrial"/>
                <a:cs typeface="Questrial"/>
                <a:sym typeface="Questrial"/>
              </a:rPr>
              <a:t>GDB</a:t>
            </a:r>
          </a:p>
          <a:p>
            <a:pPr marL="685800" marR="0" lvl="1" indent="-342900" algn="l" rtl="0">
              <a:spcBef>
                <a:spcPts val="1800"/>
              </a:spcBef>
              <a:spcAft>
                <a:spcPts val="0"/>
              </a:spcAft>
              <a:buClr>
                <a:srgbClr val="4F6128"/>
              </a:buClr>
              <a:buSzPct val="100000"/>
              <a:buFont typeface="Noto Sans Symbols"/>
              <a:buChar char="⬜"/>
            </a:pPr>
            <a:r>
              <a:rPr lang="fr-FR" sz="2000" b="0" i="0" u="none" strike="noStrike" cap="none">
                <a:solidFill>
                  <a:schemeClr val="dk1"/>
                </a:solidFill>
                <a:latin typeface="Questrial"/>
                <a:ea typeface="Questrial"/>
                <a:cs typeface="Questrial"/>
                <a:sym typeface="Questrial"/>
              </a:rPr>
              <a:t>DDD (visual interface on top of GDB)</a:t>
            </a:r>
          </a:p>
          <a:p>
            <a:pPr marL="685800" marR="0" lvl="1" indent="-342900" algn="l" rtl="0">
              <a:spcBef>
                <a:spcPts val="1800"/>
              </a:spcBef>
              <a:spcAft>
                <a:spcPts val="0"/>
              </a:spcAft>
              <a:buClr>
                <a:srgbClr val="4F6128"/>
              </a:buClr>
              <a:buSzPct val="100000"/>
              <a:buFont typeface="Noto Sans Symbols"/>
              <a:buChar char="⬜"/>
            </a:pPr>
            <a:r>
              <a:rPr lang="fr-FR" sz="2000" b="0" i="0" u="none" strike="noStrike" cap="none">
                <a:solidFill>
                  <a:schemeClr val="dk1"/>
                </a:solidFill>
                <a:latin typeface="Questrial"/>
                <a:ea typeface="Questrial"/>
                <a:cs typeface="Questrial"/>
                <a:sym typeface="Questrial"/>
              </a:rPr>
              <a:t>Valgrind – useful to find memory leaks</a:t>
            </a:r>
          </a:p>
          <a:p>
            <a:pPr marL="685800" marR="0" lvl="1" indent="-342900" algn="l" rtl="0">
              <a:spcBef>
                <a:spcPts val="1800"/>
              </a:spcBef>
              <a:buClr>
                <a:srgbClr val="4F6128"/>
              </a:buClr>
              <a:buSzPct val="100000"/>
              <a:buFont typeface="Noto Sans Symbols"/>
              <a:buNone/>
            </a:pPr>
            <a:endParaRPr sz="2200" b="0" i="0" u="none" strike="noStrike" cap="none">
              <a:solidFill>
                <a:schemeClr val="dk1"/>
              </a:solidFill>
              <a:latin typeface="Questrial"/>
              <a:ea typeface="Questrial"/>
              <a:cs typeface="Questrial"/>
              <a:sym typeface="Questrial"/>
            </a:endParaRPr>
          </a:p>
        </p:txBody>
      </p:sp>
      <p:sp>
        <p:nvSpPr>
          <p:cNvPr id="174" name="Shape 174"/>
          <p:cNvSpPr txBox="1">
            <a:spLocks noGrp="1"/>
          </p:cNvSpPr>
          <p:nvPr>
            <p:ph type="title"/>
          </p:nvPr>
        </p:nvSpPr>
        <p:spPr>
          <a:xfrm>
            <a:off x="0" y="458972"/>
            <a:ext cx="12192000" cy="914400"/>
          </a:xfrm>
          <a:prstGeom prst="rect">
            <a:avLst/>
          </a:prstGeom>
          <a:solidFill>
            <a:srgbClr val="002D62"/>
          </a:solidFill>
          <a:ln>
            <a:noFill/>
          </a:ln>
          <a:effectLst>
            <a:outerShdw blurRad="50799" dist="38100" dir="5400000" algn="t" rotWithShape="0">
              <a:srgbClr val="000000">
                <a:alpha val="40000"/>
              </a:srgbClr>
            </a:outerShdw>
          </a:effectLst>
        </p:spPr>
        <p:txBody>
          <a:bodyPr lIns="1188700" tIns="45700" rIns="274300" bIns="45700" anchor="ctr" anchorCtr="0">
            <a:noAutofit/>
          </a:bodyPr>
          <a:lstStyle/>
          <a:p>
            <a:pPr marL="0" marR="0" lvl="0" indent="0" algn="l" rtl="0">
              <a:spcBef>
                <a:spcPts val="0"/>
              </a:spcBef>
              <a:buClr>
                <a:schemeClr val="lt1"/>
              </a:buClr>
              <a:buSzPct val="25000"/>
              <a:buFont typeface="Questrial"/>
              <a:buNone/>
            </a:pPr>
            <a:r>
              <a:rPr lang="fr-FR" sz="3600" b="0" i="0" u="none" strike="noStrike" cap="none">
                <a:solidFill>
                  <a:schemeClr val="lt1"/>
                </a:solidFill>
                <a:latin typeface="Questrial"/>
                <a:ea typeface="Questrial"/>
                <a:cs typeface="Questrial"/>
                <a:sym typeface="Questrial"/>
              </a:rPr>
              <a:t>Debuggers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Shape 180"/>
          <p:cNvSpPr txBox="1">
            <a:spLocks noGrp="1"/>
          </p:cNvSpPr>
          <p:nvPr>
            <p:ph type="body" idx="1"/>
          </p:nvPr>
        </p:nvSpPr>
        <p:spPr>
          <a:xfrm>
            <a:off x="563527" y="1494970"/>
            <a:ext cx="10930267" cy="4681992"/>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accent1"/>
              </a:buClr>
              <a:buSzPct val="100000"/>
              <a:buFont typeface="Noto Sans Symbols"/>
              <a:buChar char="⬜"/>
            </a:pPr>
            <a:r>
              <a:rPr lang="fr-FR" sz="2400" b="0" i="0" u="none" strike="noStrike" cap="none">
                <a:solidFill>
                  <a:schemeClr val="dk1"/>
                </a:solidFill>
                <a:latin typeface="Questrial"/>
                <a:ea typeface="Questrial"/>
                <a:cs typeface="Questrial"/>
                <a:sym typeface="Questrial"/>
              </a:rPr>
              <a:t>Setting break points</a:t>
            </a:r>
          </a:p>
          <a:p>
            <a:pPr marL="685800" marR="0" lvl="1" indent="-342900" algn="l" rtl="0">
              <a:spcBef>
                <a:spcPts val="1200"/>
              </a:spcBef>
              <a:spcAft>
                <a:spcPts val="0"/>
              </a:spcAft>
              <a:buClr>
                <a:srgbClr val="4F6128"/>
              </a:buClr>
              <a:buSzPct val="100000"/>
              <a:buFont typeface="Noto Sans Symbols"/>
              <a:buChar char="⬜"/>
            </a:pPr>
            <a:r>
              <a:rPr lang="fr-FR" sz="2000" b="0" i="0" u="none" strike="noStrike" cap="none">
                <a:solidFill>
                  <a:schemeClr val="dk1"/>
                </a:solidFill>
                <a:latin typeface="Questrial"/>
                <a:ea typeface="Questrial"/>
                <a:cs typeface="Questrial"/>
                <a:sym typeface="Questrial"/>
              </a:rPr>
              <a:t>An intentional stop or pause in your program</a:t>
            </a:r>
          </a:p>
          <a:p>
            <a:pPr marL="685800" marR="0" lvl="1" indent="-342900" algn="l" rtl="0">
              <a:spcBef>
                <a:spcPts val="600"/>
              </a:spcBef>
              <a:spcAft>
                <a:spcPts val="0"/>
              </a:spcAft>
              <a:buClr>
                <a:srgbClr val="4F6128"/>
              </a:buClr>
              <a:buSzPct val="100000"/>
              <a:buFont typeface="Noto Sans Symbols"/>
              <a:buNone/>
            </a:pPr>
            <a:endParaRPr sz="2000" b="0" i="0" u="none" strike="noStrike" cap="none">
              <a:solidFill>
                <a:schemeClr val="dk1"/>
              </a:solidFill>
              <a:latin typeface="Questrial"/>
              <a:ea typeface="Questrial"/>
              <a:cs typeface="Questrial"/>
              <a:sym typeface="Questrial"/>
            </a:endParaRPr>
          </a:p>
          <a:p>
            <a:pPr marL="342900" marR="0" lvl="0" indent="-342900" algn="l" rtl="0">
              <a:spcBef>
                <a:spcPts val="2000"/>
              </a:spcBef>
              <a:spcAft>
                <a:spcPts val="0"/>
              </a:spcAft>
              <a:buClr>
                <a:schemeClr val="accent1"/>
              </a:buClr>
              <a:buSzPct val="100000"/>
              <a:buFont typeface="Noto Sans Symbols"/>
              <a:buChar char="⬜"/>
            </a:pPr>
            <a:r>
              <a:rPr lang="fr-FR" sz="2400" b="0" i="0" u="none" strike="noStrike" cap="none">
                <a:solidFill>
                  <a:schemeClr val="dk1"/>
                </a:solidFill>
                <a:latin typeface="Questrial"/>
                <a:ea typeface="Questrial"/>
                <a:cs typeface="Questrial"/>
                <a:sym typeface="Questrial"/>
              </a:rPr>
              <a:t>Stepping through code</a:t>
            </a:r>
          </a:p>
          <a:p>
            <a:pPr marL="685800" marR="0" lvl="1" indent="-342900" algn="l" rtl="0">
              <a:spcBef>
                <a:spcPts val="1200"/>
              </a:spcBef>
              <a:spcAft>
                <a:spcPts val="0"/>
              </a:spcAft>
              <a:buClr>
                <a:srgbClr val="4F6128"/>
              </a:buClr>
              <a:buSzPct val="100000"/>
              <a:buFont typeface="Noto Sans Symbols"/>
              <a:buChar char="⬜"/>
            </a:pPr>
            <a:r>
              <a:rPr lang="fr-FR" sz="2000" b="0" i="0" u="none" strike="noStrike" cap="none">
                <a:solidFill>
                  <a:schemeClr val="dk1"/>
                </a:solidFill>
                <a:latin typeface="Questrial"/>
                <a:ea typeface="Questrial"/>
                <a:cs typeface="Questrial"/>
                <a:sym typeface="Questrial"/>
              </a:rPr>
              <a:t>Execute one line of code at a time so you can view how the variables are being changed</a:t>
            </a:r>
          </a:p>
          <a:p>
            <a:pPr marL="685800" marR="0" lvl="1" indent="-342900" algn="l" rtl="0">
              <a:spcBef>
                <a:spcPts val="1200"/>
              </a:spcBef>
              <a:spcAft>
                <a:spcPts val="0"/>
              </a:spcAft>
              <a:buClr>
                <a:srgbClr val="4F6128"/>
              </a:buClr>
              <a:buSzPct val="100000"/>
              <a:buFont typeface="Noto Sans Symbols"/>
              <a:buChar char="⬜"/>
            </a:pPr>
            <a:r>
              <a:rPr lang="fr-FR" sz="2000" b="0" i="0" u="none" strike="noStrike" cap="none">
                <a:solidFill>
                  <a:schemeClr val="dk1"/>
                </a:solidFill>
                <a:latin typeface="Questrial"/>
                <a:ea typeface="Questrial"/>
                <a:cs typeface="Questrial"/>
                <a:sym typeface="Questrial"/>
              </a:rPr>
              <a:t>Can be used to determine which line is causing segmentation faults or other errors</a:t>
            </a:r>
          </a:p>
          <a:p>
            <a:pPr marL="349250" marR="0" lvl="1" indent="-6350" algn="l" rtl="0">
              <a:spcBef>
                <a:spcPts val="600"/>
              </a:spcBef>
              <a:buClr>
                <a:srgbClr val="4F6128"/>
              </a:buClr>
              <a:buSzPct val="25000"/>
              <a:buFont typeface="Noto Sans Symbols"/>
              <a:buNone/>
            </a:pPr>
            <a:endParaRPr sz="2200" b="0" i="0" u="none" strike="noStrike" cap="none">
              <a:solidFill>
                <a:schemeClr val="dk1"/>
              </a:solidFill>
              <a:latin typeface="Questrial"/>
              <a:ea typeface="Questrial"/>
              <a:cs typeface="Questrial"/>
              <a:sym typeface="Questrial"/>
            </a:endParaRPr>
          </a:p>
        </p:txBody>
      </p:sp>
      <p:sp>
        <p:nvSpPr>
          <p:cNvPr id="181" name="Shape 181"/>
          <p:cNvSpPr txBox="1">
            <a:spLocks noGrp="1"/>
          </p:cNvSpPr>
          <p:nvPr>
            <p:ph type="title"/>
          </p:nvPr>
        </p:nvSpPr>
        <p:spPr>
          <a:xfrm>
            <a:off x="0" y="458972"/>
            <a:ext cx="12192000" cy="914400"/>
          </a:xfrm>
          <a:prstGeom prst="rect">
            <a:avLst/>
          </a:prstGeom>
          <a:solidFill>
            <a:srgbClr val="002D62"/>
          </a:solidFill>
          <a:ln>
            <a:noFill/>
          </a:ln>
          <a:effectLst>
            <a:outerShdw blurRad="50799" dist="38100" dir="5400000" algn="t" rotWithShape="0">
              <a:srgbClr val="000000">
                <a:alpha val="40000"/>
              </a:srgbClr>
            </a:outerShdw>
          </a:effectLst>
        </p:spPr>
        <p:txBody>
          <a:bodyPr lIns="1188700" tIns="45700" rIns="274300" bIns="45700" anchor="ctr" anchorCtr="0">
            <a:noAutofit/>
          </a:bodyPr>
          <a:lstStyle/>
          <a:p>
            <a:pPr marL="0" marR="0" lvl="0" indent="0" algn="l" rtl="0">
              <a:spcBef>
                <a:spcPts val="0"/>
              </a:spcBef>
              <a:buClr>
                <a:schemeClr val="lt1"/>
              </a:buClr>
              <a:buSzPct val="25000"/>
              <a:buFont typeface="Questrial"/>
              <a:buNone/>
            </a:pPr>
            <a:r>
              <a:rPr lang="fr-FR" sz="3600" b="0" i="0" u="none" strike="noStrike" cap="none">
                <a:solidFill>
                  <a:schemeClr val="lt1"/>
                </a:solidFill>
                <a:latin typeface="Questrial"/>
                <a:ea typeface="Questrial"/>
                <a:cs typeface="Questrial"/>
                <a:sym typeface="Questrial"/>
              </a:rPr>
              <a:t>Debuggers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Shape 187"/>
          <p:cNvSpPr txBox="1">
            <a:spLocks noGrp="1"/>
          </p:cNvSpPr>
          <p:nvPr>
            <p:ph type="body" idx="1"/>
          </p:nvPr>
        </p:nvSpPr>
        <p:spPr>
          <a:xfrm>
            <a:off x="563527" y="1494970"/>
            <a:ext cx="10930267" cy="4681992"/>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accent1"/>
              </a:buClr>
              <a:buSzPct val="100000"/>
              <a:buFont typeface="Noto Sans Symbols"/>
              <a:buChar char="⬜"/>
            </a:pPr>
            <a:r>
              <a:rPr lang="fr-FR" sz="2400" b="0" i="0" u="none" strike="noStrike" cap="none">
                <a:solidFill>
                  <a:schemeClr val="dk1"/>
                </a:solidFill>
                <a:latin typeface="Questrial"/>
                <a:ea typeface="Questrial"/>
                <a:cs typeface="Questrial"/>
                <a:sym typeface="Questrial"/>
              </a:rPr>
              <a:t>Allows you to see what is going on `inside' another program while it executes </a:t>
            </a:r>
          </a:p>
          <a:p>
            <a:pPr marL="342900" marR="0" lvl="0" indent="-342900" algn="l" rtl="0">
              <a:spcBef>
                <a:spcPts val="2000"/>
              </a:spcBef>
              <a:spcAft>
                <a:spcPts val="0"/>
              </a:spcAft>
              <a:buClr>
                <a:schemeClr val="accent1"/>
              </a:buClr>
              <a:buSzPct val="100000"/>
              <a:buFont typeface="Noto Sans Symbols"/>
              <a:buChar char="⬜"/>
            </a:pPr>
            <a:r>
              <a:rPr lang="fr-FR" sz="2400" b="0" i="0" u="none" strike="noStrike" cap="none">
                <a:solidFill>
                  <a:schemeClr val="dk1"/>
                </a:solidFill>
                <a:latin typeface="Questrial"/>
                <a:ea typeface="Questrial"/>
                <a:cs typeface="Questrial"/>
                <a:sym typeface="Questrial"/>
              </a:rPr>
              <a:t>Can do four main things:</a:t>
            </a:r>
          </a:p>
          <a:p>
            <a:pPr marL="685800" marR="0" lvl="1" indent="-342900" algn="l" rtl="0">
              <a:spcBef>
                <a:spcPts val="600"/>
              </a:spcBef>
              <a:spcAft>
                <a:spcPts val="0"/>
              </a:spcAft>
              <a:buClr>
                <a:srgbClr val="4F6128"/>
              </a:buClr>
              <a:buSzPct val="100000"/>
              <a:buFont typeface="Noto Sans Symbols"/>
              <a:buChar char="⬜"/>
            </a:pPr>
            <a:r>
              <a:rPr lang="fr-FR" sz="2000" b="0" i="0" u="none" strike="noStrike" cap="none">
                <a:solidFill>
                  <a:schemeClr val="dk1"/>
                </a:solidFill>
                <a:latin typeface="Questrial"/>
                <a:ea typeface="Questrial"/>
                <a:cs typeface="Questrial"/>
                <a:sym typeface="Questrial"/>
              </a:rPr>
              <a:t>Start your program and specify things that may affect its behavior</a:t>
            </a:r>
          </a:p>
          <a:p>
            <a:pPr marL="685800" marR="0" lvl="1" indent="-342900" algn="l" rtl="0">
              <a:spcBef>
                <a:spcPts val="600"/>
              </a:spcBef>
              <a:spcAft>
                <a:spcPts val="0"/>
              </a:spcAft>
              <a:buClr>
                <a:srgbClr val="4F6128"/>
              </a:buClr>
              <a:buSzPct val="100000"/>
              <a:buFont typeface="Noto Sans Symbols"/>
              <a:buChar char="⬜"/>
            </a:pPr>
            <a:r>
              <a:rPr lang="fr-FR" sz="2000" b="0" i="0" u="none" strike="noStrike" cap="none">
                <a:solidFill>
                  <a:schemeClr val="dk1"/>
                </a:solidFill>
                <a:latin typeface="Questrial"/>
                <a:ea typeface="Questrial"/>
                <a:cs typeface="Questrial"/>
                <a:sym typeface="Questrial"/>
              </a:rPr>
              <a:t>Make your program stop on specified conditions</a:t>
            </a:r>
          </a:p>
          <a:p>
            <a:pPr marL="685800" marR="0" lvl="1" indent="-342900" algn="l" rtl="0">
              <a:spcBef>
                <a:spcPts val="600"/>
              </a:spcBef>
              <a:spcAft>
                <a:spcPts val="0"/>
              </a:spcAft>
              <a:buClr>
                <a:srgbClr val="4F6128"/>
              </a:buClr>
              <a:buSzPct val="100000"/>
              <a:buFont typeface="Noto Sans Symbols"/>
              <a:buChar char="⬜"/>
            </a:pPr>
            <a:r>
              <a:rPr lang="fr-FR" sz="2000" b="0" i="0" u="none" strike="noStrike" cap="none">
                <a:solidFill>
                  <a:schemeClr val="dk1"/>
                </a:solidFill>
                <a:latin typeface="Questrial"/>
                <a:ea typeface="Questrial"/>
                <a:cs typeface="Questrial"/>
                <a:sym typeface="Questrial"/>
              </a:rPr>
              <a:t>Allows you to examine what has happened when the program has stopped</a:t>
            </a:r>
          </a:p>
          <a:p>
            <a:pPr marL="685800" marR="0" lvl="1" indent="-342900" algn="l" rtl="0">
              <a:spcBef>
                <a:spcPts val="600"/>
              </a:spcBef>
              <a:spcAft>
                <a:spcPts val="0"/>
              </a:spcAft>
              <a:buClr>
                <a:srgbClr val="4F6128"/>
              </a:buClr>
              <a:buSzPct val="100000"/>
              <a:buFont typeface="Noto Sans Symbols"/>
              <a:buChar char="⬜"/>
            </a:pPr>
            <a:r>
              <a:rPr lang="fr-FR" sz="2000" b="0" i="0" u="none" strike="noStrike" cap="none">
                <a:solidFill>
                  <a:schemeClr val="dk1"/>
                </a:solidFill>
                <a:latin typeface="Questrial"/>
                <a:ea typeface="Questrial"/>
                <a:cs typeface="Questrial"/>
                <a:sym typeface="Questrial"/>
              </a:rPr>
              <a:t>Allows you to change things in your program to fix errors</a:t>
            </a:r>
          </a:p>
          <a:p>
            <a:pPr marL="349250" marR="0" lvl="1" indent="-6350" algn="l" rtl="0">
              <a:spcBef>
                <a:spcPts val="600"/>
              </a:spcBef>
              <a:buClr>
                <a:srgbClr val="4F6128"/>
              </a:buClr>
              <a:buSzPct val="25000"/>
              <a:buFont typeface="Noto Sans Symbols"/>
              <a:buNone/>
            </a:pPr>
            <a:endParaRPr sz="2200" b="0" i="0" u="none" strike="noStrike" cap="none">
              <a:solidFill>
                <a:schemeClr val="dk1"/>
              </a:solidFill>
              <a:latin typeface="Questrial"/>
              <a:ea typeface="Questrial"/>
              <a:cs typeface="Questrial"/>
              <a:sym typeface="Questrial"/>
            </a:endParaRPr>
          </a:p>
        </p:txBody>
      </p:sp>
      <p:sp>
        <p:nvSpPr>
          <p:cNvPr id="188" name="Shape 188"/>
          <p:cNvSpPr txBox="1">
            <a:spLocks noGrp="1"/>
          </p:cNvSpPr>
          <p:nvPr>
            <p:ph type="title"/>
          </p:nvPr>
        </p:nvSpPr>
        <p:spPr>
          <a:xfrm>
            <a:off x="0" y="458972"/>
            <a:ext cx="12192000" cy="914400"/>
          </a:xfrm>
          <a:prstGeom prst="rect">
            <a:avLst/>
          </a:prstGeom>
          <a:solidFill>
            <a:srgbClr val="002D62"/>
          </a:solidFill>
          <a:ln>
            <a:noFill/>
          </a:ln>
          <a:effectLst>
            <a:outerShdw blurRad="50799" dist="38100" dir="5400000" algn="t" rotWithShape="0">
              <a:srgbClr val="000000">
                <a:alpha val="40000"/>
              </a:srgbClr>
            </a:outerShdw>
          </a:effectLst>
        </p:spPr>
        <p:txBody>
          <a:bodyPr lIns="1188700" tIns="45700" rIns="274300" bIns="45700" anchor="ctr" anchorCtr="0">
            <a:noAutofit/>
          </a:bodyPr>
          <a:lstStyle/>
          <a:p>
            <a:pPr marL="0" marR="0" lvl="0" indent="0" algn="l" rtl="0">
              <a:spcBef>
                <a:spcPts val="0"/>
              </a:spcBef>
              <a:buClr>
                <a:schemeClr val="lt1"/>
              </a:buClr>
              <a:buSzPct val="25000"/>
              <a:buFont typeface="Questrial"/>
              <a:buNone/>
            </a:pPr>
            <a:r>
              <a:rPr lang="fr-FR" sz="3600" b="0" i="0" u="none" strike="noStrike" cap="none">
                <a:solidFill>
                  <a:schemeClr val="lt1"/>
                </a:solidFill>
                <a:latin typeface="Questrial"/>
                <a:ea typeface="Questrial"/>
                <a:cs typeface="Questrial"/>
                <a:sym typeface="Questrial"/>
              </a:rPr>
              <a:t>GDB</a:t>
            </a:r>
          </a:p>
        </p:txBody>
      </p:sp>
    </p:spTree>
  </p:cSld>
  <p:clrMapOvr>
    <a:masterClrMapping/>
  </p:clrMapOvr>
</p:sld>
</file>

<file path=ppt/theme/theme1.xml><?xml version="1.0" encoding="utf-8"?>
<a:theme xmlns:a="http://schemas.openxmlformats.org/drawingml/2006/main" name="Theme2">
  <a:themeElements>
    <a:clrScheme name="Custom 1">
      <a:dk1>
        <a:srgbClr val="000000"/>
      </a:dk1>
      <a:lt1>
        <a:srgbClr val="FFFFFF"/>
      </a:lt1>
      <a:dk2>
        <a:srgbClr val="1F497D"/>
      </a:dk2>
      <a:lt2>
        <a:srgbClr val="BFBFBF"/>
      </a:lt2>
      <a:accent1>
        <a:srgbClr val="9BBB59"/>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680</Words>
  <Application>Microsoft Office PowerPoint</Application>
  <PresentationFormat>Widescreen</PresentationFormat>
  <Paragraphs>103</Paragraphs>
  <Slides>14</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Questrial</vt:lpstr>
      <vt:lpstr>Calibri</vt:lpstr>
      <vt:lpstr>Noto Sans Symbols</vt:lpstr>
      <vt:lpstr>Arial</vt:lpstr>
      <vt:lpstr>Theme2</vt:lpstr>
      <vt:lpstr>CS 202 Lab 4</vt:lpstr>
      <vt:lpstr>Reminders</vt:lpstr>
      <vt:lpstr>Origin of Bugs</vt:lpstr>
      <vt:lpstr>Debugging</vt:lpstr>
      <vt:lpstr>Segmentation Faults</vt:lpstr>
      <vt:lpstr>Debugging Methods</vt:lpstr>
      <vt:lpstr>Debuggers</vt:lpstr>
      <vt:lpstr>Debuggers</vt:lpstr>
      <vt:lpstr>GDB</vt:lpstr>
      <vt:lpstr>Using GDB</vt:lpstr>
      <vt:lpstr>Valgrind</vt:lpstr>
      <vt:lpstr>Using Valgrind</vt:lpstr>
      <vt:lpstr>Note</vt:lpstr>
      <vt:lpstr>Questions?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202 Lab – Session 04</dc:title>
  <cp:lastModifiedBy>sgibb</cp:lastModifiedBy>
  <cp:revision>2</cp:revision>
  <dcterms:modified xsi:type="dcterms:W3CDTF">2017-02-16T04:08:29Z</dcterms:modified>
</cp:coreProperties>
</file>