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 id="269"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6471" autoAdjust="0"/>
    <p:restoredTop sz="94660"/>
  </p:normalViewPr>
  <p:slideViewPr>
    <p:cSldViewPr snapToGrid="0">
      <p:cViewPr varScale="1">
        <p:scale>
          <a:sx n="72" d="100"/>
          <a:sy n="72" d="100"/>
        </p:scale>
        <p:origin x="600" y="6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5" name=""/>
        <p:cNvGrpSpPr/>
        <p:nvPr/>
      </p:nvGrpSpPr>
      <p:grpSpPr>
        <a:xfrm>
          <a:off x="0" y="0"/>
          <a:ext cx="0" cy="0"/>
          <a:chOff x="0" y="0"/>
          <a:chExt cx="0" cy="0"/>
        </a:xfrm>
      </p:grpSpPr>
      <p:sp>
        <p:nvSpPr>
          <p:cNvPr id="104871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9" name=""/>
        <p:cNvGrpSpPr/>
        <p:nvPr/>
      </p:nvGrpSpPr>
      <p:grpSpPr>
        <a:xfrm>
          <a:off x="0" y="0"/>
          <a:ext cx="0" cy="0"/>
          <a:chOff x="0" y="0"/>
          <a:chExt cx="0" cy="0"/>
        </a:xfrm>
      </p:grpSpPr>
      <p:sp>
        <p:nvSpPr>
          <p:cNvPr id="1048617"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dirty="0" lang="en-US"/>
          </a:p>
        </p:txBody>
      </p:sp>
      <p:sp>
        <p:nvSpPr>
          <p:cNvPr id="1048618" name="Subtitle 2"/>
          <p:cNvSpPr>
            <a:spLocks noGrp="1"/>
          </p:cNvSpPr>
          <p:nvPr>
            <p:ph type="subTitle" idx="1"/>
          </p:nvPr>
        </p:nvSpPr>
        <p:spPr>
          <a:xfrm>
            <a:off x="1154955" y="4777380"/>
            <a:ext cx="8825658" cy="861420"/>
          </a:xfrm>
        </p:spPr>
        <p:txBody>
          <a:bodyPr anchor="t"/>
          <a:lstStyle>
            <a:lvl1pPr algn="l" indent="0" marL="0">
              <a:buNone/>
              <a:defRPr cap="all">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19" name="Date Placeholder 3"/>
          <p:cNvSpPr>
            <a:spLocks noGrp="1"/>
          </p:cNvSpPr>
          <p:nvPr>
            <p:ph type="dt" sz="half" idx="10"/>
          </p:nvPr>
        </p:nvSpPr>
        <p:spPr/>
        <p:txBody>
          <a:bodyPr/>
          <a:p>
            <a:fld id="{E205E95B-869E-4414-8485-49448000ACB3}" type="datetimeFigureOut">
              <a:rPr lang="en-US" smtClean="0"/>
              <a:t>9/26/2023</a:t>
            </a:fld>
            <a:endParaRPr lang="en-US"/>
          </a:p>
        </p:txBody>
      </p:sp>
      <p:sp>
        <p:nvSpPr>
          <p:cNvPr id="1048620" name="Footer Placeholder 4"/>
          <p:cNvSpPr>
            <a:spLocks noGrp="1"/>
          </p:cNvSpPr>
          <p:nvPr>
            <p:ph type="ftr" sz="quarter" idx="11"/>
          </p:nvPr>
        </p:nvSpPr>
        <p:spPr/>
        <p:txBody>
          <a:bodyPr/>
          <a:p>
            <a:endParaRPr lang="en-US"/>
          </a:p>
        </p:txBody>
      </p:sp>
      <p:sp>
        <p:nvSpPr>
          <p:cNvPr id="1048621" name="Slide Number Placeholder 5"/>
          <p:cNvSpPr>
            <a:spLocks noGrp="1"/>
          </p:cNvSpPr>
          <p:nvPr>
            <p:ph type="sldNum" sz="quarter" idx="12"/>
          </p:nvPr>
        </p:nvSpPr>
        <p:spPr/>
        <p:txBody>
          <a:bodyPr/>
          <a:p>
            <a:fld id="{D12ED1D4-563D-4EEF-B7C0-763DE4C2A6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9" name=""/>
        <p:cNvGrpSpPr/>
        <p:nvPr/>
      </p:nvGrpSpPr>
      <p:grpSpPr>
        <a:xfrm>
          <a:off x="0" y="0"/>
          <a:ext cx="0" cy="0"/>
          <a:chOff x="0" y="0"/>
          <a:chExt cx="0" cy="0"/>
        </a:xfrm>
      </p:grpSpPr>
      <p:sp>
        <p:nvSpPr>
          <p:cNvPr id="1048679" name="Title 1"/>
          <p:cNvSpPr>
            <a:spLocks noGrp="1"/>
          </p:cNvSpPr>
          <p:nvPr>
            <p:ph type="title"/>
          </p:nvPr>
        </p:nvSpPr>
        <p:spPr>
          <a:xfrm>
            <a:off x="1154956" y="4800587"/>
            <a:ext cx="8825657" cy="566738"/>
          </a:xfrm>
        </p:spPr>
        <p:txBody>
          <a:bodyPr anchor="b">
            <a:normAutofit/>
          </a:bodyPr>
          <a:lstStyle>
            <a:lvl1pPr algn="l">
              <a:defRPr b="0" sz="24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1154955" y="685800"/>
            <a:ext cx="8825658" cy="3640666"/>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1" name="Text Placeholder 3"/>
          <p:cNvSpPr>
            <a:spLocks noGrp="1"/>
          </p:cNvSpPr>
          <p:nvPr>
            <p:ph type="body" sz="half" idx="2"/>
          </p:nvPr>
        </p:nvSpPr>
        <p:spPr>
          <a:xfrm>
            <a:off x="1154956" y="5367325"/>
            <a:ext cx="8825656"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4"/>
          <p:cNvSpPr>
            <a:spLocks noGrp="1"/>
          </p:cNvSpPr>
          <p:nvPr>
            <p:ph type="dt" sz="half" idx="10"/>
          </p:nvPr>
        </p:nvSpPr>
        <p:spPr/>
        <p:txBody>
          <a:bodyPr/>
          <a:p>
            <a:fld id="{E205E95B-869E-4414-8485-49448000ACB3}" type="datetimeFigureOut">
              <a:rPr lang="en-US" smtClean="0"/>
              <a:t>9/26/2023</a:t>
            </a:fld>
            <a:endParaRPr lang="en-US"/>
          </a:p>
        </p:txBody>
      </p:sp>
      <p:sp>
        <p:nvSpPr>
          <p:cNvPr id="1048683" name="Footer Placeholder 5"/>
          <p:cNvSpPr>
            <a:spLocks noGrp="1"/>
          </p:cNvSpPr>
          <p:nvPr>
            <p:ph type="ftr" sz="quarter" idx="11"/>
          </p:nvPr>
        </p:nvSpPr>
        <p:spPr/>
        <p:txBody>
          <a:bodyPr/>
          <a:p>
            <a:endParaRPr lang="en-US"/>
          </a:p>
        </p:txBody>
      </p:sp>
      <p:sp>
        <p:nvSpPr>
          <p:cNvPr id="1048684" name="Slide Number Placeholder 6"/>
          <p:cNvSpPr>
            <a:spLocks noGrp="1"/>
          </p:cNvSpPr>
          <p:nvPr>
            <p:ph type="sldNum" sz="quarter" idx="12"/>
          </p:nvPr>
        </p:nvSpPr>
        <p:spPr/>
        <p:txBody>
          <a:bodyPr/>
          <a:p>
            <a:fld id="{D12ED1D4-563D-4EEF-B7C0-763DE4C2A6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2" name=""/>
        <p:cNvGrpSpPr/>
        <p:nvPr/>
      </p:nvGrpSpPr>
      <p:grpSpPr>
        <a:xfrm>
          <a:off x="0" y="0"/>
          <a:ext cx="0" cy="0"/>
          <a:chOff x="0" y="0"/>
          <a:chExt cx="0" cy="0"/>
        </a:xfrm>
      </p:grpSpPr>
      <p:sp>
        <p:nvSpPr>
          <p:cNvPr id="1048631"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dirty="0" lang="en-US"/>
          </a:p>
        </p:txBody>
      </p:sp>
      <p:sp>
        <p:nvSpPr>
          <p:cNvPr id="1048632" name="Text Placeholder 3"/>
          <p:cNvSpPr>
            <a:spLocks noGrp="1"/>
          </p:cNvSpPr>
          <p:nvPr>
            <p:ph type="body" sz="half" idx="2"/>
          </p:nvPr>
        </p:nvSpPr>
        <p:spPr>
          <a:xfrm>
            <a:off x="1154954" y="3657600"/>
            <a:ext cx="8825659" cy="23622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3"/>
          <p:cNvSpPr>
            <a:spLocks noGrp="1"/>
          </p:cNvSpPr>
          <p:nvPr>
            <p:ph type="dt" sz="half" idx="10"/>
          </p:nvPr>
        </p:nvSpPr>
        <p:spPr/>
        <p:txBody>
          <a:bodyPr/>
          <a:p>
            <a:fld id="{E205E95B-869E-4414-8485-49448000ACB3}" type="datetimeFigureOut">
              <a:rPr lang="en-US" smtClean="0"/>
              <a:t>9/26/2023</a:t>
            </a:fld>
            <a:endParaRPr lang="en-US"/>
          </a:p>
        </p:txBody>
      </p:sp>
      <p:sp>
        <p:nvSpPr>
          <p:cNvPr id="1048634" name="Footer Placeholder 4"/>
          <p:cNvSpPr>
            <a:spLocks noGrp="1"/>
          </p:cNvSpPr>
          <p:nvPr>
            <p:ph type="ftr" sz="quarter" idx="11"/>
          </p:nvPr>
        </p:nvSpPr>
        <p:spPr/>
        <p:txBody>
          <a:bodyPr/>
          <a:p>
            <a:endParaRPr lang="en-US"/>
          </a:p>
        </p:txBody>
      </p:sp>
      <p:sp>
        <p:nvSpPr>
          <p:cNvPr id="1048635" name="Slide Number Placeholder 5"/>
          <p:cNvSpPr>
            <a:spLocks noGrp="1"/>
          </p:cNvSpPr>
          <p:nvPr>
            <p:ph type="sldNum" sz="quarter" idx="12"/>
          </p:nvPr>
        </p:nvSpPr>
        <p:spPr/>
        <p:txBody>
          <a:bodyPr/>
          <a:p>
            <a:fld id="{D12ED1D4-563D-4EEF-B7C0-763DE4C2A69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8" name=""/>
        <p:cNvGrpSpPr/>
        <p:nvPr/>
      </p:nvGrpSpPr>
      <p:grpSpPr>
        <a:xfrm>
          <a:off x="0" y="0"/>
          <a:ext cx="0" cy="0"/>
          <a:chOff x="0" y="0"/>
          <a:chExt cx="0" cy="0"/>
        </a:xfrm>
      </p:grpSpPr>
      <p:sp>
        <p:nvSpPr>
          <p:cNvPr id="1048671"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dirty="0" lang="en-US"/>
          </a:p>
        </p:txBody>
      </p:sp>
      <p:sp>
        <p:nvSpPr>
          <p:cNvPr id="1048672" name="Text Placeholder 3"/>
          <p:cNvSpPr>
            <a:spLocks noGrp="1"/>
          </p:cNvSpPr>
          <p:nvPr>
            <p:ph type="body" sz="half" idx="13"/>
          </p:nvPr>
        </p:nvSpPr>
        <p:spPr>
          <a:xfrm>
            <a:off x="1930400" y="3771174"/>
            <a:ext cx="7279649" cy="342174"/>
          </a:xfrm>
        </p:spPr>
        <p:txBody>
          <a:bodyPr anchor="t">
            <a:normAutofit/>
          </a:bodyPr>
          <a:lstStyle>
            <a:lvl1pPr indent="0" marL="0">
              <a:buNone/>
              <a:defRPr b="0" cap="small" dirty="0" sz="1400" i="0" kern="1200" lang="en-US">
                <a:solidFill>
                  <a:schemeClr val="accent1"/>
                </a:solidFill>
                <a:latin typeface="+mj-lt"/>
                <a:ea typeface="+mj-ea"/>
                <a:cs typeface="+mj-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Text Placeholder 3"/>
          <p:cNvSpPr>
            <a:spLocks noGrp="1"/>
          </p:cNvSpPr>
          <p:nvPr>
            <p:ph type="body" sz="half" idx="2"/>
          </p:nvPr>
        </p:nvSpPr>
        <p:spPr>
          <a:xfrm>
            <a:off x="1154954" y="4350657"/>
            <a:ext cx="8825659" cy="16764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4" name="Date Placeholder 3"/>
          <p:cNvSpPr>
            <a:spLocks noGrp="1"/>
          </p:cNvSpPr>
          <p:nvPr>
            <p:ph type="dt" sz="half" idx="10"/>
          </p:nvPr>
        </p:nvSpPr>
        <p:spPr/>
        <p:txBody>
          <a:bodyPr/>
          <a:p>
            <a:fld id="{E205E95B-869E-4414-8485-49448000ACB3}" type="datetimeFigureOut">
              <a:rPr lang="en-US" smtClean="0"/>
              <a:t>9/26/2023</a:t>
            </a:fld>
            <a:endParaRPr lang="en-US"/>
          </a:p>
        </p:txBody>
      </p:sp>
      <p:sp>
        <p:nvSpPr>
          <p:cNvPr id="1048675" name="Footer Placeholder 4"/>
          <p:cNvSpPr>
            <a:spLocks noGrp="1"/>
          </p:cNvSpPr>
          <p:nvPr>
            <p:ph type="ftr" sz="quarter" idx="11"/>
          </p:nvPr>
        </p:nvSpPr>
        <p:spPr/>
        <p:txBody>
          <a:bodyPr/>
          <a:p>
            <a:endParaRPr lang="en-US"/>
          </a:p>
        </p:txBody>
      </p:sp>
      <p:sp>
        <p:nvSpPr>
          <p:cNvPr id="1048676" name="Slide Number Placeholder 5"/>
          <p:cNvSpPr>
            <a:spLocks noGrp="1"/>
          </p:cNvSpPr>
          <p:nvPr>
            <p:ph type="sldNum" sz="quarter" idx="12"/>
          </p:nvPr>
        </p:nvSpPr>
        <p:spPr/>
        <p:txBody>
          <a:bodyPr/>
          <a:p>
            <a:fld id="{D12ED1D4-563D-4EEF-B7C0-763DE4C2A69A}" type="slidenum">
              <a:rPr lang="en-US" smtClean="0"/>
              <a:t>‹#›</a:t>
            </a:fld>
            <a:endParaRPr lang="en-US"/>
          </a:p>
        </p:txBody>
      </p:sp>
      <p:sp>
        <p:nvSpPr>
          <p:cNvPr id="1048677" name="TextBox 8"/>
          <p:cNvSpPr txBox="1"/>
          <p:nvPr/>
        </p:nvSpPr>
        <p:spPr>
          <a:xfrm>
            <a:off x="898295" y="971253"/>
            <a:ext cx="801912" cy="1907541"/>
          </a:xfrm>
          <a:prstGeom prst="rect"/>
          <a:noFill/>
        </p:spPr>
        <p:txBody>
          <a:bodyPr rtlCol="0" wrap="square">
            <a:spAutoFit/>
          </a:bodyPr>
          <a:lstStyle>
            <a:defPPr>
              <a:defRPr lang="en-US"/>
            </a:defPPr>
            <a:lvl1pPr algn="r">
              <a:defRPr b="0" sz="12200" i="0">
                <a:solidFill>
                  <a:schemeClr val="accent1"/>
                </a:solidFill>
                <a:latin typeface="Arial"/>
                <a:ea typeface="+mj-ea"/>
                <a:cs typeface="+mj-cs"/>
              </a:defRPr>
            </a:lvl1pPr>
          </a:lstStyle>
          <a:p>
            <a:pPr lvl="0"/>
            <a:r>
              <a:rPr dirty="0" lang="en-US"/>
              <a:t>“</a:t>
            </a:r>
          </a:p>
        </p:txBody>
      </p:sp>
      <p:sp>
        <p:nvSpPr>
          <p:cNvPr id="1048678" name="TextBox 12"/>
          <p:cNvSpPr txBox="1"/>
          <p:nvPr/>
        </p:nvSpPr>
        <p:spPr>
          <a:xfrm>
            <a:off x="9330490" y="2613787"/>
            <a:ext cx="801912" cy="1907541"/>
          </a:xfrm>
          <a:prstGeom prst="rect"/>
          <a:noFill/>
        </p:spPr>
        <p:txBody>
          <a:bodyPr rtlCol="0" wrap="square">
            <a:spAutoFit/>
          </a:bodyPr>
          <a:lstStyle>
            <a:defPPr>
              <a:defRPr lang="en-US"/>
            </a:defPPr>
            <a:lvl1pPr algn="r">
              <a:defRPr b="0" sz="12200" i="0">
                <a:solidFill>
                  <a:schemeClr val="accent1"/>
                </a:solidFill>
                <a:latin typeface="Arial"/>
                <a:ea typeface="+mj-ea"/>
                <a:cs typeface="+mj-cs"/>
              </a:defRPr>
            </a:lvl1pPr>
          </a:lstStyle>
          <a:p>
            <a:pPr lvl="0"/>
            <a:r>
              <a:rPr dirty="0"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1" name=""/>
        <p:cNvGrpSpPr/>
        <p:nvPr/>
      </p:nvGrpSpPr>
      <p:grpSpPr>
        <a:xfrm>
          <a:off x="0" y="0"/>
          <a:ext cx="0" cy="0"/>
          <a:chOff x="0" y="0"/>
          <a:chExt cx="0" cy="0"/>
        </a:xfrm>
      </p:grpSpPr>
      <p:sp>
        <p:nvSpPr>
          <p:cNvPr id="1048626" name="Title 1"/>
          <p:cNvSpPr>
            <a:spLocks noGrp="1"/>
          </p:cNvSpPr>
          <p:nvPr>
            <p:ph type="title"/>
          </p:nvPr>
        </p:nvSpPr>
        <p:spPr>
          <a:xfrm>
            <a:off x="1154954" y="3124201"/>
            <a:ext cx="8825660" cy="1653180"/>
          </a:xfrm>
        </p:spPr>
        <p:txBody>
          <a:bodyPr anchor="b"/>
          <a:lstStyle>
            <a:lvl1pPr algn="l">
              <a:defRPr b="0" cap="none" sz="4000"/>
            </a:lvl1pPr>
          </a:lstStyle>
          <a:p>
            <a:r>
              <a:rPr lang="en-US"/>
              <a:t>Click to edit Master title style</a:t>
            </a:r>
            <a:endParaRPr dirty="0" lang="en-US"/>
          </a:p>
        </p:txBody>
      </p:sp>
      <p:sp>
        <p:nvSpPr>
          <p:cNvPr id="1048627" name="Text Placeholder 2"/>
          <p:cNvSpPr>
            <a:spLocks noGrp="1"/>
          </p:cNvSpPr>
          <p:nvPr>
            <p:ph type="body" idx="1"/>
          </p:nvPr>
        </p:nvSpPr>
        <p:spPr>
          <a:xfrm>
            <a:off x="1154954" y="4777381"/>
            <a:ext cx="8825659" cy="860400"/>
          </a:xfrm>
        </p:spPr>
        <p:txBody>
          <a:bodyPr anchor="t"/>
          <a:lstStyle>
            <a:lvl1pPr algn="l" indent="0" marL="0">
              <a:buNone/>
              <a:defRPr cap="none" sz="20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28" name="Date Placeholder 3"/>
          <p:cNvSpPr>
            <a:spLocks noGrp="1"/>
          </p:cNvSpPr>
          <p:nvPr>
            <p:ph type="dt" sz="half" idx="10"/>
          </p:nvPr>
        </p:nvSpPr>
        <p:spPr/>
        <p:txBody>
          <a:bodyPr/>
          <a:p>
            <a:fld id="{E205E95B-869E-4414-8485-49448000ACB3}" type="datetimeFigureOut">
              <a:rPr lang="en-US" smtClean="0"/>
              <a:t>9/26/2023</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D12ED1D4-563D-4EEF-B7C0-763DE4C2A69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1" name=""/>
        <p:cNvGrpSpPr/>
        <p:nvPr/>
      </p:nvGrpSpPr>
      <p:grpSpPr>
        <a:xfrm>
          <a:off x="0" y="0"/>
          <a:ext cx="0" cy="0"/>
          <a:chOff x="0" y="0"/>
          <a:chExt cx="0" cy="0"/>
        </a:xfrm>
      </p:grpSpPr>
      <p:sp>
        <p:nvSpPr>
          <p:cNvPr id="1048691"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92" name="Text Placeholder 2"/>
          <p:cNvSpPr>
            <a:spLocks noGrp="1"/>
          </p:cNvSpPr>
          <p:nvPr>
            <p:ph type="body" idx="1"/>
          </p:nvPr>
        </p:nvSpPr>
        <p:spPr>
          <a:xfrm>
            <a:off x="632947" y="1981200"/>
            <a:ext cx="2946866"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3" name="Text Placeholder 3"/>
          <p:cNvSpPr>
            <a:spLocks noGrp="1"/>
          </p:cNvSpPr>
          <p:nvPr>
            <p:ph type="body" sz="half" idx="15"/>
          </p:nvPr>
        </p:nvSpPr>
        <p:spPr>
          <a:xfrm>
            <a:off x="652463" y="2667000"/>
            <a:ext cx="2927350"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4" name="Text Placeholder 4"/>
          <p:cNvSpPr>
            <a:spLocks noGrp="1"/>
          </p:cNvSpPr>
          <p:nvPr>
            <p:ph type="body" sz="quarter" idx="3"/>
          </p:nvPr>
        </p:nvSpPr>
        <p:spPr>
          <a:xfrm>
            <a:off x="3883659" y="1981200"/>
            <a:ext cx="2936241"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5" name="Text Placeholder 3"/>
          <p:cNvSpPr>
            <a:spLocks noGrp="1"/>
          </p:cNvSpPr>
          <p:nvPr>
            <p:ph type="body" sz="half" idx="16"/>
          </p:nvPr>
        </p:nvSpPr>
        <p:spPr>
          <a:xfrm>
            <a:off x="3873106" y="2667000"/>
            <a:ext cx="2946794"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6" name="Text Placeholder 4"/>
          <p:cNvSpPr>
            <a:spLocks noGrp="1"/>
          </p:cNvSpPr>
          <p:nvPr>
            <p:ph type="body" sz="quarter" idx="13"/>
          </p:nvPr>
        </p:nvSpPr>
        <p:spPr>
          <a:xfrm>
            <a:off x="7124700" y="1981200"/>
            <a:ext cx="2932113"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7" name="Text Placeholder 3"/>
          <p:cNvSpPr>
            <a:spLocks noGrp="1"/>
          </p:cNvSpPr>
          <p:nvPr>
            <p:ph type="body" sz="half" idx="17"/>
          </p:nvPr>
        </p:nvSpPr>
        <p:spPr>
          <a:xfrm>
            <a:off x="7124700" y="2667000"/>
            <a:ext cx="2932113"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0" name="Straight Connector 16"/>
          <p:cNvCxnSpPr>
            <a:cxnSpLocks/>
          </p:cNvCxnSpPr>
          <p:nvPr/>
        </p:nvCxnSpPr>
        <p:spPr>
          <a:xfrm>
            <a:off x="3726142" y="2133600"/>
            <a:ext cx="0" cy="3962400"/>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98" name="Date Placeholder 3"/>
          <p:cNvSpPr>
            <a:spLocks noGrp="1"/>
          </p:cNvSpPr>
          <p:nvPr>
            <p:ph type="dt" sz="half" idx="10"/>
          </p:nvPr>
        </p:nvSpPr>
        <p:spPr/>
        <p:txBody>
          <a:bodyPr/>
          <a:p>
            <a:fld id="{E205E95B-869E-4414-8485-49448000ACB3}" type="datetimeFigureOut">
              <a:rPr lang="en-US" smtClean="0"/>
              <a:t>9/26/2023</a:t>
            </a:fld>
            <a:endParaRPr lang="en-US"/>
          </a:p>
        </p:txBody>
      </p:sp>
      <p:sp>
        <p:nvSpPr>
          <p:cNvPr id="1048699" name="Footer Placeholder 4"/>
          <p:cNvSpPr>
            <a:spLocks noGrp="1"/>
          </p:cNvSpPr>
          <p:nvPr>
            <p:ph type="ftr" sz="quarter" idx="11"/>
          </p:nvPr>
        </p:nvSpPr>
        <p:spPr/>
        <p:txBody>
          <a:bodyPr/>
          <a:p>
            <a:endParaRPr lang="en-US"/>
          </a:p>
        </p:txBody>
      </p:sp>
      <p:sp>
        <p:nvSpPr>
          <p:cNvPr id="1048700" name="Slide Number Placeholder 5"/>
          <p:cNvSpPr>
            <a:spLocks noGrp="1"/>
          </p:cNvSpPr>
          <p:nvPr>
            <p:ph type="sldNum" sz="quarter" idx="12"/>
          </p:nvPr>
        </p:nvSpPr>
        <p:spPr/>
        <p:txBody>
          <a:bodyPr/>
          <a:p>
            <a:fld id="{D12ED1D4-563D-4EEF-B7C0-763DE4C2A69A}"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42"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43" name="Text Placeholder 2"/>
          <p:cNvSpPr>
            <a:spLocks noGrp="1"/>
          </p:cNvSpPr>
          <p:nvPr>
            <p:ph type="body" idx="1"/>
          </p:nvPr>
        </p:nvSpPr>
        <p:spPr>
          <a:xfrm>
            <a:off x="652463" y="4250949"/>
            <a:ext cx="2940050"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4" name="Picture Placeholder 2"/>
          <p:cNvSpPr>
            <a:spLocks noChangeAspect="1" noGrp="1"/>
          </p:cNvSpPr>
          <p:nvPr>
            <p:ph type="pic" idx="15"/>
          </p:nvPr>
        </p:nvSpPr>
        <p:spPr>
          <a:xfrm>
            <a:off x="652463" y="2209800"/>
            <a:ext cx="2940050"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5" name="Text Placeholder 3"/>
          <p:cNvSpPr>
            <a:spLocks noGrp="1"/>
          </p:cNvSpPr>
          <p:nvPr>
            <p:ph type="body" sz="half" idx="18"/>
          </p:nvPr>
        </p:nvSpPr>
        <p:spPr>
          <a:xfrm>
            <a:off x="652463" y="4827211"/>
            <a:ext cx="2940050"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6" name="Text Placeholder 4"/>
          <p:cNvSpPr>
            <a:spLocks noGrp="1"/>
          </p:cNvSpPr>
          <p:nvPr>
            <p:ph type="body" sz="quarter" idx="3"/>
          </p:nvPr>
        </p:nvSpPr>
        <p:spPr>
          <a:xfrm>
            <a:off x="3889375" y="4250949"/>
            <a:ext cx="2930525"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7" name="Picture Placeholder 2"/>
          <p:cNvSpPr>
            <a:spLocks noChangeAspect="1" noGrp="1"/>
          </p:cNvSpPr>
          <p:nvPr>
            <p:ph type="pic" idx="21"/>
          </p:nvPr>
        </p:nvSpPr>
        <p:spPr>
          <a:xfrm>
            <a:off x="3889374" y="2209800"/>
            <a:ext cx="2930525"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8" name="Text Placeholder 3"/>
          <p:cNvSpPr>
            <a:spLocks noGrp="1"/>
          </p:cNvSpPr>
          <p:nvPr>
            <p:ph type="body" sz="half" idx="19"/>
          </p:nvPr>
        </p:nvSpPr>
        <p:spPr>
          <a:xfrm>
            <a:off x="3888022" y="4827210"/>
            <a:ext cx="2934406"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9" name="Text Placeholder 4"/>
          <p:cNvSpPr>
            <a:spLocks noGrp="1"/>
          </p:cNvSpPr>
          <p:nvPr>
            <p:ph type="body" sz="quarter" idx="13"/>
          </p:nvPr>
        </p:nvSpPr>
        <p:spPr>
          <a:xfrm>
            <a:off x="7124700" y="4250949"/>
            <a:ext cx="2932113"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0" name="Picture Placeholder 2"/>
          <p:cNvSpPr>
            <a:spLocks noChangeAspect="1" noGrp="1"/>
          </p:cNvSpPr>
          <p:nvPr>
            <p:ph type="pic" idx="22"/>
          </p:nvPr>
        </p:nvSpPr>
        <p:spPr>
          <a:xfrm>
            <a:off x="7124699" y="2209800"/>
            <a:ext cx="2932113"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1" name="Text Placeholder 3"/>
          <p:cNvSpPr>
            <a:spLocks noGrp="1"/>
          </p:cNvSpPr>
          <p:nvPr>
            <p:ph type="body" sz="half" idx="20"/>
          </p:nvPr>
        </p:nvSpPr>
        <p:spPr>
          <a:xfrm>
            <a:off x="7124575" y="4827208"/>
            <a:ext cx="2935997"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28" name="Straight Connector 16"/>
          <p:cNvCxnSpPr>
            <a:cxnSpLocks/>
          </p:cNvCxnSpPr>
          <p:nvPr/>
        </p:nvCxnSpPr>
        <p:spPr>
          <a:xfrm>
            <a:off x="3726142" y="2133600"/>
            <a:ext cx="0" cy="3962400"/>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7"/>
          <p:cNvCxnSpPr>
            <a:cxnSpLocks/>
          </p:cNvCxnSpPr>
          <p:nvPr/>
        </p:nvCxnSpPr>
        <p:spPr>
          <a:xfrm>
            <a:off x="6962227" y="2133600"/>
            <a:ext cx="0" cy="3966882"/>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52" name="Date Placeholder 3"/>
          <p:cNvSpPr>
            <a:spLocks noGrp="1"/>
          </p:cNvSpPr>
          <p:nvPr>
            <p:ph type="dt" sz="half" idx="10"/>
          </p:nvPr>
        </p:nvSpPr>
        <p:spPr/>
        <p:txBody>
          <a:bodyPr/>
          <a:p>
            <a:fld id="{E205E95B-869E-4414-8485-49448000ACB3}" type="datetimeFigureOut">
              <a:rPr lang="en-US" smtClean="0"/>
              <a:t>9/26/2023</a:t>
            </a:fld>
            <a:endParaRPr lang="en-US"/>
          </a:p>
        </p:txBody>
      </p:sp>
      <p:sp>
        <p:nvSpPr>
          <p:cNvPr id="1048653" name="Footer Placeholder 4"/>
          <p:cNvSpPr>
            <a:spLocks noGrp="1"/>
          </p:cNvSpPr>
          <p:nvPr>
            <p:ph type="ftr" sz="quarter" idx="11"/>
          </p:nvPr>
        </p:nvSpPr>
        <p:spPr/>
        <p:txBody>
          <a:bodyPr/>
          <a:p>
            <a:endParaRPr lang="en-US"/>
          </a:p>
        </p:txBody>
      </p:sp>
      <p:sp>
        <p:nvSpPr>
          <p:cNvPr id="1048654" name="Slide Number Placeholder 5"/>
          <p:cNvSpPr>
            <a:spLocks noGrp="1"/>
          </p:cNvSpPr>
          <p:nvPr>
            <p:ph type="sldNum" sz="quarter" idx="12"/>
          </p:nvPr>
        </p:nvSpPr>
        <p:spPr/>
        <p:txBody>
          <a:bodyPr/>
          <a:p>
            <a:fld id="{D12ED1D4-563D-4EEF-B7C0-763DE4C2A69A}"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707" name="Title 1"/>
          <p:cNvSpPr>
            <a:spLocks noGrp="1"/>
          </p:cNvSpPr>
          <p:nvPr>
            <p:ph type="title"/>
          </p:nvPr>
        </p:nvSpPr>
        <p:spPr/>
        <p:txBody>
          <a:bodyPr/>
          <a:p>
            <a:r>
              <a:rPr lang="en-US"/>
              <a:t>Click to edit Master title style</a:t>
            </a:r>
            <a:endParaRPr dirty="0" lang="en-US"/>
          </a:p>
        </p:txBody>
      </p:sp>
      <p:sp>
        <p:nvSpPr>
          <p:cNvPr id="1048708" name="Vertical Text Placeholder 2"/>
          <p:cNvSpPr>
            <a:spLocks noGrp="1"/>
          </p:cNvSpPr>
          <p:nvPr>
            <p:ph type="body" orient="vert" idx="1"/>
          </p:nvPr>
        </p:nvSpPr>
        <p:spPr/>
        <p:txBody>
          <a:bodyPr anchor="t" anchorCtr="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9" name="Date Placeholder 3"/>
          <p:cNvSpPr>
            <a:spLocks noGrp="1"/>
          </p:cNvSpPr>
          <p:nvPr>
            <p:ph type="dt" sz="half" idx="10"/>
          </p:nvPr>
        </p:nvSpPr>
        <p:spPr/>
        <p:txBody>
          <a:bodyPr/>
          <a:p>
            <a:fld id="{E205E95B-869E-4414-8485-49448000ACB3}" type="datetimeFigureOut">
              <a:rPr lang="en-US" smtClean="0"/>
              <a:t>9/26/2023</a:t>
            </a:fld>
            <a:endParaRPr lang="en-US"/>
          </a:p>
        </p:txBody>
      </p:sp>
      <p:sp>
        <p:nvSpPr>
          <p:cNvPr id="1048710" name="Footer Placeholder 4"/>
          <p:cNvSpPr>
            <a:spLocks noGrp="1"/>
          </p:cNvSpPr>
          <p:nvPr>
            <p:ph type="ftr" sz="quarter" idx="11"/>
          </p:nvPr>
        </p:nvSpPr>
        <p:spPr/>
        <p:txBody>
          <a:bodyPr/>
          <a:p>
            <a:endParaRPr lang="en-US"/>
          </a:p>
        </p:txBody>
      </p:sp>
      <p:sp>
        <p:nvSpPr>
          <p:cNvPr id="1048711" name="Slide Number Placeholder 5"/>
          <p:cNvSpPr>
            <a:spLocks noGrp="1"/>
          </p:cNvSpPr>
          <p:nvPr>
            <p:ph type="sldNum" sz="quarter" idx="12"/>
          </p:nvPr>
        </p:nvSpPr>
        <p:spPr/>
        <p:txBody>
          <a:bodyPr/>
          <a:p>
            <a:fld id="{D12ED1D4-563D-4EEF-B7C0-763DE4C2A69A}"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666" name="Vertical Title 1"/>
          <p:cNvSpPr>
            <a:spLocks noGrp="1"/>
          </p:cNvSpPr>
          <p:nvPr>
            <p:ph type="title" orient="vert"/>
          </p:nvPr>
        </p:nvSpPr>
        <p:spPr>
          <a:xfrm>
            <a:off x="8304212" y="430213"/>
            <a:ext cx="1752601" cy="5826125"/>
          </a:xfrm>
        </p:spPr>
        <p:txBody>
          <a:bodyPr anchor="b" anchorCtr="0" vert="eaVert"/>
          <a:p>
            <a:r>
              <a:rPr lang="en-US"/>
              <a:t>Click to edit Master title style</a:t>
            </a:r>
            <a:endParaRPr dirty="0" lang="en-US"/>
          </a:p>
        </p:txBody>
      </p:sp>
      <p:sp>
        <p:nvSpPr>
          <p:cNvPr id="1048667" name="Vertical Text Placeholder 2"/>
          <p:cNvSpPr>
            <a:spLocks noGrp="1"/>
          </p:cNvSpPr>
          <p:nvPr>
            <p:ph type="body" orient="vert" idx="1"/>
          </p:nvPr>
        </p:nvSpPr>
        <p:spPr>
          <a:xfrm>
            <a:off x="652463" y="887414"/>
            <a:ext cx="7423149" cy="536892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E205E95B-869E-4414-8485-49448000ACB3}" type="datetimeFigureOut">
              <a:rPr lang="en-US" smtClean="0"/>
              <a:t>9/26/2023</a:t>
            </a:fld>
            <a:endParaRPr lang="en-US"/>
          </a:p>
        </p:txBody>
      </p:sp>
      <p:sp>
        <p:nvSpPr>
          <p:cNvPr id="1048669" name="Footer Placeholder 4"/>
          <p:cNvSpPr>
            <a:spLocks noGrp="1"/>
          </p:cNvSpPr>
          <p:nvPr>
            <p:ph type="ftr" sz="quarter" idx="11"/>
          </p:nvPr>
        </p:nvSpPr>
        <p:spPr/>
        <p:txBody>
          <a:bodyPr/>
          <a:p>
            <a:endParaRPr lang="en-US"/>
          </a:p>
        </p:txBody>
      </p:sp>
      <p:sp>
        <p:nvSpPr>
          <p:cNvPr id="1048670" name="Slide Number Placeholder 5"/>
          <p:cNvSpPr>
            <a:spLocks noGrp="1"/>
          </p:cNvSpPr>
          <p:nvPr>
            <p:ph type="sldNum" sz="quarter" idx="12"/>
          </p:nvPr>
        </p:nvSpPr>
        <p:spPr/>
        <p:txBody>
          <a:bodyPr/>
          <a:p>
            <a:fld id="{D12ED1D4-563D-4EEF-B7C0-763DE4C2A6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E205E95B-869E-4414-8485-49448000ACB3}" type="datetimeFigureOut">
              <a:rPr lang="en-US" smtClean="0"/>
              <a:t>9/26/2023</a:t>
            </a:fld>
            <a:endParaRPr lang="en-US"/>
          </a:p>
        </p:txBody>
      </p:sp>
      <p:sp>
        <p:nvSpPr>
          <p:cNvPr id="1048593" name="Footer Placeholder 4"/>
          <p:cNvSpPr>
            <a:spLocks noGrp="1"/>
          </p:cNvSpPr>
          <p:nvPr>
            <p:ph type="ftr" sz="quarter" idx="11"/>
          </p:nvPr>
        </p:nvSpPr>
        <p:spPr/>
        <p:txBody>
          <a:bodyPr/>
          <a:p>
            <a:endParaRPr lang="en-US"/>
          </a:p>
        </p:txBody>
      </p:sp>
      <p:sp>
        <p:nvSpPr>
          <p:cNvPr id="1048594" name="Slide Number Placeholder 5"/>
          <p:cNvSpPr>
            <a:spLocks noGrp="1"/>
          </p:cNvSpPr>
          <p:nvPr>
            <p:ph type="sldNum" sz="quarter" idx="12"/>
          </p:nvPr>
        </p:nvSpPr>
        <p:spPr/>
        <p:txBody>
          <a:bodyPr/>
          <a:p>
            <a:fld id="{D12ED1D4-563D-4EEF-B7C0-763DE4C2A6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9" name=""/>
        <p:cNvGrpSpPr/>
        <p:nvPr/>
      </p:nvGrpSpPr>
      <p:grpSpPr>
        <a:xfrm>
          <a:off x="0" y="0"/>
          <a:ext cx="0" cy="0"/>
          <a:chOff x="0" y="0"/>
          <a:chExt cx="0" cy="0"/>
        </a:xfrm>
      </p:grpSpPr>
      <p:sp>
        <p:nvSpPr>
          <p:cNvPr id="1048583" name="Title 1"/>
          <p:cNvSpPr>
            <a:spLocks noGrp="1"/>
          </p:cNvSpPr>
          <p:nvPr>
            <p:ph type="title"/>
          </p:nvPr>
        </p:nvSpPr>
        <p:spPr>
          <a:xfrm>
            <a:off x="1154956" y="2861733"/>
            <a:ext cx="8825657" cy="1915647"/>
          </a:xfrm>
        </p:spPr>
        <p:txBody>
          <a:bodyPr anchor="b"/>
          <a:lstStyle>
            <a:lvl1pPr algn="l">
              <a:defRPr b="0" cap="none" sz="4000"/>
            </a:lvl1pPr>
          </a:lstStyle>
          <a:p>
            <a:r>
              <a:rPr lang="en-US"/>
              <a:t>Click to edit Master title style</a:t>
            </a:r>
            <a:endParaRPr dirty="0" lang="en-US"/>
          </a:p>
        </p:txBody>
      </p:sp>
      <p:sp>
        <p:nvSpPr>
          <p:cNvPr id="1048584" name="Text Placeholder 2"/>
          <p:cNvSpPr>
            <a:spLocks noGrp="1"/>
          </p:cNvSpPr>
          <p:nvPr>
            <p:ph type="body" idx="1"/>
          </p:nvPr>
        </p:nvSpPr>
        <p:spPr>
          <a:xfrm>
            <a:off x="1154955" y="4777381"/>
            <a:ext cx="8825658" cy="860400"/>
          </a:xfrm>
        </p:spPr>
        <p:txBody>
          <a:bodyPr anchor="t"/>
          <a:lstStyle>
            <a:lvl1pPr algn="l" indent="0" marL="0">
              <a:buNone/>
              <a:defRPr cap="all" sz="20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85" name="Date Placeholder 3"/>
          <p:cNvSpPr>
            <a:spLocks noGrp="1"/>
          </p:cNvSpPr>
          <p:nvPr>
            <p:ph type="dt" sz="half" idx="10"/>
          </p:nvPr>
        </p:nvSpPr>
        <p:spPr/>
        <p:txBody>
          <a:bodyPr/>
          <a:p>
            <a:fld id="{E205E95B-869E-4414-8485-49448000ACB3}" type="datetimeFigureOut">
              <a:rPr lang="en-US" smtClean="0"/>
              <a:t>9/26/2023</a:t>
            </a:fld>
            <a:endParaRPr lang="en-US"/>
          </a:p>
        </p:txBody>
      </p:sp>
      <p:sp>
        <p:nvSpPr>
          <p:cNvPr id="1048586" name="Footer Placeholder 4"/>
          <p:cNvSpPr>
            <a:spLocks noGrp="1"/>
          </p:cNvSpPr>
          <p:nvPr>
            <p:ph type="ftr" sz="quarter" idx="11"/>
          </p:nvPr>
        </p:nvSpPr>
        <p:spPr/>
        <p:txBody>
          <a:bodyPr/>
          <a:p>
            <a:endParaRPr lang="en-US"/>
          </a:p>
        </p:txBody>
      </p:sp>
      <p:sp>
        <p:nvSpPr>
          <p:cNvPr id="1048587" name="Slide Number Placeholder 5"/>
          <p:cNvSpPr>
            <a:spLocks noGrp="1"/>
          </p:cNvSpPr>
          <p:nvPr>
            <p:ph type="sldNum" sz="quarter" idx="12"/>
          </p:nvPr>
        </p:nvSpPr>
        <p:spPr/>
        <p:txBody>
          <a:bodyPr/>
          <a:p>
            <a:fld id="{D12ED1D4-563D-4EEF-B7C0-763DE4C2A6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0"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E205E95B-869E-4414-8485-49448000ACB3}" type="datetimeFigureOut">
              <a:rPr lang="en-US" smtClean="0"/>
              <a:t>9/26/2023</a:t>
            </a:fld>
            <a:endParaRPr lang="en-US"/>
          </a:p>
        </p:txBody>
      </p:sp>
      <p:sp>
        <p:nvSpPr>
          <p:cNvPr id="1048689" name="Footer Placeholder 5"/>
          <p:cNvSpPr>
            <a:spLocks noGrp="1"/>
          </p:cNvSpPr>
          <p:nvPr>
            <p:ph type="ftr" sz="quarter" idx="11"/>
          </p:nvPr>
        </p:nvSpPr>
        <p:spPr/>
        <p:txBody>
          <a:bodyPr/>
          <a:p>
            <a:endParaRPr lang="en-US"/>
          </a:p>
        </p:txBody>
      </p:sp>
      <p:sp>
        <p:nvSpPr>
          <p:cNvPr id="1048690" name="Slide Number Placeholder 6"/>
          <p:cNvSpPr>
            <a:spLocks noGrp="1"/>
          </p:cNvSpPr>
          <p:nvPr>
            <p:ph type="sldNum" sz="quarter" idx="12"/>
          </p:nvPr>
        </p:nvSpPr>
        <p:spPr/>
        <p:txBody>
          <a:bodyPr/>
          <a:p>
            <a:fld id="{D12ED1D4-563D-4EEF-B7C0-763DE4C2A6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Text Placeholder 2"/>
          <p:cNvSpPr>
            <a:spLocks noGrp="1"/>
          </p:cNvSpPr>
          <p:nvPr>
            <p:ph type="body" idx="1"/>
          </p:nvPr>
        </p:nvSpPr>
        <p:spPr>
          <a:xfrm>
            <a:off x="1103313" y="1905000"/>
            <a:ext cx="4396338"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5654495" y="1905000"/>
            <a:ext cx="4396339"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E205E95B-869E-4414-8485-49448000ACB3}" type="datetimeFigureOut">
              <a:rPr lang="en-US" smtClean="0"/>
              <a:t>9/26/2023</a:t>
            </a:fld>
            <a:endParaRPr lang="en-US"/>
          </a:p>
        </p:txBody>
      </p:sp>
      <p:sp>
        <p:nvSpPr>
          <p:cNvPr id="1048661" name="Footer Placeholder 7"/>
          <p:cNvSpPr>
            <a:spLocks noGrp="1"/>
          </p:cNvSpPr>
          <p:nvPr>
            <p:ph type="ftr" sz="quarter" idx="11"/>
          </p:nvPr>
        </p:nvSpPr>
        <p:spPr/>
        <p:txBody>
          <a:bodyPr/>
          <a:p>
            <a:endParaRPr lang="en-US"/>
          </a:p>
        </p:txBody>
      </p:sp>
      <p:sp>
        <p:nvSpPr>
          <p:cNvPr id="1048662" name="Slide Number Placeholder 8"/>
          <p:cNvSpPr>
            <a:spLocks noGrp="1"/>
          </p:cNvSpPr>
          <p:nvPr>
            <p:ph type="sldNum" sz="quarter" idx="12"/>
          </p:nvPr>
        </p:nvSpPr>
        <p:spPr/>
        <p:txBody>
          <a:bodyPr/>
          <a:p>
            <a:fld id="{D12ED1D4-563D-4EEF-B7C0-763DE4C2A6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22" name="Title 1"/>
          <p:cNvSpPr>
            <a:spLocks noGrp="1"/>
          </p:cNvSpPr>
          <p:nvPr>
            <p:ph type="title"/>
          </p:nvPr>
        </p:nvSpPr>
        <p:spPr/>
        <p:txBody>
          <a:bodyPr/>
          <a:p>
            <a:r>
              <a:rPr lang="en-US"/>
              <a:t>Click to edit Master title style</a:t>
            </a:r>
            <a:endParaRPr dirty="0" lang="en-US"/>
          </a:p>
        </p:txBody>
      </p:sp>
      <p:sp>
        <p:nvSpPr>
          <p:cNvPr id="1048623" name="Date Placeholder 2"/>
          <p:cNvSpPr>
            <a:spLocks noGrp="1"/>
          </p:cNvSpPr>
          <p:nvPr>
            <p:ph type="dt" sz="half" idx="10"/>
          </p:nvPr>
        </p:nvSpPr>
        <p:spPr/>
        <p:txBody>
          <a:bodyPr/>
          <a:p>
            <a:fld id="{E205E95B-869E-4414-8485-49448000ACB3}" type="datetimeFigureOut">
              <a:rPr lang="en-US" smtClean="0"/>
              <a:t>9/26/2023</a:t>
            </a:fld>
            <a:endParaRPr lang="en-US"/>
          </a:p>
        </p:txBody>
      </p:sp>
      <p:sp>
        <p:nvSpPr>
          <p:cNvPr id="1048624" name="Footer Placeholder 3"/>
          <p:cNvSpPr>
            <a:spLocks noGrp="1"/>
          </p:cNvSpPr>
          <p:nvPr>
            <p:ph type="ftr" sz="quarter" idx="11"/>
          </p:nvPr>
        </p:nvSpPr>
        <p:spPr/>
        <p:txBody>
          <a:bodyPr/>
          <a:p>
            <a:endParaRPr lang="en-US"/>
          </a:p>
        </p:txBody>
      </p:sp>
      <p:sp>
        <p:nvSpPr>
          <p:cNvPr id="1048625" name="Slide Number Placeholder 4"/>
          <p:cNvSpPr>
            <a:spLocks noGrp="1"/>
          </p:cNvSpPr>
          <p:nvPr>
            <p:ph type="sldNum" sz="quarter" idx="12"/>
          </p:nvPr>
        </p:nvSpPr>
        <p:spPr/>
        <p:txBody>
          <a:bodyPr/>
          <a:p>
            <a:fld id="{D12ED1D4-563D-4EEF-B7C0-763DE4C2A6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63" name="Date Placeholder 1"/>
          <p:cNvSpPr>
            <a:spLocks noGrp="1"/>
          </p:cNvSpPr>
          <p:nvPr>
            <p:ph type="dt" sz="half" idx="10"/>
          </p:nvPr>
        </p:nvSpPr>
        <p:spPr/>
        <p:txBody>
          <a:bodyPr/>
          <a:p>
            <a:fld id="{E205E95B-869E-4414-8485-49448000ACB3}" type="datetimeFigureOut">
              <a:rPr lang="en-US" smtClean="0"/>
              <a:t>9/26/2023</a:t>
            </a:fld>
            <a:endParaRPr lang="en-US"/>
          </a:p>
        </p:txBody>
      </p:sp>
      <p:sp>
        <p:nvSpPr>
          <p:cNvPr id="1048664" name="Footer Placeholder 2"/>
          <p:cNvSpPr>
            <a:spLocks noGrp="1"/>
          </p:cNvSpPr>
          <p:nvPr>
            <p:ph type="ftr" sz="quarter" idx="11"/>
          </p:nvPr>
        </p:nvSpPr>
        <p:spPr/>
        <p:txBody>
          <a:bodyPr/>
          <a:p>
            <a:endParaRPr lang="en-US"/>
          </a:p>
        </p:txBody>
      </p:sp>
      <p:sp>
        <p:nvSpPr>
          <p:cNvPr id="1048665" name="Slide Number Placeholder 3"/>
          <p:cNvSpPr>
            <a:spLocks noGrp="1"/>
          </p:cNvSpPr>
          <p:nvPr>
            <p:ph type="sldNum" sz="quarter" idx="12"/>
          </p:nvPr>
        </p:nvSpPr>
        <p:spPr/>
        <p:txBody>
          <a:bodyPr/>
          <a:p>
            <a:fld id="{D12ED1D4-563D-4EEF-B7C0-763DE4C2A6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2" name=""/>
        <p:cNvGrpSpPr/>
        <p:nvPr/>
      </p:nvGrpSpPr>
      <p:grpSpPr>
        <a:xfrm>
          <a:off x="0" y="0"/>
          <a:ext cx="0" cy="0"/>
          <a:chOff x="0" y="0"/>
          <a:chExt cx="0" cy="0"/>
        </a:xfrm>
      </p:grpSpPr>
      <p:sp>
        <p:nvSpPr>
          <p:cNvPr id="1048701" name="Title 1"/>
          <p:cNvSpPr>
            <a:spLocks noGrp="1"/>
          </p:cNvSpPr>
          <p:nvPr>
            <p:ph type="title"/>
          </p:nvPr>
        </p:nvSpPr>
        <p:spPr>
          <a:xfrm>
            <a:off x="1154954" y="1447800"/>
            <a:ext cx="3401064" cy="1447800"/>
          </a:xfrm>
        </p:spPr>
        <p:txBody>
          <a:bodyPr anchor="b"/>
          <a:lstStyle>
            <a:lvl1pPr algn="l">
              <a:defRPr b="0" sz="2400"/>
            </a:lvl1pPr>
          </a:lstStyle>
          <a:p>
            <a:r>
              <a:rPr lang="en-US"/>
              <a:t>Click to edit Master title style</a:t>
            </a:r>
            <a:endParaRPr dirty="0" lang="en-US"/>
          </a:p>
        </p:txBody>
      </p:sp>
      <p:sp>
        <p:nvSpPr>
          <p:cNvPr id="1048702"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Text Placeholder 3"/>
          <p:cNvSpPr>
            <a:spLocks noGrp="1"/>
          </p:cNvSpPr>
          <p:nvPr>
            <p:ph type="body" sz="half" idx="2"/>
          </p:nvPr>
        </p:nvSpPr>
        <p:spPr>
          <a:xfrm>
            <a:off x="1154954" y="3129280"/>
            <a:ext cx="3401063" cy="2895599"/>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4" name="Date Placeholder 4"/>
          <p:cNvSpPr>
            <a:spLocks noGrp="1"/>
          </p:cNvSpPr>
          <p:nvPr>
            <p:ph type="dt" sz="half" idx="10"/>
          </p:nvPr>
        </p:nvSpPr>
        <p:spPr/>
        <p:txBody>
          <a:bodyPr/>
          <a:p>
            <a:fld id="{E205E95B-869E-4414-8485-49448000ACB3}" type="datetimeFigureOut">
              <a:rPr lang="en-US" smtClean="0"/>
              <a:t>9/26/2023</a:t>
            </a:fld>
            <a:endParaRPr lang="en-US"/>
          </a:p>
        </p:txBody>
      </p:sp>
      <p:sp>
        <p:nvSpPr>
          <p:cNvPr id="1048705" name="Footer Placeholder 5"/>
          <p:cNvSpPr>
            <a:spLocks noGrp="1"/>
          </p:cNvSpPr>
          <p:nvPr>
            <p:ph type="ftr" sz="quarter" idx="11"/>
          </p:nvPr>
        </p:nvSpPr>
        <p:spPr/>
        <p:txBody>
          <a:bodyPr/>
          <a:p>
            <a:endParaRPr lang="en-US"/>
          </a:p>
        </p:txBody>
      </p:sp>
      <p:sp>
        <p:nvSpPr>
          <p:cNvPr id="1048706" name="Slide Number Placeholder 6"/>
          <p:cNvSpPr>
            <a:spLocks noGrp="1"/>
          </p:cNvSpPr>
          <p:nvPr>
            <p:ph type="sldNum" sz="quarter" idx="12"/>
          </p:nvPr>
        </p:nvSpPr>
        <p:spPr/>
        <p:txBody>
          <a:bodyPr/>
          <a:p>
            <a:fld id="{D12ED1D4-563D-4EEF-B7C0-763DE4C2A6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36" name="Title 1"/>
          <p:cNvSpPr>
            <a:spLocks noGrp="1"/>
          </p:cNvSpPr>
          <p:nvPr>
            <p:ph type="title"/>
          </p:nvPr>
        </p:nvSpPr>
        <p:spPr>
          <a:xfrm>
            <a:off x="1153907" y="1854192"/>
            <a:ext cx="5092906" cy="1574808"/>
          </a:xfrm>
        </p:spPr>
        <p:txBody>
          <a:bodyPr anchor="b">
            <a:normAutofit/>
          </a:bodyPr>
          <a:lstStyle>
            <a:lvl1pPr algn="l">
              <a:defRPr b="0" sz="3600"/>
            </a:lvl1pPr>
          </a:lstStyle>
          <a:p>
            <a:r>
              <a:rPr lang="en-US"/>
              <a:t>Click to edit Master title style</a:t>
            </a:r>
            <a:endParaRPr dirty="0" lang="en-US"/>
          </a:p>
        </p:txBody>
      </p:sp>
      <p:sp>
        <p:nvSpPr>
          <p:cNvPr id="1048637" name="Picture Placeholder 2"/>
          <p:cNvSpPr>
            <a:spLocks noChangeAspect="1" noGrp="1"/>
          </p:cNvSpPr>
          <p:nvPr>
            <p:ph type="pic" idx="1"/>
          </p:nvPr>
        </p:nvSpPr>
        <p:spPr>
          <a:xfrm>
            <a:off x="6949546" y="1143000"/>
            <a:ext cx="3200400"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8" name="Text Placeholder 3"/>
          <p:cNvSpPr>
            <a:spLocks noGrp="1"/>
          </p:cNvSpPr>
          <p:nvPr>
            <p:ph type="body" sz="half" idx="2"/>
          </p:nvPr>
        </p:nvSpPr>
        <p:spPr>
          <a:xfrm>
            <a:off x="1154954" y="3657600"/>
            <a:ext cx="5084979" cy="1371600"/>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9" name="Date Placeholder 4"/>
          <p:cNvSpPr>
            <a:spLocks noGrp="1"/>
          </p:cNvSpPr>
          <p:nvPr>
            <p:ph type="dt" sz="half" idx="10"/>
          </p:nvPr>
        </p:nvSpPr>
        <p:spPr/>
        <p:txBody>
          <a:bodyPr/>
          <a:p>
            <a:fld id="{E205E95B-869E-4414-8485-49448000ACB3}" type="datetimeFigureOut">
              <a:rPr lang="en-US" smtClean="0"/>
              <a:t>9/26/2023</a:t>
            </a:fld>
            <a:endParaRPr lang="en-US"/>
          </a:p>
        </p:txBody>
      </p:sp>
      <p:sp>
        <p:nvSpPr>
          <p:cNvPr id="1048640" name="Footer Placeholder 5"/>
          <p:cNvSpPr>
            <a:spLocks noGrp="1"/>
          </p:cNvSpPr>
          <p:nvPr>
            <p:ph type="ftr" sz="quarter" idx="11"/>
          </p:nvPr>
        </p:nvSpPr>
        <p:spPr/>
        <p:txBody>
          <a:bodyPr/>
          <a:p>
            <a:endParaRPr lang="en-US"/>
          </a:p>
        </p:txBody>
      </p:sp>
      <p:sp>
        <p:nvSpPr>
          <p:cNvPr id="1048641" name="Slide Number Placeholder 6"/>
          <p:cNvSpPr>
            <a:spLocks noGrp="1"/>
          </p:cNvSpPr>
          <p:nvPr>
            <p:ph type="sldNum" sz="quarter" idx="12"/>
          </p:nvPr>
        </p:nvSpPr>
        <p:spPr/>
        <p:txBody>
          <a:bodyPr/>
          <a:p>
            <a:fld id="{D12ED1D4-563D-4EEF-B7C0-763DE4C2A6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image" Target="../media/image2.png"/><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White">
      <p:bgRef idx="1003">
        <a:schemeClr val="bg2"/>
      </p:bgRef>
    </p:bg>
    <p:spTree>
      <p:nvGrpSpPr>
        <p:cNvPr id="11" name=""/>
        <p:cNvGrpSpPr/>
        <p:nvPr/>
      </p:nvGrpSpPr>
      <p:grpSpPr>
        <a:xfrm>
          <a:off x="0" y="0"/>
          <a:ext cx="0" cy="0"/>
          <a:chOff x="0" y="0"/>
          <a:chExt cx="0" cy="0"/>
        </a:xfrm>
      </p:grpSpPr>
      <p:pic>
        <p:nvPicPr>
          <p:cNvPr id="2097152" name="Picture 7"/>
          <p:cNvPicPr>
            <a:picLocks noChangeAspect="1"/>
          </p:cNvPicPr>
          <p:nvPr/>
        </p:nvPicPr>
        <p:blipFill rotWithShape="1">
          <a:blip xmlns:r="http://schemas.openxmlformats.org/officeDocument/2006/relationships" r:embed="rId18"/>
          <a:srcRect l="3613"/>
          <a:stretch>
            <a:fillRect/>
          </a:stretch>
        </p:blipFill>
        <p:spPr>
          <a:xfrm>
            <a:off x="0" y="2669685"/>
            <a:ext cx="4037012" cy="4188315"/>
          </a:xfrm>
          <a:prstGeom prst="rect"/>
        </p:spPr>
      </p:pic>
      <p:pic>
        <p:nvPicPr>
          <p:cNvPr id="2097153" name="Picture 6"/>
          <p:cNvPicPr>
            <a:picLocks noChangeAspect="1"/>
          </p:cNvPicPr>
          <p:nvPr/>
        </p:nvPicPr>
        <p:blipFill rotWithShape="1">
          <a:blip xmlns:r="http://schemas.openxmlformats.org/officeDocument/2006/relationships" r:embed="rId19"/>
          <a:srcRect l="35640"/>
          <a:stretch>
            <a:fillRect/>
          </a:stretch>
        </p:blipFill>
        <p:spPr>
          <a:xfrm>
            <a:off x="0" y="2892347"/>
            <a:ext cx="1522412" cy="2365453"/>
          </a:xfrm>
          <a:prstGeom prst="rect"/>
        </p:spPr>
      </p:pic>
      <p:sp>
        <p:nvSpPr>
          <p:cNvPr id="1048576" name="Oval 15"/>
          <p:cNvSpPr/>
          <p:nvPr/>
        </p:nvSpPr>
        <p:spPr>
          <a:xfrm>
            <a:off x="8609012" y="1676400"/>
            <a:ext cx="2819400" cy="2819400"/>
          </a:xfrm>
          <a:prstGeom prst="ellipse"/>
          <a:gradFill flip="none" rotWithShape="1">
            <a:gsLst>
              <a:gs pos="0">
                <a:schemeClr val="bg2">
                  <a:lumMod val="40000"/>
                  <a:lumOff val="60000"/>
                  <a:alpha val="7000"/>
                </a:schemeClr>
              </a:gs>
              <a:gs pos="36000">
                <a:schemeClr val="bg2">
                  <a:lumMod val="40000"/>
                  <a:lumOff val="60000"/>
                  <a:alpha val="6000"/>
                </a:schemeClr>
              </a:gs>
              <a:gs pos="69000">
                <a:schemeClr val="bg2">
                  <a:lumMod val="40000"/>
                  <a:lumOff val="6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xmlns:r="http://schemas.openxmlformats.org/officeDocument/2006/relationships" r:embed="rId20"/>
          <a:srcRect t="28813"/>
          <a:stretch>
            <a:fillRect/>
          </a:stretch>
        </p:blipFill>
        <p:spPr>
          <a:xfrm>
            <a:off x="7999412" y="0"/>
            <a:ext cx="1603387" cy="1141407"/>
          </a:xfrm>
          <a:prstGeom prst="rect"/>
        </p:spPr>
      </p:pic>
      <p:pic>
        <p:nvPicPr>
          <p:cNvPr id="2097155" name="Picture 9"/>
          <p:cNvPicPr>
            <a:picLocks noChangeAspect="1"/>
          </p:cNvPicPr>
          <p:nvPr/>
        </p:nvPicPr>
        <p:blipFill rotWithShape="1">
          <a:blip xmlns:r="http://schemas.openxmlformats.org/officeDocument/2006/relationships" r:embed="rId21"/>
          <a:srcRect b="23320"/>
          <a:stretch>
            <a:fillRect/>
          </a:stretch>
        </p:blipFill>
        <p:spPr>
          <a:xfrm>
            <a:off x="8609012" y="6096000"/>
            <a:ext cx="993734" cy="762000"/>
          </a:xfrm>
          <a:prstGeom prst="rect"/>
        </p:spPr>
      </p:pic>
      <p:sp>
        <p:nvSpPr>
          <p:cNvPr id="1048577"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p:spPr>
        <p:txBody>
          <a:bodyPr anchor="t" bIns="45720" lIns="91440" rIns="91440" rtlCol="0" tIns="45720" vert="horz">
            <a:noAutofit/>
          </a:bodyPr>
          <a:p>
            <a:r>
              <a:rPr lang="en-US"/>
              <a:t>Click to edit Master title style</a:t>
            </a:r>
            <a:endParaRPr dirty="0" lang="en-US"/>
          </a:p>
        </p:txBody>
      </p:sp>
      <p:sp>
        <p:nvSpPr>
          <p:cNvPr id="1048579" name="Text Placeholder 2"/>
          <p:cNvSpPr>
            <a:spLocks noGrp="1"/>
          </p:cNvSpPr>
          <p:nvPr>
            <p:ph type="body" idx="1"/>
          </p:nvPr>
        </p:nvSpPr>
        <p:spPr>
          <a:xfrm>
            <a:off x="1103312" y="2052918"/>
            <a:ext cx="8946541" cy="4195481"/>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0" name="Date Placeholder 3"/>
          <p:cNvSpPr>
            <a:spLocks noGrp="1"/>
          </p:cNvSpPr>
          <p:nvPr>
            <p:ph type="dt" sz="half" idx="2"/>
          </p:nvPr>
        </p:nvSpPr>
        <p:spPr>
          <a:xfrm rot="5400000">
            <a:off x="10155639" y="1790701"/>
            <a:ext cx="990599" cy="304799"/>
          </a:xfrm>
          <a:prstGeom prst="rect"/>
        </p:spPr>
        <p:txBody>
          <a:bodyPr anchor="t" bIns="45720" lIns="91440" rIns="91440" rtlCol="0" tIns="45720" vert="horz"/>
          <a:lstStyle>
            <a:lvl1pPr algn="l">
              <a:defRPr b="0" sz="1100" i="0">
                <a:solidFill>
                  <a:schemeClr val="tx1">
                    <a:tint val="75000"/>
                    <a:alpha val="60000"/>
                  </a:schemeClr>
                </a:solidFill>
              </a:defRPr>
            </a:lvl1pPr>
          </a:lstStyle>
          <a:p>
            <a:fld id="{E205E95B-869E-4414-8485-49448000ACB3}" type="datetimeFigureOut">
              <a:rPr lang="en-US" smtClean="0"/>
              <a:t>9/26/2023</a:t>
            </a:fld>
            <a:endParaRPr lang="en-US"/>
          </a:p>
        </p:txBody>
      </p:sp>
      <p:sp>
        <p:nvSpPr>
          <p:cNvPr id="1048581" name="Footer Placeholder 4"/>
          <p:cNvSpPr>
            <a:spLocks noGrp="1"/>
          </p:cNvSpPr>
          <p:nvPr>
            <p:ph type="ftr" sz="quarter" idx="3"/>
          </p:nvPr>
        </p:nvSpPr>
        <p:spPr>
          <a:xfrm rot="5400000">
            <a:off x="8951573" y="3225297"/>
            <a:ext cx="3859795" cy="304801"/>
          </a:xfrm>
          <a:prstGeom prst="rect"/>
        </p:spPr>
        <p:txBody>
          <a:bodyPr anchor="b" bIns="45720" lIns="91440" rIns="91440" rtlCol="0" tIns="45720" vert="horz"/>
          <a:lstStyle>
            <a:lvl1pPr algn="l">
              <a:defRPr b="0" sz="1100" i="0">
                <a:solidFill>
                  <a:schemeClr val="tx1">
                    <a:tint val="75000"/>
                    <a:alpha val="60000"/>
                  </a:schemeClr>
                </a:solidFill>
              </a:defRPr>
            </a:lvl1pPr>
          </a:lstStyle>
          <a:p>
            <a:endParaRPr lang="en-US"/>
          </a:p>
        </p:txBody>
      </p:sp>
      <p:sp>
        <p:nvSpPr>
          <p:cNvPr id="1048582" name="Slide Number Placeholder 5"/>
          <p:cNvSpPr>
            <a:spLocks noGrp="1"/>
          </p:cNvSpPr>
          <p:nvPr>
            <p:ph type="sldNum" sz="quarter" idx="4"/>
          </p:nvPr>
        </p:nvSpPr>
        <p:spPr>
          <a:xfrm>
            <a:off x="10352540" y="295729"/>
            <a:ext cx="838199" cy="767687"/>
          </a:xfrm>
          <a:prstGeom prst="rect"/>
        </p:spPr>
        <p:txBody>
          <a:bodyPr anchor="b" bIns="45720" lIns="91440" rIns="91440" rtlCol="0" tIns="45720" vert="horz"/>
          <a:lstStyle>
            <a:lvl1pPr algn="ctr">
              <a:defRPr b="0" sz="2800" i="0">
                <a:solidFill>
                  <a:schemeClr val="tx1">
                    <a:tint val="75000"/>
                  </a:schemeClr>
                </a:solidFill>
              </a:defRPr>
            </a:lvl1pPr>
          </a:lstStyle>
          <a:p>
            <a:fld id="{D12ED1D4-563D-4EEF-B7C0-763DE4C2A69A}"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b="0" sz="2000" i="0" kern="12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b="0" sz="1800" i="0" kern="12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b="0" sz="1600" i="0" kern="12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8" name="Title 1"/>
          <p:cNvSpPr>
            <a:spLocks noGrp="1"/>
          </p:cNvSpPr>
          <p:nvPr>
            <p:ph type="title"/>
          </p:nvPr>
        </p:nvSpPr>
        <p:spPr/>
        <p:txBody>
          <a:bodyPr/>
          <a:p>
            <a:r>
              <a:rPr dirty="0" sz="6000" lang="en-US">
                <a:solidFill>
                  <a:srgbClr val="C00000"/>
                </a:solidFill>
              </a:rPr>
              <a:t>Electricity prices prediction</a:t>
            </a:r>
          </a:p>
        </p:txBody>
      </p:sp>
      <p:sp>
        <p:nvSpPr>
          <p:cNvPr id="1048589" name="Text Placeholder 9"/>
          <p:cNvSpPr>
            <a:spLocks noGrp="1"/>
          </p:cNvSpPr>
          <p:nvPr>
            <p:ph type="body" idx="1"/>
          </p:nvPr>
        </p:nvSpPr>
        <p:spPr>
          <a:xfrm>
            <a:off x="8138021" y="5582131"/>
            <a:ext cx="3987718" cy="980333"/>
          </a:xfrm>
        </p:spPr>
        <p:txBody>
          <a:bodyPr>
            <a:normAutofit/>
          </a:bodyPr>
          <a:p>
            <a:r>
              <a:rPr b="1" dirty="0" sz="2800" lang="en-US">
                <a:solidFill>
                  <a:schemeClr val="bg1"/>
                </a:solidFill>
              </a:rPr>
              <a:t>proj_220066_team_1</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718" name=""/>
          <p:cNvSpPr txBox="1"/>
          <p:nvPr/>
        </p:nvSpPr>
        <p:spPr>
          <a:xfrm>
            <a:off x="1039088" y="1097846"/>
            <a:ext cx="9478818" cy="4701540"/>
          </a:xfrm>
          <a:prstGeom prst="rect"/>
        </p:spPr>
        <p:txBody>
          <a:bodyPr rtlCol="0" wrap="square">
            <a:spAutoFit/>
          </a:bodyPr>
          <a:p>
            <a:r>
              <a:rPr sz="2800" lang="en-US">
                <a:solidFill>
                  <a:srgbClr val="FFFFFF"/>
                </a:solidFill>
              </a:rPr>
              <a:t>Loading and Preprocessing the Dataset:
Electricity price prediction begins with the acquisition and preparation of relevant data. The process often involves the following steps:
-Data Collection:</a:t>
            </a:r>
            <a:endParaRPr sz="2800" lang="en-US">
              <a:solidFill>
                <a:srgbClr val="FFFFFF"/>
              </a:solidFill>
            </a:endParaRPr>
          </a:p>
          <a:p>
            <a:r>
              <a:rPr sz="2800" lang="en-US">
                <a:solidFill>
                  <a:srgbClr val="FFFFFF"/>
                </a:solidFill>
              </a:rPr>
              <a:t>Gather historical electricity price data from various sources, such as energy market records, sensors, or historical market prices.
</a:t>
            </a:r>
            <a:endParaRPr sz="2800" 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flip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20" name=""/>
          <p:cNvSpPr txBox="1"/>
          <p:nvPr/>
        </p:nvSpPr>
        <p:spPr>
          <a:xfrm>
            <a:off x="705920" y="1078230"/>
            <a:ext cx="10368902" cy="4701540"/>
          </a:xfrm>
          <a:prstGeom prst="rect"/>
          <a:noFill/>
          <a:ln>
            <a:noFill/>
            <a:prstDash val="solid"/>
          </a:ln>
        </p:spPr>
        <p:txBody>
          <a:bodyPr rtlCol="0" wrap="square">
            <a:spAutoFit/>
          </a:bodyPr>
          <a:p>
            <a:r>
              <a:rPr sz="2800" lang="en-US">
                <a:solidFill>
                  <a:srgbClr val="FFFFFF"/>
                </a:solidFill>
              </a:rPr>
              <a:t>Data Cleaning:Address data quality issues, including handling missing values, outliers, and inconsistencies in the dataset.
</a:t>
            </a:r>
            <a:r>
              <a:rPr sz="2800" lang="en-US">
                <a:solidFill>
                  <a:srgbClr val="FFFFFF"/>
                </a:solidFill>
              </a:rPr>
              <a:t>Exploratory Data Analysis (EDA): Conduct EDA to gain insights into the dataset's characteristics, understand trends, and identify potential feature variables.
</a:t>
            </a:r>
            <a:endParaRPr sz="2800" lang="en-US">
              <a:solidFill>
                <a:srgbClr val="FFFFFF"/>
              </a:solidFill>
            </a:endParaRPr>
          </a:p>
          <a:p>
            <a:r>
              <a:rPr sz="2800" lang="en-US">
                <a:solidFill>
                  <a:srgbClr val="FFFFFF"/>
                </a:solidFill>
              </a:rPr>
              <a:t>Feature Selection:</a:t>
            </a:r>
            <a:endParaRPr sz="2800" lang="en-US">
              <a:solidFill>
                <a:srgbClr val="FFFFFF"/>
              </a:solidFill>
            </a:endParaRPr>
          </a:p>
          <a:p>
            <a:r>
              <a:rPr sz="2800" lang="en-US">
                <a:solidFill>
                  <a:srgbClr val="FFFFFF"/>
                </a:solidFill>
              </a:rPr>
              <a:t>Choose the most relevant features (predictors) for the prediction task. Features can include historical prices, time of day, day of the week, holidays, and external factors like weather conditions.</a:t>
            </a:r>
            <a:endParaRPr sz="2800" 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400">
        <p14:doors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21" name=""/>
          <p:cNvSpPr txBox="1"/>
          <p:nvPr/>
        </p:nvSpPr>
        <p:spPr>
          <a:xfrm>
            <a:off x="1200724" y="1126591"/>
            <a:ext cx="8803621" cy="3863340"/>
          </a:xfrm>
          <a:prstGeom prst="rect"/>
        </p:spPr>
        <p:txBody>
          <a:bodyPr rtlCol="0" wrap="square">
            <a:spAutoFit/>
          </a:bodyPr>
          <a:p>
            <a:r>
              <a:rPr sz="2800" lang="en-US">
                <a:solidFill>
                  <a:srgbClr val="FFFFFF"/>
                </a:solidFill>
              </a:rPr>
              <a:t>Feature Engineering:</a:t>
            </a:r>
            <a:endParaRPr sz="2800" lang="en-US">
              <a:solidFill>
                <a:srgbClr val="FFFFFF"/>
              </a:solidFill>
            </a:endParaRPr>
          </a:p>
          <a:p>
            <a:r>
              <a:rPr sz="2800" lang="en-US">
                <a:solidFill>
                  <a:srgbClr val="FFFFFF"/>
                </a:solidFill>
              </a:rPr>
              <a:t>Create new features that capture meaningful patterns in the data. Examples include rolling averages, lag features, or indicators for seasonality.
Data Transformation</a:t>
            </a:r>
            <a:r>
              <a:rPr sz="2800" lang="en-US">
                <a:solidFill>
                  <a:srgbClr val="FFFFFF"/>
                </a:solidFill>
              </a:rPr>
              <a:t>:</a:t>
            </a:r>
            <a:endParaRPr sz="2800" lang="en-US">
              <a:solidFill>
                <a:srgbClr val="FFFFFF"/>
              </a:solidFill>
            </a:endParaRPr>
          </a:p>
          <a:p>
            <a:r>
              <a:rPr sz="2800" lang="en-US">
                <a:solidFill>
                  <a:srgbClr val="FFFFFF"/>
                </a:solidFill>
              </a:rPr>
              <a:t>: Prepare the data for modeling, which may involve creating sequences for time series analysis or utilizing lag features for time-dependent patterns.</a:t>
            </a:r>
            <a:endParaRPr sz="2800" lang="en-US">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722" name=""/>
          <p:cNvSpPr txBox="1"/>
          <p:nvPr/>
        </p:nvSpPr>
        <p:spPr>
          <a:xfrm>
            <a:off x="794987" y="681169"/>
            <a:ext cx="10688680" cy="4282440"/>
          </a:xfrm>
          <a:prstGeom prst="rect"/>
        </p:spPr>
        <p:txBody>
          <a:bodyPr rtlCol="0" wrap="square">
            <a:spAutoFit/>
          </a:bodyPr>
          <a:p>
            <a:r>
              <a:rPr sz="2800" lang="en-US">
                <a:solidFill>
                  <a:srgbClr val="FFFFFF"/>
                </a:solidFill>
              </a:rPr>
              <a:t>Performing Advanced Activities:
Model Selection:</a:t>
            </a:r>
            <a:r>
              <a:rPr sz="2800" lang="en-US">
                <a:solidFill>
                  <a:srgbClr val="FFFFFF"/>
                </a:solidFill>
              </a:rPr>
              <a:t>Choose an appropriate prediction model based on the specific requirements of the project. Common models include time series forecasting models (e.g., ARIMA, LSTM), regression models, or machine learning algorithms.
</a:t>
            </a:r>
            <a:r>
              <a:rPr sz="2800" lang="en-US">
                <a:solidFill>
                  <a:srgbClr val="FFFFFF"/>
                </a:solidFill>
              </a:rPr>
              <a:t>Model Training:</a:t>
            </a:r>
            <a:endParaRPr sz="2800" lang="en-US">
              <a:solidFill>
                <a:srgbClr val="FFFFFF"/>
              </a:solidFill>
            </a:endParaRPr>
          </a:p>
          <a:p>
            <a:r>
              <a:rPr sz="2800" lang="en-US">
                <a:solidFill>
                  <a:srgbClr val="FFFFFF"/>
                </a:solidFill>
              </a:rPr>
              <a:t> Train the selected model using the training dataset. The model learns patterns and relationships from historical data.</a:t>
            </a:r>
            <a:endParaRPr sz="2800" 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23" name=""/>
          <p:cNvSpPr txBox="1"/>
          <p:nvPr/>
        </p:nvSpPr>
        <p:spPr>
          <a:xfrm>
            <a:off x="1200725" y="1497329"/>
            <a:ext cx="9357880" cy="4282439"/>
          </a:xfrm>
          <a:prstGeom prst="rect"/>
        </p:spPr>
        <p:txBody>
          <a:bodyPr rtlCol="0" wrap="square">
            <a:spAutoFit/>
          </a:bodyPr>
          <a:p>
            <a:r>
              <a:rPr sz="2800" lang="en-US">
                <a:solidFill>
                  <a:srgbClr val="FFFFFF"/>
                </a:solidFill>
              </a:rPr>
              <a:t>Evaluation:</a:t>
            </a:r>
            <a:endParaRPr sz="2800" lang="en-US">
              <a:solidFill>
                <a:srgbClr val="FFFFFF"/>
              </a:solidFill>
            </a:endParaRPr>
          </a:p>
          <a:p>
            <a:r>
              <a:rPr sz="2800" lang="en-US">
                <a:solidFill>
                  <a:srgbClr val="FFFFFF"/>
                </a:solidFill>
              </a:rPr>
              <a:t>Assess the model's performance using suitable metrics, typically mean squared error (MSE), root mean squared error (RMSE), or others, on the validation set. Adjust model parameters or features as needed.
Testing:</a:t>
            </a:r>
            <a:endParaRPr sz="2800" lang="en-US">
              <a:solidFill>
                <a:srgbClr val="FFFFFF"/>
              </a:solidFill>
            </a:endParaRPr>
          </a:p>
          <a:p>
            <a:r>
              <a:rPr sz="2800" lang="en-US">
                <a:solidFill>
                  <a:srgbClr val="FFFFFF"/>
                </a:solidFill>
              </a:rPr>
              <a:t>Test the trained model on the separate test set to evaluate its ability to generalize to unseen data. This helps ensure the model's reliability</a:t>
            </a:r>
            <a:endParaRPr sz="2800" lang="en-US">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p:txBody>
          <a:bodyPr/>
          <a:p>
            <a:r>
              <a:rPr dirty="0" lang="en-US"/>
              <a:t>1. Introduction</a:t>
            </a:r>
          </a:p>
        </p:txBody>
      </p:sp>
      <p:sp>
        <p:nvSpPr>
          <p:cNvPr id="1048596" name="Content Placeholder 2"/>
          <p:cNvSpPr>
            <a:spLocks noGrp="1"/>
          </p:cNvSpPr>
          <p:nvPr>
            <p:ph idx="1"/>
          </p:nvPr>
        </p:nvSpPr>
        <p:spPr/>
        <p:txBody>
          <a:bodyPr/>
          <a:p>
            <a:r>
              <a:rPr dirty="0" lang="en-US"/>
              <a:t> Briefly introduce the concept of electricity price prediction.  </a:t>
            </a:r>
          </a:p>
          <a:p>
            <a:r>
              <a:rPr dirty="0" lang="en-US"/>
              <a:t> Highlight the importance of accurate price predictions in the energy     sector.</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Content="1"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p>
            <a:r>
              <a:rPr dirty="0" lang="en-US"/>
              <a:t>2. Futures</a:t>
            </a:r>
          </a:p>
        </p:txBody>
      </p:sp>
      <p:sp>
        <p:nvSpPr>
          <p:cNvPr id="1048598" name="Content Placeholder 2"/>
          <p:cNvSpPr>
            <a:spLocks noGrp="1"/>
          </p:cNvSpPr>
          <p:nvPr>
            <p:ph idx="1"/>
          </p:nvPr>
        </p:nvSpPr>
        <p:spPr/>
        <p:txBody>
          <a:bodyPr/>
          <a:p>
            <a:r>
              <a:rPr dirty="0" lang="en-US"/>
              <a:t>Discuss the methods and technologies used in electricity price prediction.  </a:t>
            </a:r>
          </a:p>
          <a:p>
            <a:r>
              <a:rPr dirty="0" lang="en-US"/>
              <a:t>Explain the role of historical data, machine learning, and statistical models.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p14:prism isContent="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p:txBody>
          <a:bodyPr/>
          <a:p>
            <a:r>
              <a:rPr dirty="0" lang="en-US"/>
              <a:t>Abstract</a:t>
            </a:r>
          </a:p>
        </p:txBody>
      </p:sp>
      <p:sp>
        <p:nvSpPr>
          <p:cNvPr id="1048600" name="Content Placeholder 2"/>
          <p:cNvSpPr>
            <a:spLocks noGrp="1"/>
          </p:cNvSpPr>
          <p:nvPr>
            <p:ph idx="1"/>
          </p:nvPr>
        </p:nvSpPr>
        <p:spPr/>
        <p:txBody>
          <a:bodyPr>
            <a:normAutofit fontScale="90000" lnSpcReduction="20000"/>
          </a:bodyPr>
          <a:p>
            <a:r>
              <a:rPr dirty="0" lang="en-US"/>
              <a:t>Abstract Electricity is central to many parts of life in modern societies and will become even more so as its role in transport and heating expands through technologies such as electric vehicles and heat pumps. Power generation is currently the largest source of carbon dioxide (CO2) emissions globally, but it is also the sector that is leading the transition to net zero emissions through the rapid ramping up of renewables such as solar and wind. At the same time, the current global energy crisis has placed electricity security and affordability high on the political agenda in many countries. The International Energy Agency’s Electricity Market Report 2023 offers a deep analysis of recent policies, trends and market developments. It also provides forecasts through 2025 for electricity demand, supply and CO2 emissions – with a detailed study of the evolving generation mix. This year’s report contains a comprehensive analysis of developments in Europe, which faced a variety of energy crises in 2022. The Asia Pacific region also receives special focus, with its fast-growing electricity demand and accelerating clean energy deployment. The IEA’s Electricity Market Report has been published since 2020. Its relevance goes beyond energy and climate issues, since electricity supply impacts economies, regional development, the budgets of businesses and households, and many other areas. It is indispensable reading for anyone interested in the multifaceted importance of energy in our economies and societies today.</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p:txBody>
          <a:bodyPr/>
          <a:p>
            <a:r>
              <a:rPr dirty="0" lang="en-US"/>
              <a:t>EXECUTIVE SUMMARY</a:t>
            </a:r>
          </a:p>
        </p:txBody>
      </p:sp>
      <p:sp>
        <p:nvSpPr>
          <p:cNvPr id="1048602" name="Content Placeholder 2"/>
          <p:cNvSpPr>
            <a:spLocks noGrp="1"/>
          </p:cNvSpPr>
          <p:nvPr>
            <p:ph idx="1"/>
          </p:nvPr>
        </p:nvSpPr>
        <p:spPr/>
        <p:txBody>
          <a:bodyPr>
            <a:normAutofit fontScale="90000" lnSpcReduction="20000"/>
          </a:bodyPr>
          <a:p>
            <a:r>
              <a:rPr dirty="0" lang="en-US"/>
              <a:t>World electricity demand remained resilient in 2022 amid the global energy crisis triggered by Russia’s invasion of Ukraine. Demand rose by almost 2% compared with the 2.4% average growth rate seen over the period 2015-2019. The electrification of the transport and heating sectors continued to accelerate globally, with record numbers of electric vehicles and heat pumps sold in 2022 contributing to growth. Nevertheless, economies around the world, in the midst of recovering from the impacts of Covid-19, were battered by record-high energy prices. Soaring prices for energy commodities, including natural gas and coal, sharply escalated power generation costs and contributed to a rapid rise in inflation. Economic slowdowns and high electricity prices stifled electricity demand growth in most regions around the world. Electricity consumption in the European Union recorded a sharp 3.5% decline year-on-year (y-o-y) in 2022 as the region was particularly hard hit by high energy prices, which led to significant demand destruction among industrial consumers. Exceptionally mild winter added further downward pressure on electricity consumption. This was the EU’s second largest percentage decrease in electricity demand since the global financial crisis in 2009 – with the largest being the exceptional contraction due to the Covid-19 shock in 2020.</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conveyor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p:txBody>
          <a:bodyPr/>
          <a:p>
            <a:r>
              <a:rPr dirty="0" lang="en-US"/>
              <a:t>GLOBAL OVERVIEW</a:t>
            </a:r>
          </a:p>
        </p:txBody>
      </p:sp>
      <p:sp>
        <p:nvSpPr>
          <p:cNvPr id="1048604" name="Content Placeholder 2"/>
          <p:cNvSpPr>
            <a:spLocks noGrp="1"/>
          </p:cNvSpPr>
          <p:nvPr>
            <p:ph idx="1"/>
          </p:nvPr>
        </p:nvSpPr>
        <p:spPr/>
        <p:txBody>
          <a:bodyPr>
            <a:normAutofit fontScale="90000" lnSpcReduction="20000"/>
          </a:bodyPr>
          <a:p>
            <a:r>
              <a:rPr dirty="0" lang="en-US"/>
              <a:t>energy crisis sparked by the Russian Federation’s (hereafter “Russia”) invasion of Ukraine has been </a:t>
            </a:r>
            <a:r>
              <a:rPr dirty="0" lang="en-US" err="1"/>
              <a:t>characterised</a:t>
            </a:r>
            <a:r>
              <a:rPr dirty="0" lang="en-US"/>
              <a:t> by record-high commodity prices, weaker economic growth and high inflation. Higher fuel prices increased the cost of electricity generation around the world, putting downward pressure on consumption in many regions. Despite the worsening crisis, global electricity demand remained relatively resilient, growing by almost 2% in 2022.By 2025, for the first time in history, Asia will account for half of the world’s electricity consumption and one-third of global electricity will be consumed in China. Over the outlook period, global electricity demand is set to grow at an accelerated pace, by an </a:t>
            </a:r>
            <a:r>
              <a:rPr dirty="0" lang="en-US" err="1"/>
              <a:t>annualised</a:t>
            </a:r>
            <a:r>
              <a:rPr dirty="0" lang="en-US"/>
              <a:t> 3%, as electricity consumption increases in emerging markets and developing economies (EMDEs), led by the People’s Republic of China (hereafter “China”), India and Southeast Asia. As the energy crisis abates, global electricity demand growth is set to rise from 2.6% in 2023 to an average 3.2% in 2024-2025. This stronger growth is well above the pre-pandemic rate of 2.4% observed in the 2015-2019 period. Indeed, by 2025 demand will increase by 2 500 </a:t>
            </a:r>
            <a:r>
              <a:rPr dirty="0" lang="en-US" err="1"/>
              <a:t>TWh</a:t>
            </a:r>
            <a:r>
              <a:rPr dirty="0" lang="en-US"/>
              <a:t> from 2022 levels, which means that over the next three years the electricity consumption added each year is roughly equivalent to that of the United Kingdom and Germany combined. More than half of the increase will come from China. The remaining growth will largely take place in India and Southeast Asia.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56" name="Content Placeholder 4"/>
          <p:cNvPicPr>
            <a:picLocks noChangeAspect="1" noGrp="1"/>
          </p:cNvPicPr>
          <p:nvPr>
            <p:ph idx="1"/>
          </p:nvPr>
        </p:nvPicPr>
        <p:blipFill>
          <a:blip xmlns:r="http://schemas.openxmlformats.org/officeDocument/2006/relationships" r:embed="rId1"/>
          <a:stretch>
            <a:fillRect/>
          </a:stretch>
        </p:blipFill>
        <p:spPr>
          <a:xfrm>
            <a:off x="2085209" y="2052638"/>
            <a:ext cx="6983357" cy="4195762"/>
          </a:xfrm>
          <a:prstGeom prst="roundRect">
            <a:avLst>
              <a:gd name="adj" fmla="val 8594"/>
            </a:avLst>
          </a:prstGeom>
          <a:solidFill>
            <a:srgbClr val="FFFFFF">
              <a:shade val="85000"/>
            </a:srgbClr>
          </a:solidFill>
          <a:ln>
            <a:noFill/>
          </a:ln>
          <a:effectLst>
            <a:reflection algn="bl" blurRad="12700" dir="5400000" dist="5000" endPos="28000" rotWithShape="0" stA="38000" sy="-1000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blind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57" name="Content Placeholder 4"/>
          <p:cNvPicPr>
            <a:picLocks noChangeAspect="1" noGrp="1"/>
          </p:cNvPicPr>
          <p:nvPr>
            <p:ph idx="1"/>
          </p:nvPr>
        </p:nvPicPr>
        <p:blipFill>
          <a:blip xmlns:r="http://schemas.openxmlformats.org/officeDocument/2006/relationships" r:embed="rId1"/>
          <a:stretch>
            <a:fillRect/>
          </a:stretch>
        </p:blipFill>
        <p:spPr>
          <a:xfrm>
            <a:off x="1316576" y="2052638"/>
            <a:ext cx="8520624" cy="4195762"/>
          </a:xfrm>
          <a:prstGeom prst="roundRect">
            <a:avLst>
              <a:gd name="adj" fmla="val 8594"/>
            </a:avLst>
          </a:prstGeom>
          <a:solidFill>
            <a:srgbClr val="FFFFFF">
              <a:shade val="85000"/>
            </a:srgbClr>
          </a:solidFill>
          <a:ln>
            <a:noFill/>
          </a:ln>
          <a:effectLst>
            <a:reflection algn="bl" blurRad="12700" dir="5400000" dist="5000" endPos="28000" rotWithShape="0" stA="38000" sy="-1000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500">
        <p:check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5" name="Title 1"/>
          <p:cNvSpPr>
            <a:spLocks noGrp="1"/>
          </p:cNvSpPr>
          <p:nvPr>
            <p:ph type="title"/>
          </p:nvPr>
        </p:nvSpPr>
        <p:spPr/>
        <p:txBody>
          <a:bodyPr/>
          <a:p>
            <a:r>
              <a:rPr dirty="0" lang="en-US"/>
              <a:t>3. Uses</a:t>
            </a:r>
          </a:p>
        </p:txBody>
      </p:sp>
      <p:sp>
        <p:nvSpPr>
          <p:cNvPr id="1048606" name="Content Placeholder 2"/>
          <p:cNvSpPr>
            <a:spLocks noGrp="1"/>
          </p:cNvSpPr>
          <p:nvPr>
            <p:ph idx="1"/>
          </p:nvPr>
        </p:nvSpPr>
        <p:spPr/>
        <p:txBody>
          <a:bodyPr/>
          <a:p>
            <a:r>
              <a:rPr dirty="0" lang="en-US"/>
              <a:t> Describe the various applications of electricity price prediction:  </a:t>
            </a:r>
          </a:p>
          <a:p>
            <a:r>
              <a:rPr dirty="0" lang="en-US"/>
              <a:t> Energy market trading and investment decisions.    </a:t>
            </a:r>
          </a:p>
          <a:p>
            <a:r>
              <a:rPr dirty="0" lang="en-US"/>
              <a:t> Energy consumption optimization for consumers.    </a:t>
            </a:r>
          </a:p>
          <a:p>
            <a:r>
              <a:rPr dirty="0" lang="en-US"/>
              <a:t> Grid management and capacity planning for utilities.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lastClr="000000" val="windowText"/>
      </a:dk1>
      <a:lt1>
        <a:sysClr lastClr="FFFFFF" val="window"/>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Electricity prices pridection</dc:title>
  <dc:creator>LOVELY TAMIL</dc:creator>
  <cp:lastModifiedBy>LOVELY TAMIL</cp:lastModifiedBy>
  <dcterms:created xsi:type="dcterms:W3CDTF">2023-09-25T21:43:06Z</dcterms:created>
  <dcterms:modified xsi:type="dcterms:W3CDTF">2023-11-01T16:14:16Z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997f28ba8cc04dd78bb63529375dedba</vt:lpwstr>
  </property>
</Properties>
</file>