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1" r:id="rId6"/>
    <p:sldId id="258" r:id="rId7"/>
    <p:sldId id="259" r:id="rId8"/>
    <p:sldId id="260" r:id="rId9"/>
    <p:sldId id="263" r:id="rId10"/>
  </p:sldIdLst>
  <p:sldSz cx="12192000" cy="6858000"/>
  <p:notesSz cx="6858000" cy="9144000"/>
  <p:custShowLst>
    <p:custShow name="Custom Show 1" id="0">
      <p:sldLst>
        <p:sld r:id="rId2"/>
        <p:sld r:id="rId3"/>
        <p:sld r:id="rId7"/>
        <p:sld r:id="rId8"/>
        <p:sld r:id="rId9"/>
        <p:sld r:id="rId6"/>
        <p:sld r:id="rId4"/>
        <p:sld r:id="rId1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C4F36BC-E0CB-46F0-832C-DA9341C8A5C6}">
          <p14:sldIdLst>
            <p14:sldId id="256"/>
            <p14:sldId id="257"/>
            <p14:sldId id="262"/>
            <p14:sldId id="264"/>
            <p14:sldId id="261"/>
            <p14:sldId id="258"/>
            <p14:sldId id="259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45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BDE8-8F78-4D9B-A3B6-F7B9570253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76F9-3F0A-4F85-850B-BB470DFC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63CF-8EA8-949C-63BE-80372B0E1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ELECTRICITY PRICES PROFECTION</a:t>
            </a:r>
          </a:p>
        </p:txBody>
      </p:sp>
    </p:spTree>
    <p:extLst>
      <p:ext uri="{BB962C8B-B14F-4D97-AF65-F5344CB8AC3E}">
        <p14:creationId xmlns:p14="http://schemas.microsoft.com/office/powerpoint/2010/main" val="21105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0">
        <p14:prism isContent="1"/>
      </p:transition>
    </mc:Choice>
    <mc:Fallback>
      <p:transition spd="slow" advTm="383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66B37-999D-32F2-5D0F-7F3270ACC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447634"/>
            <a:ext cx="7940675" cy="4468185"/>
          </a:xfrm>
        </p:spPr>
      </p:pic>
    </p:spTree>
    <p:extLst>
      <p:ext uri="{BB962C8B-B14F-4D97-AF65-F5344CB8AC3E}">
        <p14:creationId xmlns:p14="http://schemas.microsoft.com/office/powerpoint/2010/main" val="112568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4">
        <p14:prism isContent="1"/>
      </p:transition>
    </mc:Choice>
    <mc:Fallback>
      <p:transition spd="slow" advTm="39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BCC68-0A6C-440F-93EB-36D535863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440488"/>
            <a:ext cx="7953375" cy="4475332"/>
          </a:xfrm>
        </p:spPr>
      </p:pic>
    </p:spTree>
    <p:extLst>
      <p:ext uri="{BB962C8B-B14F-4D97-AF65-F5344CB8AC3E}">
        <p14:creationId xmlns:p14="http://schemas.microsoft.com/office/powerpoint/2010/main" val="376713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8">
        <p14:prism isContent="1"/>
      </p:transition>
    </mc:Choice>
    <mc:Fallback>
      <p:transition spd="slow" advTm="397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38077-1CEC-83C7-EBA7-DA5E4CE2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68" y="1460500"/>
            <a:ext cx="8594907" cy="4836319"/>
          </a:xfrm>
        </p:spPr>
      </p:pic>
    </p:spTree>
    <p:extLst>
      <p:ext uri="{BB962C8B-B14F-4D97-AF65-F5344CB8AC3E}">
        <p14:creationId xmlns:p14="http://schemas.microsoft.com/office/powerpoint/2010/main" val="4700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4297D-C89B-D3E8-B71E-FC6E4A9A2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447634"/>
            <a:ext cx="7940675" cy="4468185"/>
          </a:xfrm>
        </p:spPr>
      </p:pic>
    </p:spTree>
    <p:extLst>
      <p:ext uri="{BB962C8B-B14F-4D97-AF65-F5344CB8AC3E}">
        <p14:creationId xmlns:p14="http://schemas.microsoft.com/office/powerpoint/2010/main" val="159743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9">
        <p14:prism isContent="1"/>
      </p:transition>
    </mc:Choice>
    <mc:Fallback>
      <p:transition spd="slow" advTm="390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A4DC8-F24E-1CD9-3717-32C55C656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4662"/>
            <a:ext cx="8372475" cy="4711158"/>
          </a:xfrm>
        </p:spPr>
      </p:pic>
    </p:spTree>
    <p:extLst>
      <p:ext uri="{BB962C8B-B14F-4D97-AF65-F5344CB8AC3E}">
        <p14:creationId xmlns:p14="http://schemas.microsoft.com/office/powerpoint/2010/main" val="122158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2">
        <p14:prism isContent="1"/>
      </p:transition>
    </mc:Choice>
    <mc:Fallback>
      <p:transition spd="slow" advTm="411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5BF47-4A23-CE9C-4167-85AE03987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433342"/>
            <a:ext cx="7966075" cy="4482478"/>
          </a:xfrm>
        </p:spPr>
      </p:pic>
    </p:spTree>
    <p:extLst>
      <p:ext uri="{BB962C8B-B14F-4D97-AF65-F5344CB8AC3E}">
        <p14:creationId xmlns:p14="http://schemas.microsoft.com/office/powerpoint/2010/main" val="127405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5">
        <p14:prism isContent="1"/>
      </p:transition>
    </mc:Choice>
    <mc:Fallback>
      <p:transition spd="slow" advTm="385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13EA9-0F10-0337-FE6D-88CBDD990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554828"/>
            <a:ext cx="7750175" cy="4360992"/>
          </a:xfrm>
        </p:spPr>
      </p:pic>
    </p:spTree>
    <p:extLst>
      <p:ext uri="{BB962C8B-B14F-4D97-AF65-F5344CB8AC3E}">
        <p14:creationId xmlns:p14="http://schemas.microsoft.com/office/powerpoint/2010/main" val="45555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6">
        <p14:prism isContent="1"/>
      </p:transition>
    </mc:Choice>
    <mc:Fallback>
      <p:transition spd="slow" advTm="385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75D0B-B315-6989-FD15-3D8BB25D4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704898"/>
            <a:ext cx="7483475" cy="4210921"/>
          </a:xfrm>
        </p:spPr>
      </p:pic>
    </p:spTree>
    <p:extLst>
      <p:ext uri="{BB962C8B-B14F-4D97-AF65-F5344CB8AC3E}">
        <p14:creationId xmlns:p14="http://schemas.microsoft.com/office/powerpoint/2010/main" val="320713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9">
        <p14:prism isContent="1"/>
      </p:transition>
    </mc:Choice>
    <mc:Fallback>
      <p:transition spd="slow" advTm="3939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Arial</vt:lpstr>
      <vt:lpstr>Century Gothic</vt:lpstr>
      <vt:lpstr>Vapor Trail</vt:lpstr>
      <vt:lpstr>ELECTRICITY PRICES PROFECTION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PRICES PROFECTION</dc:title>
  <dc:creator>Raj RJ</dc:creator>
  <cp:lastModifiedBy>Raj RJ</cp:lastModifiedBy>
  <cp:revision>2</cp:revision>
  <dcterms:created xsi:type="dcterms:W3CDTF">2023-10-17T07:29:21Z</dcterms:created>
  <dcterms:modified xsi:type="dcterms:W3CDTF">2023-10-17T08:36:57Z</dcterms:modified>
</cp:coreProperties>
</file>