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7" r:id="rId8"/>
    <p:sldId id="269" r:id="rId9"/>
    <p:sldId id="270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3E4284-78D7-4925-9C41-FAC81F3F992D}">
          <p14:sldIdLst>
            <p14:sldId id="256"/>
            <p14:sldId id="257"/>
            <p14:sldId id="258"/>
            <p14:sldId id="265"/>
            <p14:sldId id="266"/>
            <p14:sldId id="267"/>
            <p14:sldId id="269"/>
            <p14:sldId id="270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5E95B-869E-4414-8485-49448000A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D1D4-563D-4EEF-B7C0-763DE4C2A69A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C00000"/>
                </a:solidFill>
              </a:rPr>
              <a:t>Electricity prices prediction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138021" y="5582131"/>
            <a:ext cx="3987718" cy="98033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proj_220066_team_1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value of accurate price predictions in the electricity sector:    </a:t>
            </a:r>
            <a:endParaRPr lang="en-US" dirty="0"/>
          </a:p>
          <a:p>
            <a:r>
              <a:rPr lang="en-US" dirty="0"/>
              <a:t>Improved cost management for energy companies.   </a:t>
            </a:r>
            <a:endParaRPr lang="en-US" dirty="0"/>
          </a:p>
          <a:p>
            <a:r>
              <a:rPr lang="en-US" dirty="0"/>
              <a:t>Better resource allocation and infrastructure planning.  </a:t>
            </a:r>
            <a:endParaRPr lang="en-US" dirty="0"/>
          </a:p>
          <a:p>
            <a:r>
              <a:rPr lang="en-US" dirty="0"/>
              <a:t>Enhanced competitiveness in energy markets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broader vision for electricity price prediction:     </a:t>
            </a:r>
            <a:endParaRPr lang="en-US" dirty="0"/>
          </a:p>
          <a:p>
            <a:r>
              <a:rPr lang="en-US" dirty="0"/>
              <a:t>Advancements in predictive analytics and AI.     </a:t>
            </a:r>
            <a:endParaRPr lang="en-US" dirty="0"/>
          </a:p>
          <a:p>
            <a:r>
              <a:rPr lang="en-US" dirty="0"/>
              <a:t>Integration with renewable energy sources and smart grids.    </a:t>
            </a:r>
            <a:endParaRPr lang="en-US" dirty="0"/>
          </a:p>
          <a:p>
            <a:r>
              <a:rPr lang="en-US" dirty="0"/>
              <a:t>Contribution to a more sustainable and efficient energy future.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the mission and goals related to electricity price prediction:     </a:t>
            </a:r>
            <a:endParaRPr lang="en-US" dirty="0"/>
          </a:p>
          <a:p>
            <a:r>
              <a:rPr lang="en-US" dirty="0"/>
              <a:t>Enhancing predictive accuracy and reliability.</a:t>
            </a:r>
            <a:endParaRPr lang="en-US" dirty="0"/>
          </a:p>
          <a:p>
            <a:r>
              <a:rPr lang="en-US" dirty="0"/>
              <a:t>Promoting transparency and fairness in energy markets.</a:t>
            </a:r>
            <a:endParaRPr lang="en-US" dirty="0"/>
          </a:p>
          <a:p>
            <a:r>
              <a:rPr lang="en-US" dirty="0"/>
              <a:t>Facilitating the transition to cleaner and more sustainable energy sources.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the advantages of electricity price prediction:</a:t>
            </a:r>
            <a:endParaRPr lang="en-US" dirty="0"/>
          </a:p>
          <a:p>
            <a:r>
              <a:rPr lang="en-US" dirty="0"/>
              <a:t>Informed decision-making for businesses and consumers.</a:t>
            </a:r>
            <a:endParaRPr lang="en-US" dirty="0"/>
          </a:p>
          <a:p>
            <a:r>
              <a:rPr lang="en-US" dirty="0"/>
              <a:t>Reduced operational costs for utilities.</a:t>
            </a:r>
            <a:endParaRPr lang="en-US" dirty="0"/>
          </a:p>
          <a:p>
            <a:r>
              <a:rPr lang="en-US" dirty="0"/>
              <a:t> Improved grid stability and resilience.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 the potential disadvantages and challenges:</a:t>
            </a:r>
            <a:endParaRPr lang="en-US" dirty="0"/>
          </a:p>
          <a:p>
            <a:r>
              <a:rPr lang="en-US" dirty="0"/>
              <a:t>Uncertainties due to external factors (e.g., weather events).</a:t>
            </a:r>
            <a:endParaRPr lang="en-US" dirty="0"/>
          </a:p>
          <a:p>
            <a:r>
              <a:rPr lang="en-US" dirty="0"/>
              <a:t> Ethical concerns regarding data privacy and market manipulation.</a:t>
            </a:r>
            <a:endParaRPr lang="en-US" dirty="0"/>
          </a:p>
          <a:p>
            <a:r>
              <a:rPr lang="en-US" dirty="0"/>
              <a:t> Technological limitations and model inaccuracies.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Briefly introduce the concept of electricity price prediction.  </a:t>
            </a:r>
            <a:endParaRPr lang="en-US" dirty="0"/>
          </a:p>
          <a:p>
            <a:r>
              <a:rPr lang="en-US" dirty="0"/>
              <a:t> Highlight the importance of accurate price predictions in the energy     sector.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methods and technologies used in electricity price prediction.  </a:t>
            </a:r>
            <a:endParaRPr lang="en-US" dirty="0"/>
          </a:p>
          <a:p>
            <a:r>
              <a:rPr lang="en-US" dirty="0"/>
              <a:t>Explain the role of historical data, machine learning, and statistical models.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170" y="678815"/>
            <a:ext cx="10589260" cy="5569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2800" dirty="0"/>
              <a:t>#</a:t>
            </a:r>
            <a:r>
              <a:rPr lang="en-US" dirty="0"/>
              <a:t>Execute in the main block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#Convert the Date column into a</a:t>
            </a:r>
            <a:r>
              <a:rPr lang="en-IN" altLang="en-US" dirty="0"/>
              <a:t> </a:t>
            </a:r>
            <a:r>
              <a:rPr lang="en-US" dirty="0"/>
              <a:t>date object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electricity_df [ 'Date']=pd.to_da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tetime(electricity_df[ 'Date'])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#Set Date as a Pandas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DatetimeIndex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electricity_df. index-pd.Datetim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eIndex(electricity_df['Date']) #Decompose the time series into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parts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decompose_time_series (</a:t>
            </a:r>
            <a:r>
              <a:rPr lang="en-US" dirty="0"/>
              <a:t>electricity_df['Electricity_Price']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us</a:t>
            </a: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09" y="2052638"/>
            <a:ext cx="6983357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76" y="2052638"/>
            <a:ext cx="8520624" cy="419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Describe the various applications of electricity price prediction:  </a:t>
            </a:r>
            <a:endParaRPr lang="en-US" dirty="0"/>
          </a:p>
          <a:p>
            <a:r>
              <a:rPr lang="en-US" dirty="0"/>
              <a:t> Energy market trading and investment decisions.    </a:t>
            </a:r>
            <a:endParaRPr lang="en-US" dirty="0"/>
          </a:p>
          <a:p>
            <a:r>
              <a:rPr lang="en-US" dirty="0"/>
              <a:t> Energy consumption optimization for consumers.    </a:t>
            </a:r>
            <a:endParaRPr lang="en-US" dirty="0"/>
          </a:p>
          <a:p>
            <a:r>
              <a:rPr lang="en-US" dirty="0"/>
              <a:t> Grid management and capacity planning for utilities.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2155</Words>
  <Application>WPS Presentation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Symbol</vt:lpstr>
      <vt:lpstr>Arial</vt:lpstr>
      <vt:lpstr>Cambria</vt:lpstr>
      <vt:lpstr>Microsoft YaHei</vt:lpstr>
      <vt:lpstr>Arial Unicode MS</vt:lpstr>
      <vt:lpstr>Calibri</vt:lpstr>
      <vt:lpstr>Ion</vt:lpstr>
      <vt:lpstr>Electricity prices prediction</vt:lpstr>
      <vt:lpstr>1. Introduction</vt:lpstr>
      <vt:lpstr>2. Futures</vt:lpstr>
      <vt:lpstr>Abstract</vt:lpstr>
      <vt:lpstr>EXECUTIVE SUMMARY</vt:lpstr>
      <vt:lpstr>GLOBAL OVERVIEW</vt:lpstr>
      <vt:lpstr>PowerPoint 演示文稿</vt:lpstr>
      <vt:lpstr>PowerPoint 演示文稿</vt:lpstr>
      <vt:lpstr>3. Uses</vt:lpstr>
      <vt:lpstr>4. Value</vt:lpstr>
      <vt:lpstr>5. Vision</vt:lpstr>
      <vt:lpstr>6. Mission</vt:lpstr>
      <vt:lpstr>7. Advantages</vt:lpstr>
      <vt:lpstr>8. Disadvantages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prices pridection</dc:title>
  <dc:creator>LOVELY TAMIL</dc:creator>
  <cp:lastModifiedBy>sathish</cp:lastModifiedBy>
  <cp:revision>9</cp:revision>
  <dcterms:created xsi:type="dcterms:W3CDTF">2023-09-26T08:43:00Z</dcterms:created>
  <dcterms:modified xsi:type="dcterms:W3CDTF">2023-10-10T07:53:21Z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1BE6835C059844E085FB7D8CA35D6542_12</vt:lpwstr>
  </property>
  <property fmtid="{D5CDD505-2E9C-101B-9397-08002B2CF9AE}" pid="3" name="KSOProductBuildVer">
    <vt:lpwstr>1033-12.2.0.13215</vt:lpwstr>
  </property>
</Properties>
</file>