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3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81B0B24-CC40-4E5A-9E75-234653D3B903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E00233A-6F98-4708-BA15-01E67DDC99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0B24-CC40-4E5A-9E75-234653D3B903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233A-6F98-4708-BA15-01E67DDC99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0B24-CC40-4E5A-9E75-234653D3B903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233A-6F98-4708-BA15-01E67DDC99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0B24-CC40-4E5A-9E75-234653D3B903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233A-6F98-4708-BA15-01E67DDC99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0B24-CC40-4E5A-9E75-234653D3B903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233A-6F98-4708-BA15-01E67DDC99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0B24-CC40-4E5A-9E75-234653D3B903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233A-6F98-4708-BA15-01E67DDC99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81B0B24-CC40-4E5A-9E75-234653D3B903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E00233A-6F98-4708-BA15-01E67DDC99C8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81B0B24-CC40-4E5A-9E75-234653D3B903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E00233A-6F98-4708-BA15-01E67DDC99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0B24-CC40-4E5A-9E75-234653D3B903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233A-6F98-4708-BA15-01E67DDC99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0B24-CC40-4E5A-9E75-234653D3B903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233A-6F98-4708-BA15-01E67DDC99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0B24-CC40-4E5A-9E75-234653D3B903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233A-6F98-4708-BA15-01E67DDC99C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81B0B24-CC40-4E5A-9E75-234653D3B903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E00233A-6F98-4708-BA15-01E67DDC99C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00034" y="1000109"/>
            <a:ext cx="7958166" cy="2600342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Информационная система «</a:t>
            </a:r>
            <a:r>
              <a:rPr lang="ru-RU" dirty="0" err="1" smtClean="0"/>
              <a:t>СельСклад</a:t>
            </a:r>
            <a:r>
              <a:rPr lang="ru-RU" dirty="0" smtClean="0"/>
              <a:t>» для сельской хозяйственной организации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dirty="0" smtClean="0"/>
              <a:t>Почему «</a:t>
            </a:r>
            <a:r>
              <a:rPr lang="ru-RU" sz="3200" dirty="0" err="1" smtClean="0"/>
              <a:t>СельСклад</a:t>
            </a:r>
            <a:r>
              <a:rPr lang="ru-RU" sz="3200" dirty="0" smtClean="0"/>
              <a:t>» необходим</a:t>
            </a:r>
            <a:r>
              <a:rPr lang="en-US" sz="3200" dirty="0" smtClean="0"/>
              <a:t>?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- </a:t>
            </a:r>
            <a:r>
              <a:rPr lang="ru-RU" sz="2000" dirty="0" smtClean="0"/>
              <a:t>Ошибки в учете из-за ручного ввода данных</a:t>
            </a:r>
          </a:p>
          <a:p>
            <a:pPr algn="just"/>
            <a:r>
              <a:rPr lang="ru-RU" sz="2000" dirty="0" smtClean="0"/>
              <a:t>- Низкая скорость обработки документов</a:t>
            </a:r>
          </a:p>
          <a:p>
            <a:pPr algn="just"/>
            <a:r>
              <a:rPr lang="ru-RU" sz="2000" dirty="0" smtClean="0"/>
              <a:t>- Отсутствие контроля качества и сроков хранения</a:t>
            </a:r>
          </a:p>
          <a:p>
            <a:pPr algn="just"/>
            <a:r>
              <a:rPr lang="ru-RU" sz="2000" dirty="0" smtClean="0"/>
              <a:t>- Сложности с инвентаризацией и отчетностью</a:t>
            </a:r>
          </a:p>
          <a:p>
            <a:pPr algn="just"/>
            <a:r>
              <a:rPr lang="ru-RU" sz="2000" dirty="0" smtClean="0"/>
              <a:t>- Потери из-за несвоевременного выявления пересортицы</a:t>
            </a:r>
            <a:endParaRPr lang="ru-RU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Возможности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000" dirty="0" smtClean="0"/>
              <a:t>Учет сельхозпродукции с детализацией</a:t>
            </a:r>
            <a:r>
              <a:rPr lang="en-US" sz="2000" dirty="0" smtClean="0"/>
              <a:t>:</a:t>
            </a:r>
            <a:r>
              <a:rPr lang="ru-RU" sz="2000" dirty="0" smtClean="0"/>
              <a:t> влажность, сорт, партии</a:t>
            </a:r>
          </a:p>
          <a:p>
            <a:pPr algn="just"/>
            <a:r>
              <a:rPr lang="ru-RU" sz="2000" dirty="0" smtClean="0"/>
              <a:t>Интеграция с весами и лабораторным оборудованием</a:t>
            </a:r>
          </a:p>
          <a:p>
            <a:pPr algn="just"/>
            <a:r>
              <a:rPr lang="ru-RU" sz="2000" dirty="0" smtClean="0"/>
              <a:t>Автоматическое формирование документов</a:t>
            </a:r>
          </a:p>
          <a:p>
            <a:pPr algn="just"/>
            <a:r>
              <a:rPr lang="ru-RU" sz="2000" dirty="0" smtClean="0"/>
              <a:t>Контроль сроков хранения и естественной убыли</a:t>
            </a:r>
          </a:p>
          <a:p>
            <a:pPr algn="just"/>
            <a:r>
              <a:rPr lang="ru-RU" sz="2000" dirty="0" smtClean="0"/>
              <a:t>Гибкая отчетность для руководителей и бухгалтерии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Что вы получите внедрив систему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000" dirty="0" smtClean="0"/>
              <a:t>Снижение потерь на 20-30% за счет точного учета</a:t>
            </a:r>
          </a:p>
          <a:p>
            <a:pPr algn="just"/>
            <a:r>
              <a:rPr lang="ru-RU" sz="2000" dirty="0" smtClean="0"/>
              <a:t>Ускорение документооборота в 3 раза</a:t>
            </a:r>
          </a:p>
          <a:p>
            <a:pPr algn="just"/>
            <a:r>
              <a:rPr lang="ru-RU" sz="2000" dirty="0" smtClean="0"/>
              <a:t>Прозрачность движения продукции от приемки до отгрузки</a:t>
            </a:r>
          </a:p>
          <a:p>
            <a:pPr algn="just"/>
            <a:r>
              <a:rPr lang="ru-RU" sz="2000" dirty="0" smtClean="0"/>
              <a:t>Соответствие требованиям ГОСТ и </a:t>
            </a:r>
            <a:r>
              <a:rPr lang="ru-RU" sz="2000" dirty="0" err="1" smtClean="0"/>
              <a:t>Россельхознадзора</a:t>
            </a:r>
            <a:r>
              <a:rPr lang="ru-RU" sz="2000" dirty="0" smtClean="0"/>
              <a:t> </a:t>
            </a:r>
          </a:p>
          <a:p>
            <a:pPr algn="just"/>
            <a:r>
              <a:rPr lang="ru-RU" sz="2000" dirty="0" smtClean="0"/>
              <a:t>Интеграция с другими системами</a:t>
            </a:r>
            <a:endParaRPr lang="ru-RU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Как это работает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000" dirty="0" smtClean="0"/>
              <a:t>1</a:t>
            </a:r>
            <a:r>
              <a:rPr lang="en-US" sz="2000" dirty="0" smtClean="0"/>
              <a:t>: </a:t>
            </a:r>
            <a:r>
              <a:rPr lang="ru-RU" sz="2000" dirty="0" smtClean="0"/>
              <a:t>Приемка зерна</a:t>
            </a:r>
            <a:r>
              <a:rPr lang="en-US" sz="2000" dirty="0" smtClean="0"/>
              <a:t>:</a:t>
            </a:r>
          </a:p>
          <a:p>
            <a:pPr algn="just"/>
            <a:r>
              <a:rPr lang="en-US" sz="2000" dirty="0" smtClean="0"/>
              <a:t>- </a:t>
            </a:r>
            <a:r>
              <a:rPr lang="ru-RU" sz="2000" dirty="0" smtClean="0"/>
              <a:t>Взвешивание  на терминале</a:t>
            </a:r>
          </a:p>
          <a:p>
            <a:pPr algn="just"/>
            <a:r>
              <a:rPr lang="ru-RU" sz="2000" dirty="0" smtClean="0"/>
              <a:t>- Фиксация влажности и сорта</a:t>
            </a:r>
          </a:p>
          <a:p>
            <a:pPr algn="just"/>
            <a:r>
              <a:rPr lang="ru-RU" sz="2000" dirty="0" smtClean="0"/>
              <a:t>2</a:t>
            </a:r>
            <a:r>
              <a:rPr lang="en-US" sz="2000" dirty="0" smtClean="0"/>
              <a:t>: </a:t>
            </a:r>
            <a:r>
              <a:rPr lang="ru-RU" sz="2000" dirty="0" smtClean="0"/>
              <a:t>Хранение</a:t>
            </a:r>
            <a:r>
              <a:rPr lang="en-US" sz="2000" dirty="0" smtClean="0"/>
              <a:t>:</a:t>
            </a:r>
          </a:p>
          <a:p>
            <a:pPr algn="just"/>
            <a:r>
              <a:rPr lang="ru-RU" sz="2000" dirty="0" smtClean="0"/>
              <a:t>- Контроль </a:t>
            </a:r>
            <a:r>
              <a:rPr lang="ru-RU" sz="2000" dirty="0" err="1" smtClean="0"/>
              <a:t>заполняемости</a:t>
            </a:r>
            <a:r>
              <a:rPr lang="ru-RU" sz="2000" dirty="0" smtClean="0"/>
              <a:t> склада</a:t>
            </a:r>
          </a:p>
          <a:p>
            <a:pPr algn="just"/>
            <a:r>
              <a:rPr lang="ru-RU" sz="2000" dirty="0" smtClean="0"/>
              <a:t>- Контроль расхода склада</a:t>
            </a:r>
          </a:p>
          <a:p>
            <a:pPr algn="just"/>
            <a:r>
              <a:rPr lang="ru-RU" sz="2000" dirty="0" smtClean="0"/>
              <a:t>3</a:t>
            </a:r>
            <a:r>
              <a:rPr lang="en-US" sz="2000" dirty="0" smtClean="0"/>
              <a:t>: </a:t>
            </a:r>
            <a:r>
              <a:rPr lang="ru-RU" sz="2000" dirty="0" smtClean="0"/>
              <a:t>Отгрузка</a:t>
            </a:r>
          </a:p>
          <a:p>
            <a:pPr algn="just"/>
            <a:r>
              <a:rPr lang="ru-RU" sz="2000" dirty="0" smtClean="0"/>
              <a:t>- Печать накладных с </a:t>
            </a:r>
            <a:r>
              <a:rPr lang="en-US" sz="2000" dirty="0" smtClean="0"/>
              <a:t>QR-</a:t>
            </a:r>
            <a:r>
              <a:rPr lang="ru-RU" sz="2000" dirty="0" smtClean="0"/>
              <a:t>кодами</a:t>
            </a:r>
          </a:p>
          <a:p>
            <a:pPr algn="just"/>
            <a:r>
              <a:rPr lang="ru-RU" sz="2000" dirty="0" smtClean="0"/>
              <a:t>- Автоматический пересчет массы.</a:t>
            </a:r>
            <a:endParaRPr lang="ru-RU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Внедрение и поддержка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000" dirty="0" smtClean="0"/>
              <a:t>- Сроки внедрения от 2 недель</a:t>
            </a:r>
          </a:p>
          <a:p>
            <a:pPr algn="just"/>
            <a:r>
              <a:rPr lang="ru-RU" sz="2000" dirty="0" smtClean="0"/>
              <a:t>- Обучение сотрудников</a:t>
            </a:r>
            <a:r>
              <a:rPr lang="en-US" sz="2000" dirty="0" smtClean="0"/>
              <a:t>: 3 </a:t>
            </a:r>
            <a:r>
              <a:rPr lang="ru-RU" sz="2000" dirty="0" smtClean="0"/>
              <a:t>дня</a:t>
            </a:r>
          </a:p>
          <a:p>
            <a:pPr algn="just"/>
            <a:r>
              <a:rPr lang="ru-RU" sz="2000" dirty="0" smtClean="0"/>
              <a:t>- Техническая поддержка 24</a:t>
            </a:r>
            <a:r>
              <a:rPr lang="en-US" sz="2000" dirty="0" smtClean="0"/>
              <a:t>/7</a:t>
            </a:r>
            <a:endParaRPr lang="ru-RU" sz="2000" dirty="0" smtClean="0"/>
          </a:p>
          <a:p>
            <a:pPr algn="just"/>
            <a:r>
              <a:rPr lang="ru-RU" sz="2000" dirty="0" smtClean="0"/>
              <a:t>- Регулярные обновления</a:t>
            </a:r>
          </a:p>
          <a:p>
            <a:pPr algn="just"/>
            <a:r>
              <a:rPr lang="ru-RU" sz="2000" dirty="0" smtClean="0"/>
              <a:t>- Адаптация под специфику вашего предприятия</a:t>
            </a:r>
            <a:endParaRPr lang="ru-RU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Нас выбирают сельхозпредприятия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000" dirty="0" smtClean="0"/>
              <a:t>«Снизили потери зерна на 25% за первый год использования </a:t>
            </a:r>
            <a:r>
              <a:rPr lang="ru-RU" sz="2000" dirty="0" err="1" smtClean="0"/>
              <a:t>СельСклада</a:t>
            </a:r>
            <a:r>
              <a:rPr lang="ru-RU" sz="2000" dirty="0" smtClean="0"/>
              <a:t> (Агрокомбинат «Хлебный»)»</a:t>
            </a:r>
          </a:p>
          <a:p>
            <a:pPr algn="just"/>
            <a:r>
              <a:rPr lang="ru-RU" sz="2000" dirty="0" smtClean="0"/>
              <a:t>«Инвентаризация теперь занимает часы, а не дни» (</a:t>
            </a:r>
            <a:r>
              <a:rPr lang="ru-RU" sz="2000" dirty="0" err="1" smtClean="0"/>
              <a:t>Овощебаза</a:t>
            </a:r>
            <a:r>
              <a:rPr lang="ru-RU" sz="2000" dirty="0" smtClean="0"/>
              <a:t> «Кабачок с помидорами»)»</a:t>
            </a:r>
          </a:p>
          <a:p>
            <a:pPr algn="just"/>
            <a:r>
              <a:rPr lang="ru-RU" sz="2000" dirty="0" smtClean="0"/>
              <a:t>«Поддержка помогла настроить учет под наш ассортимент (Фермерское хозяйство «</a:t>
            </a:r>
            <a:r>
              <a:rPr lang="ru-RU" sz="2000" dirty="0" err="1" smtClean="0"/>
              <a:t>Хиллибилли</a:t>
            </a:r>
            <a:r>
              <a:rPr lang="ru-RU" sz="2000" dirty="0" smtClean="0"/>
              <a:t>»)»</a:t>
            </a:r>
            <a:endParaRPr lang="ru-RU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48" y="1142984"/>
            <a:ext cx="8229600" cy="1066800"/>
          </a:xfrm>
        </p:spPr>
        <p:txBody>
          <a:bodyPr/>
          <a:lstStyle/>
          <a:p>
            <a:pPr algn="ctr"/>
            <a:r>
              <a:rPr lang="ru-RU" dirty="0" smtClean="0"/>
              <a:t>Итоги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000" dirty="0" smtClean="0"/>
              <a:t>Информационная система «</a:t>
            </a:r>
            <a:r>
              <a:rPr lang="ru-RU" sz="2000" dirty="0" err="1" smtClean="0"/>
              <a:t>СельСклад</a:t>
            </a:r>
            <a:r>
              <a:rPr lang="ru-RU" sz="2000" dirty="0" smtClean="0"/>
              <a:t>» разработанная на платформе 1С</a:t>
            </a:r>
            <a:r>
              <a:rPr lang="en-US" sz="2000" dirty="0" smtClean="0"/>
              <a:t>: </a:t>
            </a:r>
            <a:r>
              <a:rPr lang="ru-RU" sz="2000" dirty="0" smtClean="0"/>
              <a:t>Предприятие будет лучшим и незаменимым выбором для компаний и предприятий любых масштабов</a:t>
            </a:r>
            <a:r>
              <a:rPr lang="en-US" sz="2000" dirty="0" smtClean="0"/>
              <a:t>: </a:t>
            </a:r>
            <a:r>
              <a:rPr lang="ru-RU" sz="2000" dirty="0" smtClean="0"/>
              <a:t>от сельских хозяйств до промышленных агрокомплексов, ведь система позволяет экономить, легко интегрироваться, обучаться и расширяться.</a:t>
            </a:r>
            <a:endParaRPr lang="ru-RU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27</TotalTime>
  <Words>283</Words>
  <Application>Microsoft Office PowerPoint</Application>
  <PresentationFormat>Экран (4:3)</PresentationFormat>
  <Paragraphs>41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Городская</vt:lpstr>
      <vt:lpstr>Информационная система «СельСклад» для сельской хозяйственной организации</vt:lpstr>
      <vt:lpstr>Почему «СельСклад» необходим?</vt:lpstr>
      <vt:lpstr>Возможности системы</vt:lpstr>
      <vt:lpstr>Что вы получите внедрив систему?</vt:lpstr>
      <vt:lpstr>Как это работает?</vt:lpstr>
      <vt:lpstr>Внедрение и поддержка</vt:lpstr>
      <vt:lpstr>Нас выбирают сельхозпредприятия</vt:lpstr>
      <vt:lpstr>Итоги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Информационная система «СельСклад» для сельской хозяйственной организации</dc:title>
  <dc:creator>студент</dc:creator>
  <cp:lastModifiedBy>студент</cp:lastModifiedBy>
  <cp:revision>3</cp:revision>
  <dcterms:created xsi:type="dcterms:W3CDTF">2025-06-06T09:52:53Z</dcterms:created>
  <dcterms:modified xsi:type="dcterms:W3CDTF">2025-06-06T10:20:53Z</dcterms:modified>
</cp:coreProperties>
</file>